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8"/>
  </p:notesMasterIdLst>
  <p:sldIdLst>
    <p:sldId id="353" r:id="rId5"/>
    <p:sldId id="385" r:id="rId6"/>
    <p:sldId id="386" r:id="rId7"/>
    <p:sldId id="387" r:id="rId8"/>
    <p:sldId id="390" r:id="rId9"/>
    <p:sldId id="391" r:id="rId10"/>
    <p:sldId id="405" r:id="rId11"/>
    <p:sldId id="399" r:id="rId12"/>
    <p:sldId id="407" r:id="rId13"/>
    <p:sldId id="401" r:id="rId14"/>
    <p:sldId id="409" r:id="rId15"/>
    <p:sldId id="403" r:id="rId16"/>
    <p:sldId id="40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FDB002-A56D-4E4E-9C4F-62D4EA885F90}" v="5" dt="2022-03-19T07:03:05.8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53" autoAdjust="0"/>
    <p:restoredTop sz="94660"/>
  </p:normalViewPr>
  <p:slideViewPr>
    <p:cSldViewPr snapToGrid="0">
      <p:cViewPr varScale="1">
        <p:scale>
          <a:sx n="68" d="100"/>
          <a:sy n="68" d="100"/>
        </p:scale>
        <p:origin x="6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rakshan Khan" userId="S::darakshan13044@tsecedu.org::d26713fe-0469-48d1-a2cb-ac790383433b" providerId="AD" clId="Web-{1BFDB002-A56D-4E4E-9C4F-62D4EA885F90}"/>
    <pc:docChg chg="delSld">
      <pc:chgData name="Darakshan Khan" userId="S::darakshan13044@tsecedu.org::d26713fe-0469-48d1-a2cb-ac790383433b" providerId="AD" clId="Web-{1BFDB002-A56D-4E4E-9C4F-62D4EA885F90}" dt="2022-03-19T07:03:05.856" v="4"/>
      <pc:docMkLst>
        <pc:docMk/>
      </pc:docMkLst>
      <pc:sldChg chg="del">
        <pc:chgData name="Darakshan Khan" userId="S::darakshan13044@tsecedu.org::d26713fe-0469-48d1-a2cb-ac790383433b" providerId="AD" clId="Web-{1BFDB002-A56D-4E4E-9C4F-62D4EA885F90}" dt="2022-03-19T07:01:38.963" v="0"/>
        <pc:sldMkLst>
          <pc:docMk/>
          <pc:sldMk cId="1860572690" sldId="392"/>
        </pc:sldMkLst>
      </pc:sldChg>
      <pc:sldChg chg="del">
        <pc:chgData name="Darakshan Khan" userId="S::darakshan13044@tsecedu.org::d26713fe-0469-48d1-a2cb-ac790383433b" providerId="AD" clId="Web-{1BFDB002-A56D-4E4E-9C4F-62D4EA885F90}" dt="2022-03-19T07:02:25.386" v="2"/>
        <pc:sldMkLst>
          <pc:docMk/>
          <pc:sldMk cId="3524900044" sldId="400"/>
        </pc:sldMkLst>
      </pc:sldChg>
      <pc:sldChg chg="del">
        <pc:chgData name="Darakshan Khan" userId="S::darakshan13044@tsecedu.org::d26713fe-0469-48d1-a2cb-ac790383433b" providerId="AD" clId="Web-{1BFDB002-A56D-4E4E-9C4F-62D4EA885F90}" dt="2022-03-19T07:03:05.856" v="4"/>
        <pc:sldMkLst>
          <pc:docMk/>
          <pc:sldMk cId="1344528330" sldId="402"/>
        </pc:sldMkLst>
      </pc:sldChg>
      <pc:sldChg chg="del">
        <pc:chgData name="Darakshan Khan" userId="S::darakshan13044@tsecedu.org::d26713fe-0469-48d1-a2cb-ac790383433b" providerId="AD" clId="Web-{1BFDB002-A56D-4E4E-9C4F-62D4EA885F90}" dt="2022-03-19T07:01:54.979" v="1"/>
        <pc:sldMkLst>
          <pc:docMk/>
          <pc:sldMk cId="1194668940" sldId="406"/>
        </pc:sldMkLst>
      </pc:sldChg>
      <pc:sldChg chg="del">
        <pc:chgData name="Darakshan Khan" userId="S::darakshan13044@tsecedu.org::d26713fe-0469-48d1-a2cb-ac790383433b" providerId="AD" clId="Web-{1BFDB002-A56D-4E4E-9C4F-62D4EA885F90}" dt="2022-03-19T07:02:57.590" v="3"/>
        <pc:sldMkLst>
          <pc:docMk/>
          <pc:sldMk cId="2231092987" sldId="408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17T08:20:37.910"/>
    </inkml:context>
    <inkml:brush xml:id="br0">
      <inkml:brushProperty name="width" value="0.05292" units="cm"/>
      <inkml:brushProperty name="height" value="0.05292" units="cm"/>
      <inkml:brushProperty name="color" value="#00FFFF"/>
    </inkml:brush>
    <inkml:brush xml:id="br1">
      <inkml:brushProperty name="width" value="0.05292" units="cm"/>
      <inkml:brushProperty name="height" value="0.05292" units="cm"/>
      <inkml:brushProperty name="color" value="#FFFFFF"/>
    </inkml:brush>
    <inkml:brush xml:id="br2">
      <inkml:brushProperty name="width" value="0.05292" units="cm"/>
      <inkml:brushProperty name="height" value="0.05292" units="cm"/>
      <inkml:brushProperty name="color" value="#FFD700"/>
    </inkml:brush>
  </inkml:definitions>
  <inkml:trace contextRef="#ctx0" brushRef="#br0">7576 2970 31,'0'0'961,"5"-8"-234,-5 8-81,0 0-34,5-11-43,-5 11-34,0 0-62,5-10-46,-5 10-24,0 0-27,0 0-21,4-10-36,-4 10-32,0 0-21,0 0-30,0 0-31,0 0-35,0 0-26,0 0-19,0 0 0,0 0 10,-13 10-71,8-2-64,-1 2 0,-1 2 0,0 2 0,-1 3 0,-2 2 0,1 0 0,-2 3 0,0 3 0,1-2 0,-2 2 0,0 0 0,1 3 0,-1-4 0,1 1 0,0 1 0,-1-1 0,3-4 0,0 0 0,-1-1 0,3 0 0,-1-1 0,0 1 0,-1-2 0,3-2 0,1 0 0,-2-2 0,2-2 0,-1 1 0,2-2-252,0-3-225,0 1-42,4-9-106,-5 11-124,5-11-150,0 0-583,0 0-1105</inkml:trace>
  <inkml:trace contextRef="#ctx0" brushRef="#br0" timeOffset="183.41">7583 2946 13,'0'0'542,"2"-12"-184,-2 12-51,0 0-99,1-13-42,-1 13-124,0 0-59,0 0-172,-1-11-263,1 11 75</inkml:trace>
  <inkml:trace contextRef="#ctx0" brushRef="#br0" timeOffset="847.69">7560 2968 122,'0'0'721,"0"0"-97,3-9-54,-3 9-28,0 0-27,3-11-75,-3 11-40,3-9-57,-3 9-28,7-9-36,-7 9-19,6-10-32,-6 10-20,8-8-40,-8 8-16,9-7-19,-9 7-7,14-5-22,-14 5-5,15 0 8,-15 0-14,21 9 33,-10-2 1,2 1-10,1 2 15,0 4 3,0 1-33,1 0-13,1 3-14,0 4 34,0-2-7,-1 3-16,0 0-10,1 1-3,-2 0-1,0 0-10,0 1 5,0 0-17,-1 0-8,0 0-42,-1-1 0,0 1 0,-2-5 0,-1 2 0,0-3 0,-1 2 0,-1-3 0,0 0 0,-2-3 0,0-1 0,-1 1 0,0-5 0,-1 1-21,0-1-136,-3-10-49,4 15-46,-4-15-52,0 14-65,0-14-38,0 0-46,-8 10-55,8-10-15,0 0-13,-19 0-145,8-5-507,-1 0-797</inkml:trace>
  <inkml:trace contextRef="#ctx0" brushRef="#br0" timeOffset="1399.87">7508 3305 407,'-9'-4'634,"9"4"-85,-13-7-31,13 7-55,-12-2-22,12 2-53,-8-5-9,8 5-63,0 0-24,-10-5-61,10 5-15,0 0-38,-9-5-22,9 5-34,0 0 17,0 0-10,0 0-13,9-6-19,-9 6 12,14-4-8,-14 4-22,23-1-18,-7-2-4,3-1-19,6 0 0,0 2-12,2-3 0,1 2-11,8-1 0,0 0-10,0-3-28,2 3-56,7-5-30,-3 4-62,-4-1-8,6-1-50,-7 1-23,-1-2-21,-2 3-21,2-2-14,-4-2-19,-2 1 28,0 2 1,-6-2 27,0 0 36,-2 1 22,-2 0 43,-4 0 40,-2 0 37,-1-1 8,-3 1 56,1-2 48,-4 3 16,-1-1 9,-1-1 42,0 2 44,-5 6 11,8-17 8,-8 17 33,4-15 38,-4 15 7,2-13 15,-2 13-21,2-13 32,-2 13-29,1-12-7,-1 12-19,-1-12 7,1 12-9,0 0 7,-2-14-23,2 14-7,0 0-20,0 0-15,0-13-26,0 13-20,0 0-23,0 0-14,0 0-2,0 0 24,0 0-6,0 0 19,-2 9 19,2-9-12,-2 20 8,2-8-2,0 1-18,0 2 0,0 2-7,-1 1-15,1 1-10,0-1-9,0 4-3,0-1-3,0-1-9,1 3-4,-1-1-5,-1-1-3,1 0-4,0-3-1,1 2-1,-1-1-1,0-1-18,2-2-48,-1 0-72,0-1-61,1-4-62,-1 0-37,0 0-73,-1-11-56,3 17-82,-3-17-56,4 12-78,-4-12-110,7 6-398,-7-6-756</inkml:trace>
  <inkml:trace contextRef="#ctx0" brushRef="#br0" timeOffset="1759.23">8782 2963 440,'4'-14'710,"1"3"-91,-3 1-40,-2 10-61,4-19-40,-4 19-48,3-17-27,-3 17-36,1-15-38,-1 15-21,1-10-24,-1 10-34,0 0-27,2-15-48,-2 15-37,0 0-33,0 0-26,0 0-11,0 0-3,0 0 8,0 0-19,0 0 17,1 19-1,-1-7 1,0 3-13,0 1 20,0 4-1,0 1-5,1 4 25,-1 1 7,0 1-12,2 1-4,-2-1-13,1 2-4,0-2-8,1 2-6,-1-3-12,0 1-2,0-3-8,1 1-5,0-1-5,-1-4-10,1-1 9,-1-1-13,-1-1 2,2-1-2,-2-2-4,2-1-1,-2-1-1,1-1-4,-1-11-6,0 20-17,0-20-40,0 16-55,0-16-75,0 14-77,0-14-59,-3 11-95,3-11-72,-2 11-132,2-11-115,-6 9-789,6-9-1165</inkml:trace>
  <inkml:trace contextRef="#ctx0" brushRef="#br0" timeOffset="2353.19">9840 3306 809,'0'0'693,"0"0"-41,0 0-67,-1-12-36,1 12-66,0 0-48,0 0-80,0 0-59,0 0-67,0-11-42,0 11-43,0 0-10,0 0 14,1 11 36,-1-11-28,0 20 37,-1-4 15,1 3-3,-1 5-15,-1 3-11,1 6-21,0 2-27,-1 2-10,0-1-24,1 3-10,-1 5-12,0-1-16,0-5-8,0 0-10,-1 0-4,1-2-14,1 1 0,-1-2-5,0 0-1,0-3-10,1-4-20,-1 0-56,0-3-41,1-3-56,-2-3-69,2-1-55,0-3-63,0-2-71,-1-3-97,0 1-98,2-11-89,-4 9-707,4-9-1020</inkml:trace>
  <inkml:trace contextRef="#ctx0" brushRef="#br0" timeOffset="2696.92">9659 3488 237,'-2'-20'697,"4"4"-112,0 1-70,2-2-48,2 0-49,2-2-50,1 1-38,1 1-23,4-1-57,4 0-2,0 1-37,2 1-16,3 2-42,-1 1-7,1 5-29,4-3 5,0 5-22,0 1 0,2 1-20,2 2 3,-1 2-23,0 0 3,-1 3-23,3 4 6,-5-2-18,-3 1 3,1 2-14,-5 0 7,-3 1-9,-3 1 12,-4 0-4,-4-1 11,-3 1-7,-1 1 2,-5-1-10,-4 2 7,0 0-11,-4 0 3,-3-1-11,-2 1 11,-2 0-15,-1-2 4,-1-1-18,0 1-10,-2-1-31,3-2-16,0 1-50,2-1-34,-1-2-55,2 0-27,0-1-38,1 1-58,2-3-63,2 0-66,-1 2-243,12-4-323,-18 2-636</inkml:trace>
  <inkml:trace contextRef="#ctx0" brushRef="#br0" timeOffset="3427.57">10660 3332 402,'17'-9'682,"-3"4"-78,-3-4-49,-1 4-81,-4-3-58,-6 8-33,6-14-66,-6 14-15,-1-14-41,1 14-12,-8-13-43,2 7-20,-4 1-26,0-1-8,-3 2-35,-3 0-15,0 3-20,-2 0 2,-1 2-25,1 1-4,-3 1-13,1 4 3,1 0-20,-2 1 5,5 3-13,-2 2 5,0-1-11,4 1 6,1 0-14,0 0 7,4 0-7,2-1 8,-1 2-8,4-4 7,3 1-6,0-1 5,3 2-9,1-3 9,2-1-9,5 1 13,-1 1-15,4-4 7,0-2-10,3 0-7,2-1-15,1-1-6,-1-2-21,4-1 17,-2-3-1,2 0 7,1-1-19,-1-4 20,-2 1-11,-3-4 15,2 0-16,-2 0 24,-2-2-9,-2 1 17,-3 1-8,-1 0 20,-1 1-19,-1 0 32,0 4 1,-4-2 31,3 2-12,-6 7 12,6-11-16,-6 11 3,4-9-17,-4 9 10,0 0-3,0 0 27,0 0-20,0 0 10,0 0-13,2 14 3,-2-14-12,2 14 3,-2-14-8,1 18 3,-1-18-11,5 19 2,-3-8-2,2 0 1,2 1-1,1 0 5,2 0-5,3-2 6,3 2-16,0-3-16,2 3-58,3-4-34,-1 0-40,3-4-9,2 1-33,0-3 0,-3 0-21,0-2 11,-1-3 18,1 1 8,-1-5 22,1 1 6,-4-2-1,0-4 9,-3 0 19,-1-2 24,-2-1 17,-2 2 23,-1 2 32,-2-3 38,0 1 45,-2 5 27,-1-2 35,0 1 15,-3 9-3,2-14-4,-2 14-8,1-13 9,-1 13-39,0 0 5,0-13-37,0 13 30,0 0-20,0 0 12,0 0-18,0 0 16,-7 9-38,7-9 17,-4 13-27,4-13 11,-1 14-27,1-14 17,0 16-21,0-16 14,3 20-24,-3-20 16,6 18-14,-3-10 17,0 2-18,2-3 10,-5-7-69,9 14-31,-9-14-89,15 8-39,-6-5-38,-9-3-50,17 2-22,-17-2-76,21-2-205,-10-1-288,-1-1-461</inkml:trace>
  <inkml:trace contextRef="#ctx0" brushRef="#br0" timeOffset="3740.07">11101 3125 308,'-11'5'667,"2"-2"-101,9-3-66,-13 6-37,13-6-35,0 0-9,-7 10-81,7-10-4,0 0-31,10 7-37,-10-7-46,14 3-11,-14-3-37,24 0 0,-10-3-36,4 2-18,1-3-19,-2 0 4,1-1-12,0 0 15,-2-2-6,0-1-13,-1 2-17,-1-4-9,-3 0-18,-2 1 1,-1-1-6,-1-1-1,-3 0-10,-1 1-5,-1 0-3,-2 10-1,-3-20-8,-1 11-8,-2 2 3,-1 0-5,-1 0-1,-1 2-4,-2 3 0,-1-1 1,-1 3-14,0 3-56,-2-1-52,-1 3-63,-1 2-49,5 2-86,-3-1-77,4 4-45,-2-3-64,3 3-112,2 1-519,2-2-755</inkml:trace>
  <inkml:trace contextRef="#ctx0" brushRef="#br0" timeOffset="4127.47">11500 3305 847,'0'0'689,"12"-1"-89,-12 1-66,15-2-62,-15 2-38,15-1-90,-15 1-24,20 0-82,-20 0-23,23 1-47,-10 2-15,1-2-45,-1 2-7,2 2-29,-1-1-6,-2 1-28,1 2 5,-2 1-15,0-1 1,-1 0-14,-1 3 10,-1-2-18,-2 1 10,0-1-9,-6-8 10,7 16-8,-7-16 3,2 14-6,-2-14 13,-2 13-13,2-13 11,-5 9-10,5-9 23,-8 8 19,8-8 17,-12 5-2,12-5 22,0 0-19,-15-1 1,15 1 5,-10-8 5,10 8-23,-7-13-10,5 4-11,2 9 2,0-23-20,2 9-3,2-3-6,3 5-3,4-8-4,1 3 6,4-4-11,2 2-1,4 0-40,-1-1-40,4 3-77,-2 1-41,2-1-88,2 4-62,-1 0-93,0 1-98,-6 3-228,0 2-349,3 0-735</inkml:trace>
  <inkml:trace contextRef="#ctx0" brushRef="#br0" timeOffset="4977.55">13317 3139 585,'0'0'544,"9"-6"-55,-9 6-35,9-8-26,-9 8-41,9-7-2,-9 7-60,7-5-4,-7 5-71,0 0-12,2-12-57,-2 12-12,0 0-51,-8-5 2,8 5-38,-14-1 8,14 1-21,-18 1 2,4-1-4,-1 3 1,-2-1-21,-1 3 4,-3 1-22,0 0 3,-2 1-16,1 1 9,2 1-14,-1 1-5,2 0 4,0 1-9,3-2 7,3 1-10,0-2-1,3 2-5,2-3 8,1 3-1,1-3 3,6-7 5,-2 12-1,2-12-3,6 13-1,3-6-1,-1-2 4,6 1-3,-1 0-2,4-1 2,0-1-4,1 1 4,5 0 6,-1 2-10,1-4 0,-1 3 16,1-1-19,-3 0 14,0 2-11,-1 0 6,-4-2-11,1 0 12,-5 0-13,0 1 17,-4-2-8,-7-4 1,11 13 4,-11-13 11,0 0-9,-2 16 20,2-16-9,-12 12 12,3-7-16,-4 0 3,-1 2 0,-3-2 8,-1-2-15,-1 1 6,-5-2-4,2 1 6,-3 0-15,2-1 11,1-2-14,-1 0 11,-1 0-16,1-1 15,-1 0-11,-1-2-7,2 0-9,3-1-57,0 2 18,2-1-22,2-2 0,1 2-52,3-1-37,1 2-83,2-2-37,9 4-43,-11-7-79,11 7-61,0 0-680,0-11-764</inkml:trace>
  <inkml:trace contextRef="#ctx0" brushRef="#br0" timeOffset="5542.42">13742 3113 34,'0'0'769,"-4"-15"-146,4 15-74,-5-17-53,2 9-6,3 8-84,-6-18-14,6 18-63,-5-17-3,5 17-39,-4-15-18,4 15-37,-4-10-20,4 10-48,-2-11-25,2 11-35,0 0-15,-6-13-34,6 13-8,0 0-20,0 0 7,0 0-18,0 0 10,-2 15-12,2-15 6,2 23-8,-2-8 6,0 2-23,2 3 23,-2 2-10,3 4-1,-3 1 8,1 0-8,-1 1 1,0 0-6,0-2 9,0 3-14,2-3 9,-2 0-8,0-3 7,2-1-2,-2-2 0,0-1-4,0-2 8,0-3-4,0 0 6,0-2-5,0-12 6,2 20 3,-2-20 1,-2 12-15,2-12 11,-4 11-4,4-11 0,0 0-7,0 0 4,0 0-4,0 0 4,0 0-6,-6-11 1,6 11-3,0-18 9,5 7-14,-2-2 10,3-2-12,1 2 12,1-4-10,4 3 8,1-3-7,1 2 8,1 1-7,0 0 8,0 1-10,1 1 10,2 2-8,-2 2 4,-1 1-5,1 3 17,1 1-16,-1 1 9,-2 2-8,0 3 3,-1 1 0,3 1 9,-3 0-9,-1 4 4,-1-1 1,0 2 8,0-1-11,-4 4 7,2 0-8,1-2-4,-4 1-98,0 2-60,1-2-90,-1-2-70,2 2-53,-3-3-52,1 1-26,1-3-90,-1 1-45,-6-8-349,16 8-515</inkml:trace>
  <inkml:trace contextRef="#ctx0" brushRef="#br0" timeOffset="5886.17">14344 3287 470,'0'0'536,"-5"-12"-84,5 12-39,0 0-21,-9-7-80,9 7-25,0 0-33,-15 4-14,15-4-26,-10 11-13,2-5-9,4 2-33,-1 1-25,1 2-23,0-2-10,2 3-8,1-1-15,-2 0 16,3-11-37,4 21 7,-2-10-28,2 0-8,2-1 8,1-2 31,1 1-28,2-1 18,1-1-30,2-1 17,1-2-21,2 0 13,0-4-35,-1 1 34,1-1-17,0-1-4,1-3 18,-3 0 5,2-2-3,-3-2 1,-1-1-12,-1-2-3,-3-1-4,0-1-8,-3-1 0,-1-2-2,-3 2-2,-1-1 1,-3 1 21,-2 0-13,0 1 7,-4-1-17,-2-1 10,2 5-15,-4 2 7,0 0-13,-1 3 13,-2 2-14,2 2 13,-1 0-25,-1 3-30,-1 1-71,0 2-71,2 0-94,-4 3-88,4 0-97,1 1-106,1-1-521,3 1-715</inkml:trace>
  <inkml:trace contextRef="#ctx0" brushRef="#br0" timeOffset="6436.91">14672 3343 233,'11'-5'794,"-2"2"-133,0-1-47,-1-1-101,3 2-53,-1-1-56,-10 4-66,21-5-44,-10 3-56,-11 2-41,27-2-34,-13 4-27,-1 0-27,-2 1-30,3 1-9,-2-2-13,0 5-5,-1-2-15,-2 3-10,-1-1 0,0 0-2,-1 0-9,-2 1-10,-5-8 6,6 15-4,-6-15-19,5 11-14,-5-11-25,0 0 20,0 15-39,0-15 3,0 0 21,-2 10-25,2-10-6,0 0-17,0 0-37,0 0-10,0 0-24,-4-11-32,4 11-47,4-17-2,2 4 0,-1-2 12,4-3-19,1-3 42,3-2-34,1-4 61,7-5-15,-2 2 72,0-1 0,1 0 104,2 2 12,-4 0 78,-1 6 7,-2 0 67,-3 6-3,-1-1 59,-2 3 21,0 3 3,-1 1-5,-2 1-13,-1 2-22,1 0-22,-6 8-36,8-8 3,-8 8 1,0 0 11,0 0 10,0 0-11,7 7 4,-7-7 2,-2 21 37,0-8-41,2 0 14,0 5-26,2 0 12,0 1-28,-1 2 5,0 2 12,2 1-7,1-2-18,2 3-21,-1-3-1,1 1-29,2-1-7,0-1 4,3-1-14,-1-1-12,3-1-2,0-2 4,3-1-8,0-2-10,1-2 5,2 0-10,0-2 0,1-4-36,-3-1-38,0-4-42,-1 0-56,1 0-69,-1-4-56,0-1-99,-3-3-60,-1-1-115,-2 1-178,-2-4-416,-2 0-776</inkml:trace>
  <inkml:trace contextRef="#ctx0" brushRef="#br0" timeOffset="6640.04">15048 3210 806,'0'0'690,"-16"1"-64,16-1-72,0 0-83,0 0-53,0 0-79,0 0-22,0 0-72,14-11-28,-4 8-59,4-2-13,4 1-51,0-3-7,4 2-28,3-2 1,7 0-78,0 0-42,3-1-107,0 0-74,0 3-75,0-1-58,1 0-111,-2 2-101,1-1-366,-5 4-534</inkml:trace>
  <inkml:trace contextRef="#ctx0" brushRef="#br0" timeOffset="12715.13">15980 3344 663,'0'0'588,"0"0"-72,0 0-24,-10 4-53,10-4-46,0 0-20,0 0-66,0 0-22,0 0-14,0 0-27,10-10-35,-10 10 1,14-6-31,-5 2-23,2-1-25,1 1-8,1-2-21,2-1-9,-1 2-27,1-2-2,-1 0-21,2 0-3,-1-1-8,0 2-3,-1-4-13,2 3 5,-3 0-12,-1-1 7,-2 2-8,0 0 10,-2 0-15,-1 0 12,-7 6-10,11-11 1,-11 11-12,0 0 11,4-11-15,-4 11 10,0 0-10,-10-6 7,10 6-5,-18 1 12,6 1-11,1 2 10,-3 1-1,-2 1 0,1-1-10,0 4 13,0 0-12,-1 2 10,-2 0 7,1-1-13,2 3-6,-1-1 11,3 2-9,1-2 12,1 1-11,2-2 9,1 2-6,2-1 11,1-1-7,1 0 11,3-1-1,0 1 14,3-1-10,1-1 2,2-1 1,4 1-1,0-1-4,4 0 0,0-2-3,3-2-11,3 0 5,1 0-16,6-4-35,-3 3-47,5-6-23,2 2-27,5-3 7,1-3-23,0 1 30,5-2-25,0-4 20,-2-1-26,1 0 20,-4-2 35,-2 2 9,-4 0 31,-4 0 11,-1 1 15,-5-1 7,-3 2 7,-1-1 23,-4 2-14,-2-2 12,-2 0-3,-2 3 33,-2 0-15,-4 9 25,3-16-19,-3 16 44,-4-14-26,4 14 28,-9-9-18,9 9 16,-13-6-29,13 6 27,-15-5-21,15 5 13,-18 0-32,18 0 26,-17 5-29,7-1 27,10-4-36,-16 8 20,9 1-26,-1-3 25,3 3-28,1-1 27,0 2-35,2-1 26,2-9-13,0 20 19,2-9-26,2-1 21,1 2-25,3-2 31,2 1-24,0-1 11,1 0-16,4 4 20,-1-2-23,1-1 31,-2 0-11,1-1 18,-2-2-19,-1 1 20,-2-3-32,-1 1 48,-2-1 20,-6-6 24,9 11-10,-9-11-2,1 10-20,-1-10 1,-7 8-21,7-8 2,-13 8-15,3-5 5,-3 0-17,1-2 4,-3 1-6,1-2 3,-2 3-12,1-6-18,-1 3-32,-1-2-18,-1 1-68,3-2 4,1 1-55,1 0-48,2-2-69,2 1-63,1-2-35,8 5-18,-8-9-131,8 9-406,2-15-543</inkml:trace>
  <inkml:trace contextRef="#ctx0" brushRef="#br0" timeOffset="13058.88">17113 3089 395,'9'-11'680,"-1"0"-69,1 1-41,-3 2-40,-2-1-99,1 0-34,-1 1-56,-4 8 15,6-17-37,-6 17-18,7-12-45,-7 12-25,3-9-46,-3 9-31,4-8-35,-4 8-26,0 0-24,0 0-2,0 0-3,0 0-3,0 0-5,8 10 22,-7 0 7,-1-10 2,0 24-11,0-7-1,0 0 28,-1 2-36,1 1-6,1-1-5,-1 3 50,0 2-13,2-1-18,0 0-21,1 0 0,2-2-9,-1 1-3,-1-4-13,4-1-7,-2 0-5,1-2 4,3-3-8,2 1 0,-2-2 0,3-1-12,1-3-24,1 0-35,0-2-32,3-2-49,-3-1-42,1-2-43,2-3-49,1 1-20,-2-5-65,1 2-62,0-6-51,-2 1-41,-1-3-80,-3 1-123,0-3-292,-5 1-608</inkml:trace>
  <inkml:trace contextRef="#ctx0" brushRef="#br0" timeOffset="13255.72">17040 3173 827,'-19'3'660,"1"-2"-75,5 2-73,1-2-120,12-1-39,-18 2-87,18-2 0,0 0-68,-14 2-4,14-2-59,0 0-6,0 0-47,20-4 6,-7 3-41,4-2 0,3-1-69,4 2-72,5-2-80,5-1-70,2 2-77,2-2-88,0 1-159,11-2-358,2 1-496</inkml:trace>
  <inkml:trace contextRef="#ctx0" brushRef="#br0" timeOffset="13826.76">19422 3173 492,'0'0'580,"-2"-14"-68,2 14-21,-2-15-29,2 15-27,-1-21-11,1 21-46,-3-19-18,3 19-18,-2-17-21,2 17-7,-1-17-21,1 17-25,-1-11-27,1 11-36,0 0-4,-2-16-84,2 16-27,0 0-22,0 0-8,0 0 42,0 0-11,0 0 15,2 18-12,-2-5-8,1 0-7,-1 5-11,0 2 6,0 1-17,0 4-7,0 2-11,0 1-9,0-1 1,0 0-13,-1 2 4,1 0-22,0-1-47,0 0-66,0-2-87,1-1-71,0-2-73,-1-2-68,2-3-121,-2-1-70,2-3-105,-2-14-681,0 18-991</inkml:trace>
  <inkml:trace contextRef="#ctx0" brushRef="#br0" timeOffset="14150.15">19331 3116 557,'3'-15'652,"1"2"-97,1 1-47,3-1-92,2 0-26,3 1-62,5 0-5,-2 1-72,6 1-2,1 2-41,2 0-12,3 3-40,-2 1 16,2 4-44,-1-2-6,1 4-27,-2 0-16,-1 3-13,-2 2-10,-2 0-14,-2 1-2,-5 0-10,0 1-7,-5 0 2,-3 0-11,-3 2 7,-3-11-6,-3 19 8,-3-6-16,-4-2 6,-5 1-8,-2 0 9,-4 0-12,-4 1 8,-1-1-3,1 0-1,-4-3-17,3 0 1,1 0-35,3-2-15,-1-1-51,3 0-5,2 0-54,2-1-14,2-3-47,2 2-54,1-1-35,11-3-38,-12 7-51,12-7-16,0 0-536,0 0-546</inkml:trace>
  <inkml:trace contextRef="#ctx0" brushRef="#br0" timeOffset="14829.68">20211 3180 468,'16'-7'610,"-3"2"-100,-4-1-45,-9 6-43,10-10-23,-10 10-41,0 0-33,-4-10-46,4 10 17,-11-4-40,11 4-37,-21 0-23,9 1-22,-5 4-11,2 0-16,-4 2 3,-2 1-30,3 1-6,-2 1-24,2 1-6,0 1-23,2-1 0,0 1-20,4-2-2,0 1-15,3-1 6,0 1-13,1-2 4,3-1-9,1 0 1,4-8-4,-1 13 15,1-13-20,5 10 7,-5-10-10,14 4 4,-14-4-18,17 2-16,-5-4-20,1 0 0,0-2-21,2-3-4,-2 1-17,4-4 10,-3-2-9,1 0 24,-2 0 15,1-1 13,-4 0 5,-1 3 6,0-1 10,-1 0 2,-2 4 13,-1-1 9,1 1 1,-6 7 1,8-9-5,-8 9-11,7-6 8,-7 6-22,0 0 33,0 0 1,5 8-5,-5-8 22,2 10-20,-2-10 18,3 17-17,-3-17 10,4 19-27,1-8 18,-1 2-11,2-1 18,2 1-19,1-1 12,1-1-18,2 0 6,1-1-41,0-1-19,6-1-57,-2-2-31,5 0-40,-2-3-23,1-2-23,0-1-14,1-2-14,2-1 9,0-4 8,-2-1 9,4-2 22,-1-2 15,-3-4 10,1-2 64,-1-1-11,-3-1 31,-2-3 25,-1-1 50,-2-1 44,0-1 41,-2 1 35,-2 0 24,-2 5 54,0-1 50,-3 5 11,-3-1-1,2 3 9,-1 2 12,-1 0 16,1 3-49,-3 9-19,3-16-48,-3 16-18,0 0 3,2-13 5,-2 13 9,0 0-4,0 0-9,-8 9-11,8-9-20,-5 19-12,3-9 21,-2 5-14,1 2-16,1 1-12,-1-1-15,0 5-7,-2 1-13,3 0-4,-1 1 3,1-1-16,0 0-6,1-3 1,0-1-3,1 0-7,0 0-51,0-1-53,1-2-54,0 0-63,2 0-91,-2-5-54,2 1-68,-1-1-47,-2-11-87,5 17-641,-5-17-813</inkml:trace>
  <inkml:trace contextRef="#ctx0" brushRef="#br0" timeOffset="15443.03">20368 3159 372,'-18'-4'679,"4"-1"-89,2 1-43,0 0-98,12 4-79,-18-5-65,18 5-31,-14-4-80,14 4-11,-8-5-59,8 5-4,0 0-41,0 0 5,10-6-40,-10 6 14,24-2-43,-3 0 27,3 0-35,6 2 26,7-3-41,1 0-5,2 1-47,7-3-8,0 1-6,3 0 3,-2-3-19,0 1 22,-2 0-10,-3-3 3,-8 3 10,-3 0 17,-3-4 11,-6 4 18,-1-1 14,-4 0 34,-2 1 13,-3 1 50,-3 0-25,-1 0 29,-9 5-5,13-10 37,-13 10-23,11-7 19,-11 7-46,0 0 22,10-7-45,-10 7 11,0 0 2,0 0-9,0 0-5,0 0 12,-2 19 25,2-19-15,-2 20-10,0-7-1,0 4 40,0 1 6,0 2-14,1-1-17,1 5-7,-3 0-33,6-5 13,-2 6-17,1-3 1,2 2-14,2-2 4,0-1-14,0-2 7,2-2-10,1 1 4,0-4-1,1-3 1,2 0-2,-1-1-5,3-3-3,-1-2 7,2 0-11,-2-4 7,2-1-8,1-1 1,0-4-11,-2 0-11,4-5-22,-1-1 3,-1-2-21,-1-3-8,0-1-7,-2 0 25,1-1-6,-3 1 21,0 1-1,-1 1 14,-3 1-2,0 3 18,-1-1-11,0 4 10,0 0-9,-6 8 17,7-14-17,-7 14 13,7-8-11,-7 8 15,0 0-10,0 0 17,0 0-7,8 7 14,-8-7-10,3 15 21,-3-15 12,4 18 1,-2-8-16,2 1 7,2 1-17,0-1 5,1 2-10,1-4 16,1 1-16,0-1 8,4 2-14,1-3 7,1 0-66,2-2-53,1-2-124,2 0-130,-3-1-128,2 0-180,-1-5-541,1 1-823</inkml:trace>
  <inkml:trace contextRef="#ctx0" brushRef="#br0" timeOffset="16524.7">7287 3838 849,'0'0'643,"0"0"-65,-13 2-41,13-2-45,0 0-39,-13 2-72,13-2-4,0 0-87,0 0-19,-11 1-57,11-1-27,0 0-54,0 0-15,0 0-36,0 0 9,0 0-36,0 0 5,0 0-23,13 3 10,-13-3-34,27 0 28,-7-1-26,7-1 14,9 0-23,11-1 19,5-3-23,6 3 14,3-1-17,12-1 20,4 1-25,-2-1 23,2 0-28,-3-1 24,0 4-26,-13-1 24,1 1-25,-5 0 22,-3-1-20,-7 3 25,-9-3-20,-7 3 19,-1-2-20,-8 2 10,-1-1-4,-7 1 21,0-1-30,-14 1 22,17 2-17,-17-2 12,0 0-36,0 0-22,0 0-82,0 0-41,0 0-97,0 0-77,-8 8-74,8-8-74,-13 3-200,13-3-382,-14 2-694</inkml:trace>
  <inkml:trace contextRef="#ctx0" brushRef="#br0" timeOffset="17117.81">10835 3840 376,'-17'0'507,"1"0"-34,0 1-56,2-1-16,-2 1-50,3-1-10,0 0-13,13 0-40,-21 1-32,21-1-44,-17 0-27,17 0-9,-12 0-54,12 0 32,0 0-30,0 0 5,0 0-38,0 0 11,0 0-37,0 0 2,0 0-29,21 3 10,-8-3-30,3 0 16,4-1-25,0-1 17,7 1-22,0 0 16,0 0-22,0 1 15,2 0-25,-2-2-2,1 1 10,-5 1-7,0 0-53,-2 0-33,-1 0-79,-5 0-33,2 0-44,-4 0-53,1 1-63,-14-1-61,23 2-138,-23-2-330,16 1-463</inkml:trace>
  <inkml:trace contextRef="#ctx0" brushRef="#br0" timeOffset="17677.78">14054 3921 515,'0'0'426,"0"0"-34,-13 0-50,13 0-24,0 0-34,0 0-44,0 0-21,0 0-16,0 0-3,0 0-10,0 0-14,0 0-40,0 0 15,0 0-37,18 0-16,-5 0 10,1 0-3,6-3-18,0 3 2,7-1-9,2-2-7,7 2-12,3-2-21,1 2 6,10-2-13,0 2-10,-1-2 1,-1 1-6,-5 1-12,-3-2 11,-3 2-4,-6-1-5,-2 1 2,-4 1 2,-3-3-2,-3 3 6,-3 0 10,-2 0-7,-14 0 5,19-1-25,-19 1 9,16 0 7,-16 0-12,0 0 7,11-1-6,-11 1-50,0 0-72,0 0-64,0 0-53,0 0-76,0 0-92,0 0-104,0 0-490,0 0-594</inkml:trace>
  <inkml:trace contextRef="#ctx0" brushRef="#br0" timeOffset="18337.09">20028 3939 402,'0'0'525,"0"0"-76,-15-1-53,15 1-29,0 0-40,0 0-51,0 0-28,0 0-25,0 0 1,0 0-28,0 0-1,0 0-24,0 0-16,19 0-23,-19 0-22,28 0-21,-9-3 0,7 3-22,4-3 2,7 2 7,2-2-20,8-1 0,3 1-15,-2 3 13,1-3-24,-2 1 3,-6-1-5,-1 2-7,-2-2 5,-7 3-3,-2-3-1,-5 2 28,-2 1 18,-3-1 6,-1-1 16,-3 1 14,-3 0 15,-12 1-22,22-1 7,-22 1-41,15-2 11,-15 2-42,11-2 17,-11 2-34,0 0 21,0 0-30,0 0 19,0 0-28,0 0 5,0 0-68,0 0-52,0 0-45,0 0-55,0 0-69,-5-8-72,5 8-70,0 0-64,0 0-163,0 0-402,-15 2-675</inkml:trace>
  <inkml:trace contextRef="#ctx0" brushRef="#br0" timeOffset="20936.53">8951 5004 294,'-4'-13'651,"4"13"-66,-4-10-40,4 10-42,-1-13-1,1 13-30,-4-14-39,4 14-18,-1-11-24,1 11-53,0 0-10,-2-13-53,2 13-29,0 0-55,-1-12-29,1 12-49,0 0-8,0 0 11,0 0 16,0 0 15,0 17-10,1-6-4,-1 2-13,0 4-19,0 0-16,-1 1-11,1 3-19,-1-2-8,0 5 19,-2 1-42,-1 0 23,0 2-36,2-2 30,-2-1-36,0 3 15,-1-4-82,1 0-12,2-1-113,-1-3-69,0-2-98,1-3-47,1-1-135,-2-1-101,2-1-99,1-11-745,-4 14-1104</inkml:trace>
  <inkml:trace contextRef="#ctx0" brushRef="#br0" timeOffset="21170.73">8897 4981 187,'1'-13'840,"2"1"-181,0 1-47,0 0-87,4-1-51,-1 1-69,2-1-45,-1-1-44,5 2-68,-1 1-20,5-2-58,-2 0-12,4 3-53,-2 0-2,2 2-45,-1 0 15,1 0-33,-2 2 12,3 1-31,2 1 8,-4 2-64,2-1-34,0 2-48,-1 0-92,1 1-68,-2 1-87,0 0-89,-1 2-96,-4 2-576,0 1-739</inkml:trace>
  <inkml:trace contextRef="#ctx0" brushRef="#br0" timeOffset="21409.11">8944 5144 28,'-14'8'815,"4"-2"-200,1 1-102,0-2-27,9-5-36,-10 9-18,10-9-61,0 0-27,-5 8-59,5-8-30,0 0-55,10 4-16,-10-4-58,19 0-1,-7-2-48,4 0 8,4-1-37,2-2 8,4 0-28,6-2 6,1 1-31,8-3 0,2-2-64,1 1-11,2-2-43,-1 2-61,1-3-22,-1 0-33,-1 2 7,0-2 2,-1 0-27,-2 1-36,0-2-14,-4 0-30,0-1-29,-8 2-6,-4 1-53,-1-3-200,-5 2-128</inkml:trace>
  <inkml:trace contextRef="#ctx0" brushRef="#br0" timeOffset="21627.85">9839 4862 935,'5'-12'261,"-2"1"-5,-3 11-22,1-18 26,-1 18-12,0-16-2,0 16 9,-4-17-1,4 17 7,-4-15 21,4 15-17,-4-12 35,4 12-42,-2-12-12,2 12-37,-4-8-6,4 8-54,0 0-10,-4-9-38,4 9 8,0 0-2,0 0 44,-8 5-26,8-5 25,-2 14-21,-1-4 9,2 2-31,-2 4-6,2 0-16,0 0-7,0 2-15,-1 1-9,1 5-21,-2-1 5,2 2-18,1-1 8,-2 0-9,2 1-2,-2-5-6,4 2-8,-2-4-64,1 1-61,1-1-101,0-1-82,2-2-95,2 1-47,0-3-53,3-1-102,2-1-158,-1-3-337,4-1-713</inkml:trace>
  <inkml:trace contextRef="#ctx0" brushRef="#br0" timeOffset="22002.84">10195 4977 46,'0'0'769,"0"0"-158,0 0-57,-14-2-49,14 2-39,-9 6-64,3 1-37,1-1-78,0 3-17,-2 0-67,2 1-4,3 2-43,-2 0 6,0 3-26,1-3-5,2 2-49,0-1 13,1-1-42,1 2 16,2 1-12,2-1-13,0-2-7,1 0-9,4-1-2,-1-2-5,3 0-6,2-4 2,0 0-4,3-1-4,-1-3-15,3-2 20,1 0-21,-1-3 23,3-2-23,-1-2 22,-1-1-20,-1-3 22,-2-3-27,-2 2 19,0-5-20,-5 0 1,-1-1 2,-1-2 5,-2 2 3,-5 1-10,1 1 0,-4 1 9,-3 1-4,0 0 1,-2 4 1,-3-2-2,-2 5 18,0 0-30,-1 2 26,-1 2-27,2 4 33,-2 0-41,-1 0-17,-2 4-68,1 1-31,0 1-99,-2 3-72,1 1-72,1 1-113,2 2-155,1-3-402,1 1-673</inkml:trace>
  <inkml:trace contextRef="#ctx0" brushRef="#br0" timeOffset="23145.92">10845 4950 567,'0'0'761,"0"0"-124,-13 2-62,13-2-101,-16 7-56,9 0-76,0-2-67,1 2-28,-2 3-57,2-3-21,1 3-58,1-2 7,1 2-42,1-1 3,2-9-31,1 18 7,3-9-25,1-1 14,1 0-27,3-1 14,3-1-25,1-1 23,2-1-32,0 0 25,3-3-24,3 1 23,-3-4-24,3 0 21,0-1-21,-1-2 16,2 0-27,-2-4 29,0 1-25,-1-1 20,1-3-26,-6 0-3,1 0 5,-2-1 3,-1 3 3,-1-1-4,-4-1 8,0 4-1,0-2 0,-1 3 1,-2-1-7,-4 8 3,7-12 0,-7 12 5,0 0-4,3-9-2,-3 9 1,0 0 2,0 0 0,-2 10 8,2-10 2,-4 17 14,1-5-21,1 2 34,-1 6-13,0 2 33,0 3-20,-2 5 38,2 2 10,0 2 23,0 4-1,0 4-9,-1 3-14,-1 0-14,0 0-7,1 3-11,0-3-6,-1 0-14,1-1-1,0 1-3,-1-5-2,0-4-5,2-2-3,-3-3-1,0 0 8,1-7-31,-3-2 34,-1-1-22,2-3 20,-4-2-14,-1-1 8,0-7-14,-2 1 9,0-4-10,-3-3-18,1-3-16,-5-2-13,0-4-19,-4-6-26,-2-4 14,-3-3-23,2-5 25,0-2-21,1-3 20,3-3-26,-1-1-2,6-1-4,1 1 37,3 1 5,2 2 17,4 2 16,3 1-1,2 3 11,4 0-2,0 1-6,4-1-8,2 2-36,7-1-40,3-2-28,7-1-29,5 2-34,6 1 2,0 2 8,7 2 16,4 2 37,1 1-4,11-1 41,2 2 11,1 1 30,2 1 13,0 0 16,-7 4 6,9-1 38,-9 2 6,1-1 9,-5 2 8,3-1 8,-6 1-4,-1 0 5,-4-1-5,-9 2 18,-3 1 17,-7-1 41,-2 4 32,-3-3-20,-4 0-5,-3 1-31,-3 1 7,-9 4-24,9-8 0,-9 8 7,0 0-1,-1-12-3,1 12-7,-15-4-1,15 4-17,-25 2 10,7-1 0,0 3-5,-2 2 1,-3 2-8,-1 1 25,-3 2 15,0 1-24,0 2 20,4 0-27,-1 1 6,6-3-27,-1 3 17,5-3-29,-1 2 12,4-2-24,2-2 16,0 2-25,4-2 19,3 0-16,2-10 18,-2 17-25,2-17 26,7 14-32,-1-9 28,4 0-21,3-2 11,1-2-30,2-1 2,4-2-65,3-3 26,-1 0-56,6-2 34,0-4-33,1 0-6,0-3-2,2-3-36,1-2-13,-5-3-4,1 0-11,-2-2 24,-3-3 0,-1-1 25,-3-2-14,-2 0 3,-4 3 26,-1-3 41,-1 1 9,-2 0 39,-5 5 23,0-1 40,1 4 41,-5 1 18,0 3 2,0 3 21,0 0 20,0 2 10,0 0-1,0 12-13,-2-18-10,2 18-9,-4-12 9,4 12-5,0 0 14,0 0-24,0 0 0,-13 7-14,13-7 26,-5 18-18,3-5 12,-1 3-29,0 2 46,2 2-19,0 3 22,-1 0-34,2 4 4,2-3-38,-1 2 16,3 1-28,-1-3 10,3 0-33,1-2 19,0 2-30,2-4 17,4-1-21,0-1 17,2-2-24,-1-4 1,5 0-87,-4-3-60,2-1-122,1-4-121,-1 0-120,0-2-207,0-3-491,3-1-812</inkml:trace>
  <inkml:trace contextRef="#ctx0" brushRef="#br0" timeOffset="23696.06">13967 4763 759,'-5'-12'630,"3"3"-59,0-1-30,0 1-41,-1-1-39,3 10-50,-5-18 1,5 18-59,-4-14-20,4 14-44,-2-13-21,2 13-64,-3-9-25,3 9-50,0 0-14,-2-9-40,2 9 41,0 0-12,0 0-3,2 12-31,2-1 1,-1-2-26,-1 4 2,3 0-19,-2 4 2,-1 0-1,2 2 0,1-2-23,-1 4 13,0 1-15,2-2-40,-2 1-62,2 1-62,-2-1-87,1 2-55,-1-4-92,4 1-61,-4-1-30,3-3-16,-1-2-114,3-1-525,1-3-755</inkml:trace>
  <inkml:trace contextRef="#ctx0" brushRef="#br0" timeOffset="24055.42">14306 4917 361,'4'-11'599,"1"1"-85,-5 10-46,5-14-41,-5 14-31,0 0-45,-3-15-38,3 15-36,0 0-30,-12-5-35,12 5-20,-15 3-42,15-3-13,-22 6-23,11-2-17,-4 3-14,2-1-16,-2 1-12,-1 1-15,0 0-5,3-2-7,-3 2-7,1 0-2,-1-1-4,3 0-1,-2 0-1,6-2 1,-1-3-6,0 4-2,10-6 1,-15 6-4,15-6 0,-9 3-5,9-3-2,0 0 0,0 0-1,0 0 6,0 0-3,0 0 3,9-9-8,-9 9 8,17-8 1,-7 5-3,3 1 2,1-1-6,1-1 7,2 3-17,0 0 14,3 1 2,-1 0 2,0 1-2,2 0-5,-2 2 11,0 1-7,3-1-22,-2 1-18,1 3-33,-1-2-27,-1 0-51,-2 2-28,2-1-24,-5-2-42,3 1-27,-6 0 7,1-2-33,-1 1 7,-1-1-62,-10-3-26,17 2-378,-17-2-270</inkml:trace>
  <inkml:trace contextRef="#ctx0" brushRef="#br0" timeOffset="24318.04">14609 4793 160,'2'-18'592,"-4"4"-100,2-1-56,0 1 0,0-1-28,-2 1-27,2 2 5,-1-2-26,1 3-15,-1 0-58,1 11-3,-3-18-56,3 18 20,-1-16-54,1 16-10,-1-13-52,1 13-10,0 0-47,-2-15 6,2 15-36,0 0 12,0 0-36,0 0 22,0 0-20,0 0 16,4 15-27,-1-6 19,-2 2-23,2 3 0,1 3-5,-3-1 2,2 2 4,-1 1-2,-1 3-5,2 2 0,-3 1 0,2 1-61,-2-1-63,3 2-72,-2 0-74,2 1-58,-1-2-41,0 1-85,3-1-110,-1-1-634,4-3-805</inkml:trace>
  <inkml:trace contextRef="#ctx0" brushRef="#br0" timeOffset="24739.91">15106 4999 124,'2'-14'731,"-1"0"-129,-1 2-86,0 0-43,-2 2-36,-4-2-54,3 3-54,-5-3-35,1 3-38,-5 0-23,2 2-63,-3 1-22,1 3-14,-1 0-24,-3 2-20,2 2-10,-4 2-17,1 1-9,1 1-9,1 3-8,-2 1-5,2 3-5,-1-2-12,4 2 3,-1 0-1,4 0-5,0-2-2,0 1-4,4 0 8,1-3-11,2 2 2,2-10 0,-2 13-7,2-13-17,4 12-1,-4-12-20,9 8-39,-9-8 4,16 3-22,-16-3-24,21-3-32,-9 0 15,1-2 6,2-1 17,-2-1 8,2-2 1,-3 1 12,4-3 21,-3 1 12,-1 1 21,-1 0 7,-1 1 46,0 2 15,-3 0 39,-7 6-14,13-10 19,-13 10 5,12-2 44,-12 2-5,0 0-17,15 2 21,-15-2-13,11 7-18,-11-7-15,9 13-17,-4-4-5,0-1-16,1 0-1,2 2-9,-2-1 15,2 2-28,-1-1 2,4 0-77,-3-1-102,0 1-93,3-3-90,-2 3-82,0-5-153,-2 1-492,2 0-689</inkml:trace>
  <inkml:trace contextRef="#ctx0" brushRef="#br0" timeOffset="25068.02">15265 4957 509,'5'-15'549,"-5"15"-93,8-12-62,-8 12-55,10-8-64,-10 8-39,12-6-17,-12 6-41,13-3-9,-13 3-31,18 0-12,-18 0-31,18 7-4,-18-7-23,16 8-3,-9-2-26,0 0 4,0 1-17,-7-7 6,7 15-10,-7-15 9,4 16-4,-4-16 32,0 15 22,0-15 14,-4 14 18,4-14 6,-6 10-8,6-10 3,-5 8-17,5-8 9,0 0 8,-12 7 34,12-7-44,0 0-1,0 0-33,-10-7-13,10 7-11,-1-12-11,1 12-10,0-17-9,2 7-4,1-2-1,1-1-1,1-1-8,1 1-31,1 0-34,0 0-80,0 0-9,4 0-74,-1 2-57,1 0-43,1 1-31,1 1-54,0 2-4,-2 1-63,0 3-430,3-1-475</inkml:trace>
  <inkml:trace contextRef="#ctx0" brushRef="#br0" timeOffset="25445.32">15802 4843 436,'13'1'515,"-13"-1"-65,20 1-44,-20-1-7,14 1-11,-14-1-23,0 0-8,17 0-44,-17 0-72,0 0-18,0 0-38,0 0-20,0 0-11,0 0-1,0 0-14,-15 3-5,15-3 2,-18 6-13,6-5-6,1 3-15,-1 1-15,0 0-12,-1 0-7,0 2-27,1-2-4,1 0-11,3 2 1,1-1-9,-1 0-10,0 3 9,8-9-6,-7 14-1,5-5-7,2-9 6,2 17-3,-2-17-1,9 18-2,-1-8-3,0 1 3,3-2-2,1 3 18,2 0-22,2 0 20,-5-3-26,3 1 22,-2-1-19,-1-1 20,-1 1-22,-1-2 23,-2-1-23,-7-6 18,9 12-10,-9-12 19,0 0-24,0 14 24,0-14-21,-9 8 14,1-3-16,8-5 26,-19 5-28,7-2 26,1 0-28,-3-2 19,1 0-20,-2 0 21,1-1-22,-3 0 23,3 0-28,-1-1 2,2-1-52,0-1-30,0 0-71,3 1-78,0-1-41,10 3-51,-14-9-50,14 9-53,-5-11-107,5 11-549,5-15-713</inkml:trace>
  <inkml:trace contextRef="#ctx0" brushRef="#br0" timeOffset="25929.67">16114 4717 178,'4'-11'751,"-2"1"-118,-2 10-39,3-17-45,-3 17-49,0-13-72,0 13-30,1-14-70,-1 14-48,0 0-71,0-14-35,0 14-47,0 0-7,0 0-37,0 0 3,0 0-21,0 0 17,5 18-24,-3-6 8,0 2-3,3 3-4,-2 1-12,1 5-5,-2-2-9,1 3-4,-1 0-5,1 1 3,-1-1 14,1 0-29,-2 0 16,1 0-24,-1 0 15,-1-4-19,0-1 21,-1 0-26,1-2 20,-2 0-25,1 0 26,-2-2-26,1-4 26,1 1-24,-2-3 23,0 2-30,3-11 18,-5 14-24,5-14 18,-6 9-23,6-9 11,0 0-23,-10 5 10,10-5-29,0 0 24,-8-10-27,8 10 11,-1-13-9,2 3 17,2-2-18,-1-2 8,3 2 4,4-3 4,0-2 7,3 0 6,2 3 3,-1-1 6,3 1-16,1 2 25,-1 0 6,1 2-8,1 1 11,-4 3 9,2-1-10,1 5 4,-3-3 1,-1 4-12,1 1 17,-2 1 0,0 1-3,-1 3 4,-2-1-18,1 2 13,-3 1 8,1 2-5,-2 1-7,2-1-63,-3 1-84,2 0-81,-2 2-63,1-2-62,2 2-40,1 0-82,0-2-68,2 0-356,1-3-466</inkml:trace>
  <inkml:trace contextRef="#ctx0" brushRef="#br0" timeOffset="26935.04">16919 4971 444,'5'-12'519,"-1"-1"-56,-4 13-47,1-21-28,-2 12-34,-2-2-42,-3 2-6,-2 1-22,1 2-7,-2-1-22,-3 4-25,1-2-24,-3 5-23,1 0-20,-4 3-23,2 1-6,-2 2-16,1 1-2,-2 2-7,1 3-15,1 0-5,1 1-18,0 1-2,2 0-12,1 2-11,1 0 11,2-3-30,1 1 15,1-2-27,2 2 19,2-4-27,1 1 20,2-11-23,0 18 9,0-18-13,6 16 20,1-10-24,-7-6 14,16 7-33,-4-4 2,-12-3-26,24 0 10,-10-3-31,3-1 2,0 0-45,2-5 6,1 0-32,-2-1 3,2-2 1,-2-3-6,1-2-4,0 0 15,-3 2 30,-1-1 16,-3 1 25,0 0-5,-3 1 35,0 4 5,0-1 42,-4 3 9,1-1 13,-1 1 1,-5 8-11,5-10-4,-5 10 3,0 0-8,0 0 3,0 0 15,0 0 1,0 0 0,0 0-6,0 0 2,-1 15-4,1-15-6,-3 16 0,3-16-5,-1 20-3,1-20-5,0 19 10,0-19-8,2 20-17,1-10 22,1-1-26,1 1 20,-2-2-17,4-1 11,-1 1-34,2-2-1,2 0-44,-1-2-34,1-2-25,4 1-4,-1-3 7,1-3-20,2 2-7,1-3-20,-1-3 1,4 1-11,-1-5-8,-1 1 8,1-3-8,-1-4 38,3 0 9,-3-1 49,-3-3-1,2-1 38,-5 0 1,2-2 49,-3-1 2,-2 4 39,-3-1 24,2 0 20,-3 2 31,-1 2 25,-2 1 14,1 0 13,-2 2 2,0 3 6,1 0 18,-2 12-14,0-22-4,0 22-30,0-14-20,0 14-18,-2-12-17,2 12 8,0 0-15,0 0 11,0 0-25,0 0 12,-10 7-29,10-7 21,-5 17-23,4-6 0,-1 1 6,1 4 2,0-1 2,-1 3 3,0-1-3,2 4-6,-1-1-4,1 0-8,0 1-8,1-1-5,3 2 0,-2 0 3,2-1-15,1 0 10,1-1-13,1-3-1,1-2 14,-1-1-19,2-1 20,3-3-25,-1 0 16,0-2-19,3 0-6,-3-4-30,2 0 22,-2-3-45,2-1 9,1 0-31,-1-2-11,1-3-6,0-2-18,5-2-3,-3-2-22,2-2-3,-4-2-13,5-2 8,-1-3-5,-2-4 11,1 2 11,-3-2 14,1-2 25,-2 1 17,0-1 19,-2 1 13,0 1 40,-4 3 18,1 1 24,-3 1 46,-1 4 9,0-2-4,0 5 1,-3-1 5,-1 13-14,1-18 26,-1 18 8,-2-13-10,2 13 3,-6-7 0,6 7 14,0 0-21,-14 1 20,14-1-7,-12 11 17,7-3 3,-2 4 17,2 0-6,-3 3 19,1 3-21,0 1 26,2 0-25,0 3 10,0-1-29,1 1-25,3-3-18,1 0 2,1 1-26,2-1 3,2 1-18,1-2-1,3 0-11,3-1 6,2-3-17,1 0 6,5-2-51,2-2-46,1-2-102,0-2-67,4-2-111,-1 0-146,0-3-140,-5 2-916,-1-4-1200</inkml:trace>
  <inkml:trace contextRef="#ctx0" brushRef="#br0" timeOffset="27592.55">19826 4755 826,'0'0'694,"8"-13"-55,-2 5-44,-6 8-33,8-12-57,-8 12-15,6-11-93,-6 11-19,7-8-65,-7 8-29,5-9-57,-5 9-43,0 0-53,0 0-14,0 0-37,0 0 1,0 0-26,-2 16 4,-1-4-22,-3 3 11,1 3-23,-1 2 11,-3 1-20,1 1 8,-1 3-16,-3-1 7,1 3-14,0-1 18,-2-1-18,2-1 8,-1-2 1,1-2-16,2-3-51,0 0-59,0-6-26,1 1-59,3-2-15,0-1-74,5-9-75,-9 10-43,9-10-31,0 0-12,0 0-55,0 0-81,0 0-377,6-13-553</inkml:trace>
  <inkml:trace contextRef="#ctx0" brushRef="#br0" timeOffset="27795.67">19849 4795 664,'9'-17'552,"-1"2"-82,1 2-28,-2 1-36,1 2-36,-2 2-19,2-1-11,0 3-43,-1 1-7,-7 5-47,19-5-4,-19 5-50,22 4-1,-10 2-32,1 1 4,3 4-58,0 2 21,0 0-35,3 6-16,0 1 6,0-1-39,3 2 19,-3 1-31,6 3 20,-5-4-34,3 4 16,-2-4-26,-1-1 10,-1 0-54,0-2-41,-3-1-73,-2-2-52,-1-2-89,-2-2-68,-1-1-49,-2-1-32,-2 0-133,-6-9-505,4 11-701</inkml:trace>
  <inkml:trace contextRef="#ctx0" brushRef="#br0" timeOffset="28243.25">19673 4978 670,'-14'-3'512,"14"3"-75,-17-4-21,17 4-53,0 0-66,-5-9-29,5 9-35,11-3-18,1 1-60,3 1 16,7-1-23,6-1-16,8 1-5,5-1-16,9 0-18,2 2-27,2-2-17,1-1-5,0 1-10,-1-1-11,0-2-21,-3 1-10,-1 1-12,0-3-26,-4 1 16,-3 0-24,-8-1 24,-2 0-7,-5 0 10,-6 0-12,-2-2 19,-4 2-13,-3-2 14,-3-1-1,-1 0 16,-4 0-10,-1 0 7,-3-1 3,-1-1 1,-1 0 6,-1 1-8,0-1 14,-2 1 8,0 2 30,-1-2 14,5 11-15,-6-18 58,6 18-9,-7-16 10,7 16-17,-6-11 15,6 11-36,-4-11 6,4 11-40,0 0 14,-6-10-29,6 10 50,0 0-6,0 0 20,0 0-16,-5 13 10,5-13-29,0 18 19,0-4-24,0 1-3,0 3-13,0 1 2,1 1-6,-1 2-3,-1 3 16,2 1-33,-1-1 23,0 1-27,0 0 4,1 0-90,2-3-45,0 3-91,1-3-94,0-2-81,1 0-62,0-3-137,1-2-512,2-3-725</inkml:trace>
  <inkml:trace contextRef="#ctx0" brushRef="#br0" timeOffset="29130.67">21014 5066 235,'13'-11'650,"-3"2"-93,-1-1-41,-1-1-55,-2 1-28,0-1-51,-3 0-49,0 2-34,-2-2-25,-1 11-29,-4-19-23,-1 12-39,-1 0-10,-4 1-18,-3 2-14,-4 2-19,1-1-19,-5 3-13,2 3-11,-5-1-14,-1 2-12,1 2-15,0 3-2,2-2-13,0 1-3,3 1-4,1 0 1,4 0-9,2-2 18,0 1-22,3-1 19,4 0-21,5-7 18,-6 12-24,6-12 8,1 12-46,-1-12-3,10 5-38,0-3-13,-10-2 0,25 3-5,-9-3 11,2-3-2,3 1-2,2-2 6,1-1-5,-1-3 14,1 1 2,0-1 24,-1-1 7,-2 1 11,1-1 3,-2 0-10,-3 2 35,-2 0 15,-2 0 15,-1 2 21,-3 0 0,1 1-5,0 0-7,-10 4-9,11-4-2,-11 4 6,0 0 23,14 1-3,-14-1 6,8 7 40,-8-7-16,2 17 28,0-5-31,0 3 35,-2 4-27,0 0 12,0 2-31,0 7 24,0-2 2,-1 8 0,1-2-17,0 3-11,-1 2-8,1-2-11,-2 1-10,2 1-6,-1 2-4,0-4-4,-1 3-4,1-1-3,0-3-1,-3 1 1,2-3-3,-1-3 0,-1-2-2,-1-3-1,-1 0 1,-2-6-7,-1 1-6,-1-3 9,1-3 1,-4-4-4,2-1-12,-3-1-6,1-5-6,-2-2-1,-2-2-29,-3-5 5,-1-3-21,-2-6 16,0-4-29,-2-5 19,2-4-25,2-4 19,2 1-36,3-2 15,3-4-22,3-1-6,7 6-24,1-2-24,5-1-26,5-4 3,2 1-29,8 0 8,2 1 5,2 3 21,6 1 27,-1 2 24,4 1 29,-1 4 19,2 1 28,0 1 15,1 4 14,-1 0 17,0 3 20,-5 5 15,0-1 17,-2 2 27,-4 4-6,-6 2 11,2 0-5,-6 2 1,1 2-15,-12 2-11,19 0 35,-19 0 1,15 2-18,-15-2 6,12 7-24,-12-7 7,11 10-21,-3-3 11,-8-7-18,13 10 30,-5-3-9,0-2 24,1 2-2,0-2 9,4 1-6,1 0-7,0-3-5,0 2-9,4-2-19,-1 0 5,2-2-5,-1-1 4,1-1-1,0-1 0,-2-2 5,1 1 6,-3-2 3,2-1 10,-5-1-2,1 0-2,-3-4-7,-2 1-15,1-2 32,-7 2-12,0-2-10,-4 2 8,0-2 2,-6 1 1,-1-2-4,-4 4-7,-3 0-1,-1-1-15,-3 3 0,-2 0-4,-2 3-8,3 2-11,0 1 5,-2 2-12,2 1-30,-3 2-63,0 0-80,1 5-110,1-1-102,3 2-124,-2 1-219,6 1-337,0 0-689</inkml:trace>
  <inkml:trace contextRef="#ctx0" brushRef="#br0" timeOffset="29567.57">21687 4986 245,'7'-8'765,"-7"8"-113,9-12-39,-2 5-59,-7 7-76,12-14-63,-4 7-68,-2 1-29,3-1-56,1 3-35,1 0-38,0 3-39,3-2-22,0 3-23,4 3-15,1 1-20,-1 1-6,3 0-17,-2 4 10,0 1-30,-1 0 8,-1-1-25,0 1 22,-2 1-33,-3 0 28,-1-1-27,-1 0 23,-1-2-24,-4 0 20,0 0-22,-5-8 16,4 11-39,-4-11 8,0 0-42,-5 11 19,5-11-15,0 0 1,-16 2-17,16-2 17,-11-2-23,11 2 1,-13-10 5,7 3 6,1-1 2,1-1 20,1-3 11,1 0 10,2-2-2,1-2 0,1 0 5,4 1 2,0 0 8,4-1 11,2 0-8,3 3 6,-2 0 14,5 2-7,-2 3 16,1 1 13,0 2 11,0 1 10,0 3 2,2 2 0,0 1-2,-2 3-5,3 4-19,-2-1 7,-2 3 2,-2 2-20,-2 0-3,-1 3 3,0-2-3,-4 2-5,-2-1-1,0 1-3,-3-2-37,-2 1-85,2-4-114,-4 4-99,0-5-111,-2 1-136,-2-1-668,-1-2-850</inkml:trace>
  <inkml:trace contextRef="#ctx0" brushRef="#br0" timeOffset="29864.43">21968 4720 8,'9'-9'771,"0"1"-128,1 0-21,3 1-42,-1-3-48,6 0-84,-3 2-30,-2-1-71,5 0-19,-5-1-63,-1 1-19,0-1-57,0 1 14,-3 0-50,0 0-9,-3 1-50,-1 1 6,-5 7-38,7-15 2,-7 15-34,0-12 15,0 12-30,-7-9 14,7 9-25,-13-6 15,13 6-22,-23-1 21,9 2-27,-1 5 21,-1-2-23,0 2-4,0 2-59,-1 1-16,0 1-63,4 0-12,1-1-53,1 1-72,2 2-66,2 0-68,1 0-126,2 0-122,5 0-375,3 3-664</inkml:trace>
  <inkml:trace contextRef="#ctx0" brushRef="#br0" timeOffset="30116.34">22494 4778 602,'7'-11'628,"-2"3"-58,0-1-4,-2 0-62,1 0-53,-4 9-21,6-15-64,-6 15-12,3-14-52,-3 14-13,3-12-66,-3 12-26,0 0-66,3-10-9,-3 10-40,0 0 1,0 0-26,0 0 6,1 13-27,-1-13-2,1 19 3,-1-7-13,0 3-3,1 0-11,1 3 5,-2 1-4,2-1 0,-1 3 1,1 0-2,0 1-4,-1 0-2,1-2-43,-2-1-104,0 0-80,0 0-100,0-4-104,-2 1-78,0-3-149,-1-2-588,-2-3-852</inkml:trace>
  <inkml:trace contextRef="#ctx0" brushRef="#br0" timeOffset="31122.65">22217 4911 478,'-4'-8'621,"4"8"-146,-1-16-62,1 16-62,6-16-65,2 8-68,3 0-34,2-2-40,6 3-26,2-3-29,2 3-22,6-3-34,0 3-24,2-4-13,0 2-31,1 3-4,-2-4 1,0 3 5,0-3 6,-5 5 5,-1-4 2,-2 2 7,-1 0 1,-1 0 12,-2-2 18,-3 2 21,-1-2 35,-1 2 1,-2-1 7,-2 3 15,0-4 24,-1 4 18,-8 5 29,13-11 19,-13 11-32,10-8 4,-10 8-44,7-8-1,-7 8-41,0 0 1,9-2-22,-9 2 27,0 0-13,8 10 10,-8-10-2,4 18 19,-2-6-13,0 1-12,0 4-4,-1 1 4,-1 0 8,2 3-10,-2-1-15,0 2-7,-2-1-6,4 0-15,-4 0 3,2-1 13,0-1-26,-1-1 12,0-1-19,0-1 20,-1-4-22,1 1 21,0-2-22,-1-1 19,2-10-21,-4 16 12,4-16-15,-6 11 24,6-11-25,0 0-2,-7 5 15,7-5-25,0 0-9,-5-8-3,5 8-2,0-14-4,0 14 3,2-20-1,2 9 11,0-3 1,1 2 2,2-3 1,2 3 1,2-4 20,1 4-19,3-2 21,-4 5-23,3-1 24,0 4-22,0-3-1,0 6 11,3-1-2,-4 3-1,1 1-5,0 1 6,2 1 8,-1 5-2,0 0 5,-1-1-2,0 4 1,1-1 1,-1 3-4,-1 1 6,-3-2-1,0 1 1,-2 2-1,0-4-7,-2 2 7,-1-2-4,0 0 14,-1-1-11,-4-9 0,4 14 1,-4-14-4,4 13 11,-4-13-3,0 0 3,1 14-6,-1-14-2,0 0 1,0 0-1,0 0 4,0 0-8,0 0-11,0 0 10,-5-9-3,5 9 6,4-14-3,0 5 0,1-5-1,3 2-3,-1-2 2,2 2 0,3-4-1,-1 3 0,2-2 1,1 4-3,1-2-4,2 3 7,-2 0 2,1 3-5,-1 1-2,2 2 1,-4 2 2,2 0 1,-1 4 2,0 0 3,1 3-2,0 1-5,-2 3 7,1 0 7,-2 1-1,-1 2-1,0 0-4,-2 0 1,-2 1 2,2-1-1,-4 2-9,2-2 7,-3 2 0,-1-1 7,1-4-15,0 1 33,-2 0-27,-2-10 25,4 13-26,-4-13 21,2 10-21,-2-10 21,0 0-25,-3 11 23,3-11-25,0 0-1,0 0 0,0 0 3,-10-8 3,10 8-3,-3-12-5,3 12-15,-2-21 0,2 8-3,0 0-2,0-5 6,2 1 4,2-5 2,2 1-2,1 0 6,-1-1 17,3 2-19,3 2 16,-2-1-19,3 2 26,1 1-23,1 3 22,3-1-18,0 4 18,1 2-16,-1 4 18,1 2-13,2 0 34,0 4-21,3 4 11,0 2 25,3 2-5,-1 5 11,0 1 17,-2 2 5,0 0-10,-3 2-9,-2 2-11,-1 0-9,-4 2-6,-1 0-3,-3 0 9,-2 5-61,-6-7-99,-2-3-134,-4 2-134,-3 0-109,-5-2-63,-5 2-878,-3-3-1056</inkml:trace>
  <inkml:trace contextRef="#ctx0" brushRef="#br0" timeOffset="32101.82">10050 5736 100,'-28'3'609,"1"-1"-122,-1 2-22,2-1-3,2-1-82,-2 0-72,2 1-19,4-2 9,3 0-20,2 2-55,2-2-30,0 0-21,13-1 1,-14 3-41,14-3 3,0 0-27,0 0-4,0 0-30,12 1 6,1 0-29,5-1 22,7-1-21,5 1 30,11 0-11,8-1-1,4-1-23,6 1 13,1 1-30,3-1 9,11-2-24,3 1 21,-2-1-17,2 2 11,-3-2-28,0-1 22,-11 2-29,-2-2 25,-2 3-28,-4-1 21,-4 0-24,-8-1 27,-4 1-22,-8 1 13,-1 0-15,-9 0 23,-1 1-25,-1-2 0,-5 2-65,0 0-31,-14 0-83,20 0-72,-20 0-65,13 0-70,-13 0-116,0 0-213,13 0-273,-13 0-597</inkml:trace>
  <inkml:trace contextRef="#ctx0" brushRef="#br0" timeOffset="32696.24">14789 5684 52,'-14'0'608,"14"0"-138,0 0-86,-14 1-45,14-1-9,0 0-14,0 0-28,0 0-19,0 0 8,-8 5 1,8-5-23,0 0-30,17 3-15,-17-3-48,19 4-18,-5-1-17,6-2 27,5 2-23,4-1 14,11-1-22,8 2 2,8-2-49,3 2 25,3-1-33,13-1 9,3 0-31,-1 0 12,2 1-30,0-2-10,-14 0 1,0 0 14,-1 0-22,-2 0 11,-4 0-24,-2 0 27,-12 0-25,-3-2 12,-9 2-16,-3 0 27,-6 0-22,-1-1 41,-3 1-17,-5 0 16,0 0-30,-14 0 12,17 0-17,-17 0 16,12-1-28,-12 1 11,0 0-71,0 0-22,0 0-82,0 0-60,0 0-114,0 0-80,0 0-65,0 0-185,0 0-490,0 0-779</inkml:trace>
  <inkml:trace contextRef="#ctx0" brushRef="#br0" timeOffset="33339.69">21939 5639 348,'-21'-2'371,"-1"2"-30,2 0-55,-2-1-5,0 1-20,2 0-7,-2 0 2,0 0-30,2 0 8,1 0-14,-2 0 7,6 1-8,0-2 6,0 2-12,15-1-24,-24-1-18,24 1-30,-19 1-24,19-1-22,-13-1 18,13 1-32,0 0 14,0 0-30,0 0 10,0 0-34,16-4 9,3 4-28,9-3 23,9 2-22,17-2 12,4 1 1,19-1 14,4 3-27,4-3 23,5 3-11,-1 0 19,0 0-23,0 0 17,-2 3-30,-2-3 15,-2 0-16,-1 0 46,-6 2-28,-14-2 13,-4 0-28,-6 1 20,-11-1-8,-3 0 64,-7 0-5,-4 1 25,-4-1-25,-3 0 11,-4 0-23,-3-1-4,-13 1-32,20 0 8,-20 0-24,15-1 17,-15 1-35,0 0-14,10-2-91,-10 2-67,0 0-102,0 0-95,0 0-127,0 0-107,0 0-227,0 0-437,-6-12-865</inkml:trace>
  <inkml:trace contextRef="#ctx0" brushRef="#br0" timeOffset="44477.98">16950 19003 3935,'1'-51'15,"-1"2"-5,0-1 1,0-1 11,0 1-16,-1 1 13,1-2-21,0 1 25,0-1-14,-2-1 12,2 1-14,-1-2 8,0 0-4,0-1 7,-1-1-14,2 2 14,-1-3-16,-2-2 12,3 2 0,0 0-3,-1 0 19,0-1-21,1 2 15,-1-4-19,-1 1-10,1-1 10,0-10 0,-1-1-3,2 12-7,-1-12 17,0 2-18,0-2 23,-1 2-15,1 10 22,1-11-21,-2 0 18,0 2-24,2-2 18,-1-3-18,0 3 17,-1-2-17,1 1 15,0 0 2,1 0-4,-1 0-2,-1 1 10,2 0-28,-2-2 18,0 1 3,1-2-4,-1-2-2,0 2 10,1 1-4,0-1-8,-1 0 15,2 0-3,-1-3-5,0 1-4,1 1 3,-1-2-3,1-2 4,0 2-11,-3-1 6,3 1-5,-1 0 7,1-1-2,-1-1 0,1 2-2,-2-1-3,2 1-6,-1-1 9,1 0-8,-1 2-7,1 1 11,0 0-3,-1 0 12,-1 0-5,2-1 0,-1-1-7,0 1 7,1 1-2,-2 0 2,0 0-1,0 0 1,1-2-3,0 2-39,0-1 60,-2-3 2,2-3-5,-1 2-3,1-2 1,0 2-11,-1-1 9,0 2-51,2-1 46,-2-2-31,2 0 49,-2 2-61,1 1 71,0-1-62,1 1 58,0 0-57,-1-1 61,-1 2-58,1 0 63,0 2-63,1-6 58,-3 2-56,3 0 54,-1-1-69,0-1 65,1 2-54,0 1 49,0 1-46,0 0 53,-2 2-57,1 0 63,1 0-67,0 3 56,0-1-61,0 2 70,0-1-69,0 2 66,-1 0-62,-1-1 62,2 2-59,2 0 53,-2-1-50,0 9 53,1-9-55,-1-1 55,0 0-61,-1 11 60,2-10-60,-2 1 60,-1 10-61,1-10 58,0 0-53,0 9 6,1 2 50,-2-3-51,0-8 64,1 11-73,-1-1 57,0-1-54,0 3 63,1-1-67,0 1 59,0 0-59,-1 2 58,2 0-56,-1 0 13,0 3 51,1-1-56,-2 1 54,2 1-62,-1-1 62,1 1-61,-1 2 57,1 1-59,-1 0 60,-1-2-57,2 3 57,-1-1-56,1 2 54,-1 1-56,-1 5 55,1 1-58,0 0 64,0-2-60,-3 4 45,3-3-45,-1 2 49,1 0-50,0-2 56,-2 5-56,2-5 65,-2 5-66,2 0 58,0 0-58,-2 0 59,2 5-60,0 2 58,-2 1-57,2-1 25,-1 2-15,-1 0 54,3 3-58,-1 0 61,-1 5-69,0-2 64,0 2-68,2 0 67,-2 0-67,1 5 68,1-2-60,-2 1 43,1 1-44,0 3 68,-1-2-67,2 11 56,-1-20-56,1 20 60,-2-15-58,2 15 62,-2-16-57,2 16 63,-1-12-64,1 12 60,-1-11-54,1 11 57,0 0-66,-2-11 60,2 11-62,0 0 61,0 0-61,-1-11 53,1 11-57,0 0 59,0 0-61,0 0 56,0 0-77,0-14 14,0 14-112,0 0-18,0 0-131,0 0-23,0 0-74,3-12-125,-3 12-386,0 0-473</inkml:trace>
  <inkml:trace contextRef="#ctx0" brushRef="#br0" timeOffset="87130.35">1137 7725 292,'0'0'596,"0"0"-87,0 0-51,0 0-23,0 0-70,0 0-43,0 0-32,0 0-19,0 0-21,-13 0-11,13 0 10,0 0-49,0 0 9,0 0-31,0 0 3,0 0-17,-9 2-8,9-2-8,0 0-13,0 0-4,0 0-9,0 0-8,0 0-5,0 0-4,0 0-9,0 0 0,0 0-14,0 0 25,0 0-51,0 0 13,0 0 10,0 0 21,0 0-25,5 10 12,-5-10-24,0 0 24,17 2-26,-17-2 4,18 3-15,-18-3-1,19 3-7,-19-3-7,22 4-1,-22-4-2,24 3-3,-12-2-3,1 0-4,0 1-3,1-1-2,-2 0 5,2 2 0,-1-3 4,1 2-1,-3-1-2,-11-1 5,22 2 7,-22-2 0,20 2 6,-20-2 3,16 1 3,-16-1 7,15 0-4,-15 0-17,12 1-33,-12-1 0,0 0 0,16 1 0,-16-1 0,0 0 0,0 0 0,15 2 0,-15-2 0,0 0 0,0 0 0,0 0 0,0 0 0,13 0 0,-13 0 0,0 0-23,0 0-298,0 0-85,0 0-68,0 0-158,-9-8-157,9 8-963,0 0-1441</inkml:trace>
  <inkml:trace contextRef="#ctx0" brushRef="#br1" timeOffset="93230.06">1234 7725 361,'0'0'235,"0"0"10,0 0-84,1-10 35,-1 10-82,0 0 27,0 0-57,0 0 39,0 0-22,0-12 30,0 12-32,0 0 14,0 0-1,0 0-3,0 0-4,0 0 9,0 0-14,0 0 34,0-11 13,0 11-3,0 0-2,0 0-16,0 0 25,0 0 14,-13 1 4,13-1-20,0 0 9,0 0-30,-12 4 1,12-4 5,0 0 10,0 0 5,-7 6 19,7-6-23,0 0 5,0 0 0,-7 7 1,7-7 10,0 0 11,0 0 2,-3 10-7,3-10-1,0 0 15,0 0-14,8 9-5,-8-9-17,9 6 9,-9-6-19,12 5-6,-12-5-4,19 6-8,-8-5-7,1 1-21,1 1-4,3-1-9,-1 1 3,2-2-59,-2 2-20,3-1 0,-3 0 0,3 1 0,-2-2 0,1 1 0,0 0 0,1-1 0,-4 2 0,-1-2 0,0-1 0,1 3 0,-14-3 0,22 0 0,-22 0 0,16 2 0,-16-2 0,16 1 0,-16-1 0,0 0 0,17 1 0,-17-1 0,0 0 0,14 2 0,-14-2 0,0 0 0,0 0 0,13 1 0,-13-1 0,0 0 0,0 0 0,0 0 0,0 0 0,0 0 0,0 0 0,0 0 0,0 0 0,0 0 0,-10-6-209,10 6-207,0 0-69,-10-4-84,10 4-110,0 0-39,-13-3-902,13 3-1274</inkml:trace>
  <inkml:trace contextRef="#ctx0" brushRef="#br1" timeOffset="100421.26">2749 7495 187,'0'-14'684,"0"14"-131,0 0-32,-1-15-44,1 15-8,0 0-71,1-12-10,-1 12-60,0 0-25,2-10-14,-2 10-17,0 0-37,0 0-17,-3-12-39,3 12-22,0 0-32,0 0-6,-13-4-13,13 4 1,-11 3-8,11-3-5,-14 7-8,6-2-8,0 1-12,-3 2-8,2 0-5,0 2-5,-1 1-3,1 0 9,0 2-15,0 1 6,1 0-17,1 0 11,-1-1-15,1 3 5,0-1-6,2 0-2,1-1 0,0 0-14,2 1 3,-1-1-4,0 1 38,5-2-43,-1-2 3,2 2 1,2-1 0,0 0 3,3 0 2,2-2-4,-1 1-1,1-3 1,3 2 0,1-3-1,0-2 0,1 2 1,2-1-2,-1-2-1,2-1 4,1-3-4,-1 1-4,1-1 6,1 0 1,-1-1-3,0-2 3,0 0-1,3-1 2,-2-3 20,0 0-16,0-1 1,-1-3-10,-2 0 10,2-4-15,-5 2 1,4-6 2,-3 0-3,-1-2 8,-4 0-3,-1 1 7,0-1 10,-4 0-11,-1 0-4,-2 2 4,-1 1 7,-2 1 0,-3-1 1,0 1-2,-4-3-4,-2 4-3,0 0-4,-4-1 0,1 3-4,-3 0-20,0 3 19,-2 0 2,0 2-6,-2 1-3,3 2 0,-2 3 0,0 0-6,0 3-16,-1 0-51,1 3-31,3 0-86,-2 3-48,2 0-42,2 2-34,2-1-98,0 4-77,1 0-37,3-1-139,1 2-577,4 1-859</inkml:trace>
  <inkml:trace contextRef="#ctx0" brushRef="#br1" timeOffset="100945.99">3179 7700 458,'0'0'763,"6"-10"-130,-6 10-42,0 0-84,4-7-60,-4 7-89,0 0-49,0 0-75,6-8-40,-6 8-59,0 0-14,0 0-42,0 0-3,0 0-15,10 3-4,-10-3 3,4 11-19,-4-11 7,5 11-11,-5-11 3,6 18-24,-6-18 14,5 17-5,-3-7 1,-2-10 0,4 18-7,-4-18 1,4 19-3,-4-19-7,2 16 2,-2-16-4,2 14 1,-2-14-15,0 12 20,0-12-3,1 11 2,-1-11 0,0 0 6,1 13 15,-1-13 19,0 0 7,0 0-8,0 0-1,0 0-9,0 0 5,0 0-20,0 0 0,0 0-2,-4-8 8,4 8-1,-1-16-4,1 16-5,3-18 10,-2 7 17,0 0-20,3 0 15,1-1-19,0 0 17,2-2-29,2 3 19,-2-2-26,2 2 29,3 0-21,-2 3 23,2-2-8,2 3 34,-2 0-14,2 3 26,2 0-4,0 0 2,-1 4 8,0 0-18,-1 0-11,1 4-7,-1 0-16,0 0 0,-2 3-1,-3 0-11,1 0 1,-5 1-3,1 2 41,-2 0-59,0-1 0,-1 1 4,-1 0 7,-2-10-12,3 21-3,-3-21-54,0 21-74,-3-11-48,1 0-52,-2 0-66,1 0-104,1 0-122,-1-1-83,1 1-189,2-10-464,-6 19-871</inkml:trace>
  <inkml:trace contextRef="#ctx0" brushRef="#br1" timeOffset="101381.06">3695 7865 467,'0'0'768,"10"-4"-104,-10 4-79,13-5-60,-3 2-67,-1-2-51,2 1-40,1 1-43,-2-2-47,3 1-23,0-1-26,0 2-22,1-4-35,-4 3 2,3-2-33,-3 2 0,0-1-39,2 0 4,-2-1-41,-1 0 8,1 0-35,-2 0 14,0 0-28,-1 0 14,-7 6-24,14-11 13,-14 11-24,9-9 9,-9 9-18,9-9 18,-9 9-26,0 0 18,2-13-27,-2 13 20,0 0-25,-11-4 20,11 4-29,-11-1 23,11 1-23,-17 2 21,17-2-20,-19 6 11,7 0-1,2-1 10,-2 3 0,1-1 3,1 1 2,1 1-2,1 0 5,2-1 2,-1 2-1,4-1 10,0 0-3,3-9-1,0 18 3,0-18 2,3 19 7,0-9-4,3-2 8,-1 2 21,4-3 5,0 2 0,1 1-4,4-4-9,-3 2-7,4-1 1,-2-1-4,0-1 17,1 1-29,-1-1-2,1-2-81,-2-1-39,2 1-94,0-2-55,-1 0-101,1 0-96,0-2-106,0 2-178,0-3-456,2-2-812</inkml:trace>
  <inkml:trace contextRef="#ctx0" brushRef="#br1" timeOffset="103637.06">5644 7662 683,'4'-8'569,"-4"8"-80,3-9-45,-3 9-48,4-10-16,-4 10-38,4-10-20,-4 10-33,1-10-50,-1 10-17,0-13-60,0 13 11,-3-12-9,3 12 6,-8-12-45,1 6-6,0-1-32,-2 3 21,-3 1-17,1-1-2,-3 2-35,1 2 5,-4 0-26,1 1 11,-3 3-26,1 1 14,-2 1-27,0 4 18,1 0-32,2 1 32,-1 1-27,4 0 20,0 0-16,4 0 21,1-2-27,0 4 23,4-3-23,1-3 24,2 2-22,2-10 22,1 18-25,3-9 24,1-1-18,2-1 23,1 0-24,3-3 20,0 0-22,2 0 20,0-2-20,1-2 21,0 1-24,2-2 18,0-1-22,1-2 22,3-1-23,-5-1 22,1-1-20,1-3 20,1 2-18,-5-1 26,1 0-6,-1-2 1,-2 2-3,-1 0 0,-1 0 3,-1 1 2,0 4 4,-2-4 0,-6 8 2,9-10-8,-9 10-10,9-7-4,-9 7-5,0 0 2,10-4-12,-10 4 11,0 0 1,0 0 1,8 8 3,-8-8-15,4 10 6,-4-10-1,4 11 23,-4-11-20,6 11 23,-6-11-20,8 14 6,-3-6-58,-5-8-16,10 14-70,-10-14-13,14 11-74,-14-11-57,17 7-30,-7-3-22,0-1-15,0-1-20,-10-2 20,23 0-9,-12-2 47,1-1-14,-1 1 35,0-3 29,-1-2 82,2-1 70,-2 1 109,0-3 38,-1-2 41,-1-2 68,2 3 6,-2-3 27,-1-1 21,2 1-16,-2 1 49,-2 1 23,0 1 5,-1 3-1,1-1-8,0 0-19,-5 9-29,5-11-40,-5 11-19,5-10-41,-5 10 43,0 0 59,0 0 13,0 0-34,10 8 39,-10-8-16,6 15 11,-3-4-13,1 3-7,0 1-25,0 1-14,1 5 13,0 1 31,0 0-13,1 3-12,1 1-27,-1 4-19,1-1-13,0 0-17,0 0 4,-2 0-55,1-1-49,-1-3 0,2 1 0,-2-2 0,-1-2 0,1 1 0,-1-1 0,0-4 0,-2-2-2,1 0-211,-2-2-62,3-2-72,-3-2-29,0 1-68,-1-11-110,1 15-82,-1-15-122,0 0-698,0 13-1073</inkml:trace>
  <inkml:trace contextRef="#ctx0" brushRef="#br1" timeOffset="103918.31">6162 7732 588,'6'-14'660,"-1"2"-86,4-2-26,2 0-48,6 0-46,-2 3-27,5-2-46,6 1-28,0 1-62,3 4 12,2 0-53,-3 3-9,0 0-51,-1 1-36,-4 3-26,0 2-20,-4 0-15,0 1 3,0 1 29,-3 1-43,-1 0-8,-4 2 6,-2-2-3,0 2 1,-9-7-3,7 14 0,-7-14-5,-3 14-12,3-14-8,-13 15-8,4-7-8,-2-1-1,-4 1-10,0 0-4,-2-3 0,-2 2-6,-1 0-8,2-3-16,2 0-74,-3 2-97,2-4-50,2 2-90,-1-3-100,4 0-142,0 1-126,12-2-852,-22 0-1178</inkml:trace>
  <inkml:trace contextRef="#ctx0" brushRef="#br1" timeOffset="104241.31">6801 7588 670,'6'-10'877,"-6"10"-88,0 0-134,5-10-51,-5 10-76,0 0-86,7-7-102,-7 7-51,0 0-46,0 0-2,0 0-13,8 4 14,-8-4-1,5 17-48,-1-5 32,0 2-48,-2 3-29,3 3-22,-1 0-22,-1 5 15,2 5 3,-1 2-8,1-2-4,-1 1-24,2 0-15,-2 1-5,1-1-19,0-1-8,-2-3-6,1-2-11,-1 1-22,0-2 0,1-2 0,-2-2 0,-1-3 0,2 1 0,-2-2-93,1-5-107,-1 0-42,-1-11-36,0 18-63,0-18-84,-3 11-94,3-11-55,0 0-64,0 0-147,0 0-512,-12-2-901</inkml:trace>
  <inkml:trace contextRef="#ctx0" brushRef="#br1" timeOffset="104500.07">7003 7604 666,'9'-10'722,"2"1"-77,1 1-51,2 1-62,4 0-77,-1 4-21,2 0-63,1 0-43,0 3-62,0 0-14,-1 2-57,-1 0-6,0 1-19,-4 1-20,1 1-31,-3 2-18,-3-2-18,0 2-8,-3 0-1,-6-7 0,4 15-10,-4-15-6,-4 14-12,4-14-9,-11 17-3,2-9-9,-3-1 1,0 3-7,-3-3-2,0 1-24,1-4-21,-3 5-93,3-4-39,-2-1-57,2 0-45,-1 1-108,2-3-94,1 3-81,-1-4-169,13-1-527,-16 0-850</inkml:trace>
  <inkml:trace contextRef="#ctx0" brushRef="#br1" timeOffset="105031.29">7292 7560 817,'0'0'858,"8"-6"-114,-8 6-140,10-6-44,-10 6-93,13-5-34,-13 5-84,21 0-21,-8 2-49,3 1-30,0 2-24,3 1 7,2 0-59,-1 3-11,-1 0-75,-1 3-18,-1-3-9,-1 3-14,-1 0-8,-4-2-6,-1 1-7,-1 0-5,-1 0-3,-2-1 1,-1-2 2,-1 0-16,-4-8 40,3 14-41,-3-14 0,-3 14 3,3-14 3,-4 7-2,4-7 0,-7 7-2,7-7-3,0 0 2,0 0-6,-16-2-4,16 2-11,-5-8-3,5 8 4,-1-14-4,2 3 45,1-3-44,1 2 3,3-2 2,-1 0-1,1 0 2,2 3 0,-2-1 2,2 1-1,1 1 2,0 3-2,-2 1-11,1 1 10,-8 5 3,20-4-2,-20 4 4,21 3 6,-11 1-1,3 0 1,0 2-4,-2 1 4,3 1 0,-1 0-3,0-2 2,0 3 2,-2-2 2,3 0 0,-1-1-2,1 2 2,-1-4 0,1 3 2,-1-3 2,2-1 0,-4 0 8,1 0-6,-12-3 3,22 1-5,-22-1 5,20-1 7,-20 1 0,18-6 12,-9 0-3,-3 1 1,1-2-4,-2-1-18,0-3 12,-2 2-2,-3 9-6,3-21-2,-4 11-6,-3-1 3,0 1-13,1 2 7,-3-1-10,-1 0 11,-2 1-19,-1 2-43,-2-2-75,-2 3-49,0 2-93,-3 0-108,2 1-126,-2 2-145,-1 3-834,-1-1-1121</inkml:trace>
  <inkml:trace contextRef="#ctx0" brushRef="#br1" timeOffset="105518.58">8362 7646 787,'8'-6'727,"0"0"-50,-8 6-69,11-13-73,-5 6-85,-1 0-23,-5 7-79,5-13-85,-5 13 2,1-12-28,-1 12-17,-1-12-22,1 12-32,-8-11-31,8 11-14,-15-7 3,5 4-17,10 3-22,-24 1-24,12 2-6,-5 1-12,2 0-6,-1 3-11,-4 1 3,4-1-8,-2 4-5,4-3-6,-1 1 9,3-2-9,-1 3-6,3-2 0,1 2 1,1 1 1,3-4 0,5-7 1,-5 14 4,5-14-1,3 14-3,-3-14-4,12 11 0,-3-7-3,2-1-28,1-1-12,1 1-13,1-3-5,0-2-2,2 0-10,-1-2 22,1 0 11,1-2 5,-2-2 7,0 1 16,0-1 2,-2-2 2,-1 3 0,0-3 0,-2 3 2,-1 0 7,-1 2 2,-8 5-1,11-11-4,-11 11-5,10-6-6,-10 6-1,0 0 9,9-4-6,-9 4-2,0 0 4,0 0 6,0 0-2,2 14 1,-2-14 2,-2 12-1,2-12-21,-1 13-78,1-13-87,0 14-21,0-14-55,1 15-66,-1-15-31,4 14-35,-4-14-60,8 14-59,-2-9-114,-6-5-283,16 10-480</inkml:trace>
  <inkml:trace contextRef="#ctx0" brushRef="#br1" timeOffset="105831.07">8841 7607 290,'9'-8'623,"-3"1"-90,-6 7-41,8-11-27,-8 11-65,6-11-44,-6 11-57,0 0-24,3-13-4,-3 13-48,-4-9 6,4 9-43,-8-7 21,8 7-42,-14-2 4,14 2-18,-18-1 2,18 1-37,-23 1 8,12 1-43,-4 2 13,2 1-16,-1 2-14,0-1-11,0 1-8,2 4-11,0-3 1,1 2-10,2 1-7,1-3 1,0 5-27,2-5 31,3 2-32,0-2 20,3-8-23,-3 20-40,3-20-47,3 15-12,-3-15-50,8 15-5,-1-9 1,1 1-38,1-2-41,1-1-15,3-1-42,1 2 11,1-3-23,-1-2 28,6 0-26,-1-2 22,0-3-72,3 0 2,-2-2-73,1-2-155,-1-2-102</inkml:trace>
  <inkml:trace contextRef="#ctx0" brushRef="#br1" timeOffset="106278.12">9002 7616 1087,'16'-20'252,"1"2"-21,-4 0 38,1-1-29,-4 2 15,0 0-16,-1 0-4,-1 2-12,-2 4-17,-1-3 3,1 6-8,-3-2-15,-3 10-19,8-17-22,-8 17-29,4-12-23,-4 12-11,0 0 13,0 0-5,0 0 3,0 0-24,0 0 12,0 0-22,-8 6 8,8-6-21,-6 16 16,2-6-22,0 1 14,2 0-19,-2 2 2,-1 0-14,1 0 18,-1 1-6,1 1-25,-1-1 18,1-1-22,1 0 14,-1-2-15,1 0 18,0-2-26,-2 2 19,5-11-21,-5 17 17,5-17-19,-5 12 22,5-12-17,-4 11 31,4-11-19,-4 10 16,4-10-20,0 0 17,0 0-27,0 0 24,0 0-26,0 0 24,0 0-5,0 0-5,3-15 6,1 5-15,-1 1 13,3-3-13,0 0 11,0-2 9,2 2 27,1 0-19,1 1 17,-1 0-6,1 2 28,3 0-16,0 3 22,1-1-18,0 3 27,0 1-29,1 2 17,-2 1-29,5 2 36,-2 3-7,0 2-2,3-1 10,-1 5-10,0-1 35,-1 2-56,0 0 37,-2 1-60,0 0-1,-4 0-7,1-1-1,-3 0-8,-2 0 8,1 1-2,-3-2-3,-1-1-3,-1-1-12,-1 1-76,-2-10-81,0 17-49,0-17-90,-5 16-91,0-10-106,-1 2-100,6-8-170,-12 12-494,6-7-872</inkml:trace>
  <inkml:trace contextRef="#ctx0" brushRef="#br1" timeOffset="112908.14">10467 7689 683,'0'0'835,"-5"-14"-148,5 14-101,-5-13-45,5 13-31,-2-12-45,2 12-79,-3-10-74,3 10-50,0 0-51,-4-9-9,4 9-10,0 0-6,0 0-16,-10 8-34,10-8-14,-5 18 3,2-10-19,1 5-8,-3-1-19,2 5-14,1-2-2,-1 0-12,1 0-12,0 1-5,2-2-12,2 1 5,-1-5-2,1 4-6,1-2-5,1-1 1,1 1-5,1-4-1,1-1-7,0-1 5,5-1 9,-2-2-13,0-1 0,-10-2 0,26-1-7,-12 0-8,0-5-9,0 2-4,3-1-3,-1-7 0,1 2 1,-1-2 12,-1-3-3,1 1-5,-3 0 8,1 2 43,-1-3-48,-3 3 39,0 3-41,-2-1 48,-2 3-45,1 1 47,0-1-56,-7 7 50,9-8-61,-9 8 64,0 0-42,0 0 38,0 0-43,13 1 3,-13-1 12,0 0-5,5 16 3,-5-16 2,4 13 4,-4-13 0,5 16 9,-1-6-9,1-2-10,0 2 9,2-3-1,1 3 7,3-1-3,0 0-1,3-1-2,0-1 7,4-2 3,3 1-15,-1-2-4,3 0-9,1-1 9,0-3-21,-3 0 0,5 0 8,-1-3 2,1-1 5,-2-2 3,4-2 1,-3-3 2,0-3-3,-2 0-1,-1-2 8,-2-3 2,0 2-1,-3-2 42,-4 3-42,-3-1 0,2 2 5,-7 1 2,1 1-1,-6 1 5,0 12-3,0-20 2,-4 12-3,-1 0 1,-1 0-1,-4 2 9,2 0-13,-2 3-3,1-1 7,-2 2-2,11 2-1,-22-2 4,22 2-7,-20 5 7,10-1 25,3 1-40,1 1 41,6-6-39,-10 14 38,10-14-46,-4 16 10,4-3-3,3-4 1,1 3 12,1 0-11,1 1-4,3-1-1,-1 2-18,-1-2 31,3 1-28,-3 0 31,3-1-16,-3-1 23,-1 0-24,-1-3 27,0 2-25,-1-1 23,-4-9-17,3 14 25,-3-14-15,-3 11 18,3-11-19,-9 9 25,9-9-30,-13 10 29,5-6-21,-3-1 18,11-3-18,-20 3 15,7-2-19,13-1 36,-25 1-31,12-1-2,-1 0-1,1 2-21,13-2-71,-24 0-54,24 0-94,-20-2-96,20 2-84,-15 0-107,15 0-88,0 0-178,-11-2-309,11 2-719</inkml:trace>
  <inkml:trace contextRef="#ctx0" brushRef="#br1" timeOffset="113318.81">11433 7769 182,'12'-4'627,"-3"2"-107,-9 2-71,18-5-35,-18 5-45,19-5-61,-19 5-40,19-4 47,-11 0 69,2 0-53,-1 0-77,2-4-43,1 5-3,-3-2-8,1-1-33,2 1-35,-3-1-24,3 0 7,-3-2-10,0 4-18,-1-4 16,1 4 0,-1-3-25,-2 0-2,0 1-31,-6 6-7,10-9-6,-10 9-4,3-10-8,-3 10-5,0 0-7,-5-7-6,5 7 0,-10-3 4,10 3 2,-15 0-4,15 0 4,-21 6-6,11-3 2,-2 2-6,1 2 2,-1 1-5,1 2 0,1 0 4,1-1 6,1 3-24,2 0 29,3-1-13,1-1 22,0 1-19,4-1 36,1 2-16,3-2 21,2 1-22,3-1 38,1 0 1,2-2-5,-1 1 4,4-4-7,-2 2-7,5-3-8,-4 1 6,4-2-17,-2-2 9,-1 3-9,2-2-7,-6-2-3,3 0 2,-3 0-7,1 0-3,-2 0-2,-1-2-26,2 0-46,-4-1-73,-9 3-81,18-7-48,-18 7-133,14-4-129,-14 4-140,11-8-808,-11 8-1101</inkml:trace>
  <inkml:trace contextRef="#ctx0" brushRef="#br1" timeOffset="114280.93">12915 7488 697,'11'-2'553,"0"-1"-58,1 1-8,-12 2-30,18-6-50,-18 6-31,20-7-24,-9 4-40,-11 3 14,16-5-37,-16 5-3,15-4-36,-15 4 1,12-6-51,-12 6 1,9-4-54,-9 4-8,0 0-44,0 0-12,4-5-29,-4 5 8,0 0-28,0 0 15,-21 0-24,11 2 15,1 0-29,-7 2 13,1 0 0,-1 3-5,0-2-7,-4 3-5,4-2 1,-2 3-3,0-1 0,2 3-9,0-4 6,3 0 31,-1 1-47,5-1 47,-3 1-47,4-2 38,1 1-42,7-7 39,-13 10-43,13-10 40,-4 9-40,4-9 45,0 0-43,4 11 42,-4-11-44,9 4 24,-9-4-20,18 3 39,-18-3-41,22 2 42,-6-2-42,0 0 8,4 3 0,-2-3 4,2 3 35,1 1-39,1 0 0,0 0 3,1 0 2,-1 3 0,-3-1 7,-2-2-2,-1 3-6,0-2 6,-2 1 0,-3-2-4,-1 3 11,0-3-1,-10-4-3,13 10 1,-13-10 6,5 8 2,-5-8-1,0 0-1,-3 17 2,3-17 1,-11 8 6,2-4-1,-2 1-1,-2 0-5,-3-2-1,0 1 3,0-1-8,-4 1 0,4-2 6,-4 1-5,3-2 33,-2 1-40,-1 0-4,4-2-3,-4 3 3,7-3 3,-6 1-8,6 0-36,-1 1-54,14-2-64,-25 1-87,25-1-47,-17 0-109,17 0-83,-18 0-102,18 0-183,-11-1-412,11 1-799</inkml:trace>
  <inkml:trace contextRef="#ctx0" brushRef="#br1" timeOffset="114820.79">13604 7616 294,'9'-6'748,"1"-1"-171,-2 3-13,-1-4-62,-2 2-55,4 0-53,-9 6-54,11-12 8,-11 12-50,11-10 2,-11 10-52,8-10-12,-8 10-58,4-9-9,-4 9-52,2-10 1,-2 10-40,0 0 12,-6-9-45,6 9 14,-12-3-12,12 3-11,-16-1-14,16 1 13,-22 2-6,11 0-7,-5 3-7,2-1-7,-2 1 1,3-2-2,-1 2-7,3 1 3,-3 1-6,5-2-5,-1 1-3,3-1 1,7-5 12,-14 11 0,14-11-1,-8 9-2,8-9-1,0 0 2,2 12-3,-2-12 0,11 8 2,-11-8-4,14 6-1,-2-4-7,0 3-3,1-3-4,4 4-7,-2-4 4,1 3-1,1-1 12,0-1 3,0 2-2,-1-1 2,0-1 2,0 4-27,-3-3 36,1-1-20,-5 1 25,2-1-29,-2 2 29,0-2-23,-9-3 28,9 10-17,-9-10 22,0 0-24,4 11 28,-4-11-15,-5 6 15,5-6-15,-10 8 35,10-8-20,-19 7 25,6-6-7,1 2-11,-3 0 3,-3-1 4,3 1-8,-4-1-11,2 0-3,-2 0-1,2-2-2,-1 1-6,1-1 1,2 0-17,-1 0-20,3 0-60,-1-1-92,1 1-47,0-1-130,3-2-118,10 3-130,-17-2-818,17 2-1034</inkml:trace>
  <inkml:trace contextRef="#ctx0" brushRef="#br1" timeOffset="115364.84">14211 7595 607,'7'-5'702,"-7"5"-168,14-8-48,-14 8-30,11-8-37,-11 8-53,10-7 5,-10 7-57,8-7-1,-8 7-42,0 0-29,7-10-34,-7 10-34,0 0-29,0 0-26,-2-11-26,2 11-9,-9-3-21,9 3-7,-18-3 1,18 3-7,-21 3-15,10-3 1,-2 3-6,-3-2-10,3 3-12,-2 1 10,1 0-12,0 0 4,1-1-1,0 3-10,2 0 3,1-2-2,2 2 1,0-1 3,8-6-11,-9 11 4,9-11 0,-2 11 4,2-11 1,2 11 1,-2-11-8,9 8-3,-3-1-5,-6-7 1,18 9-12,-7-4-7,-1-2 12,3 2-23,3-1 19,-3 2 0,5-3 4,-4 2-14,2 1 22,-3 0 7,3-3 1,-3 2-3,0-1-5,-1 1-11,-3-2 26,2 3-20,-11-6 21,16 7-19,-16-7 28,11 9-24,-11-9 32,7 7-14,-7-7 24,0 0 12,-5 9-12,5-9 24,-9 5-14,9-5 24,-13 7-6,3-4-24,-2-1 29,1-1-8,-5 1-6,0-1-19,-2 0-3,-1-1-19,0 0 13,1 0-1,-1-1-6,2 0 0,-2-1-11,6 2-2,-5-1-3,5-1-7,1 0-52,-1 1-77,13 1-55,-23-4-121,23 4-140,-13 0-87,13 0-154,0 0-677,0 0-972</inkml:trace>
  <inkml:trace contextRef="#ctx0" brushRef="#br1" timeOffset="115677.33">14679 7643 529,'0'0'621,"1"-12"-2,-1 12 65,0-15-151,0 15-47,0-12-44,0 12-7,-1-10-94,1 10-44,0 0-55,0-13 5,0 13-25,0 0-49,0 0-47,1-13-18,-1 13-30,0 0 6,0 0-8,5 8-9,-5-8-10,3 14-2,-3-14-19,2 21-1,-2-9-4,2 0-2,-4 3-16,2 2 17,0-1-25,-2 4 16,0-5-19,0 4 17,-1-2-23,1 2 17,-1-2-28,1-1-25,-1 2-90,2-6-55,-2 5-95,2-6-116,1 1-105,0-12-125,-3 21-194,3-21-362,2 11-794</inkml:trace>
  <inkml:trace contextRef="#ctx0" brushRef="#br1" timeOffset="115974.19">14705 7565 553,'1'-13'676,"-1"0"-98,2 2-31,-1-1-65,1 0-79,2 3-77,3-3-14,-1 1-21,3 3-42,3-3-15,1 3-35,1 1-17,3 1-45,2 1 0,-1 1-17,4 3 15,-1 2-36,1 0 17,1 0-27,1 3-8,-2 2-19,-3-2 19,-4 1-33,1 0 14,-5 0 0,-2 2 3,0-2 9,-9-5 4,5 12-2,-5-12-12,-4 12-4,-4-3-7,0-4-12,-4 3-1,-4-2-10,-1 0-11,-6 0-1,1 2-9,-2-5 5,1 3-10,-1-3-20,-2 1-39,5 0-80,0-2-80,-3 1-80,2-1-139,3 0-143,4-1-151,-3 1-687,5-2-1020</inkml:trace>
  <inkml:trace contextRef="#ctx0" brushRef="#br1" timeOffset="117996.8">2973 8853 438,'0'0'652,"0"0"-91,0 0-51,-10-3-34,10 3-73,0 0 3,0 0-74,0 0 2,0 0-33,0 0-26,-10-5-36,10 5-26,0 0-34,0 0-22,6-5-20,-6 5-24,10-5-8,-10 5-21,12-9-12,-12 9-10,16-8 2,-16 8-8,14-11-9,-4 5 2,-2-1-14,0 0-4,1 0-6,-2-1-5,1-1 0,-1 0-7,0-2-4,1 1-2,-2-1 2,1 1 11,-3 0-1,-1 1-1,0-2-6,-2 0 0,-1 11-5,2-18 5,-2 18-4,-6-18-5,1 11-6,0 0 4,-3 1 8,0 0-9,-1 0-4,-2 2 3,0 1-2,-1-1 4,1 3-5,-2 0 1,13 1-1,-22 0-1,22 0 0,-16 2-1,16-2 1,-17 7 0,17-7 4,-13 11 1,8-3 7,0 0 15,5-8-8,-7 21 11,5-9 26,0 2-4,0 3 3,2 0-4,0 1 2,0 3 9,0-2-12,2 6 2,-1 0-6,0 0-1,-1 2-8,2 0 5,-1 2 22,-1 7 2,-1-2 1,1 2-14,0 0-1,0 0-14,-2 1 0,1 0-18,0 1 10,-1-2-13,1 2 9,1-1-4,-2-2-12,0 0 1,1-1 1,0-5 1,1-2-5,-2-1 5,1 1-9,0-3 12,-2 0-17,2-4 12,0-3-13,-1 2 13,1-2-12,-1-3 9,2-1-6,-2-1 12,1 0-21,1-12 11,0 17-3,0-17 19,0 17-22,0-17 10,1 10-6,-1-10 2,7 8-6,-7-8 4,0 0-26,14 3 22,-14-3-20,15-3 0,-5-1-2,-1 0-1,4-2 0,-1-1-11,0-2 6,2-1-12,3 0 2,1-2 3,0-2 3,-3 1 3,3-1 6,0-3-1,-2 2 1,1 0 7,-2 1 3,0-1 10,-1 1 5,-4 0 3,-1 2-1,0-2 11,-3 1-6,-1 1 4,-2-2-15,-2 2 12,-1 1-23,-2-1 19,-4-2-13,0 0 6,-2 2-10,-4-5 6,-1 2-30,-3 1-9,-3-3-6,-1 0-19,-2 0-1,-1 2 2,0-1 5,0 1 17,-1 1-15,1 1 22,0-1-40,4 2 23,0 0-28,3 0 2,0 1 2,3-1-2,1-1-28,3 2-17,3 0 46,2 1 12,3-1 12,1 11 15,2-18 8,2 9 6,3-1 8,3 2 13,-1-1-6,1 2 4,3 0 2,0 2-13,2 1 19,0 0 8,-2 2-9,2 2 8,2 0 3,-2 1-9,3 2-22,-3 0 34,2 4 21,-2 0-23,1-1 13,-2 0-21,1 2 22,-2 0-19,1 0 17,-1 0-25,0 1 18,1-1-15,-3-2 20,3 0-17,-2 1 12,-2-2-16,0 0 23,-1-1-17,0-1 25,-9-3-26,18 4 40,-18-4-16,13 0 35,-13 0-5,14-4 30,-14 4-29,9-7 7,-9 7-11,7-10 15,-7 10-39,7-15 29,-7 15-36,1-17 19,-1 17-2,0-16-3,0 16-8,-5-15-3,5 15-2,-6-14-1,0 8-12,-1 0 0,-1 1-1,-1 2-4,9 3-7,-19-4-30,7 1-45,12 3-63,-24 2-71,13 0-108,-2 1-105,-1 0-153,0 4-697,-2-2-885</inkml:trace>
  <inkml:trace contextRef="#ctx0" brushRef="#br1" timeOffset="118343.44">3321 9039 101,'7'-6'718,"-7"6"-123,12-9-66,-12 9-62,9-7-60,0 2-85,-9 5-17,16-7-27,-16 7-25,22-6-29,-9 5-43,-1 0-27,4 1-16,-1 1-24,2 1-18,-1 2-21,0 0-13,-1 2-14,-1-1 10,-1 2-25,-2 1 9,0-1-21,-1 1 12,-4-1-23,1 0 2,-7-7-15,11 13 28,-11-13-21,6 12 27,-6-12-20,3 11 40,-3-11-6,0 0 47,0 12 7,0-12 35,0 0-15,-6 5 19,6-5-16,0 0 19,0 0-34,-12-2 4,12 2-31,0 0-4,-6-13-25,6 13-4,-3-16-17,3 16 2,2-20-26,-1 8 15,0 0-16,3-3-7,1 3-14,1-2-10,1 1-58,1 0-68,-1 0-61,3 3-73,-1-1-126,2 2-117,1 0-143,2 2-745,2 0-1024</inkml:trace>
  <inkml:trace contextRef="#ctx0" brushRef="#br1" timeOffset="119611.55">4483 9046 795,'0'0'633,"0"0"-83,-14 1-47,14-1-58,0 0-25,0 0-47,0 0-59,0 0-19,0 0-54,0 0 1,0 0-18,0 0-24,0 0-58,16-6-4,-5 4-42,2-1 5,2 0-42,3-3 12,-1 3-33,2-2 15,3 0-32,-2-2-8,3 0 2,-1 0 15,-3 1-16,1-3 19,-3 5-25,-2-4 37,2 2-28,-4-2 42,-2 0 1,1 3 23,-3-2-27,-1 2 2,-1-1-23,-7 6 3,5-10-17,-5 10 9,0 0-27,-5-12 24,5 12-22,-15-7 10,15 7-23,-22-3-1,9 3 3,-1 1 9,0 0-7,-4 0 18,3 3-20,-4 1 19,3 0-21,-1 2 19,0 0-12,-1 3 15,4-2-19,0 1 16,-2 1-16,5-1 19,1 3-19,1-2 16,0 1-20,4 0 23,0-2-20,2 3 14,3-12 2,-1 19-3,3-9 4,-2-10-4,8 18-2,-1-9-39,4-2-53,-1 0-25,4 1-79,0-3-20,4-3-65,0 2-56,1-1 0,4-2-1,2 1 63,3-2 50,0 0 32,3-2 35,-1 1 6,6-2 49,0-1 21,-2-1 29,1 0 33,-2-2 28,0 0 15,-1-3 16,0 1 14,-1 0 21,-1-1 5,-3-1 31,0 0-32,-5 0 42,-4 0-3,1 0 7,-5 0-17,-1 1 5,-3 1-8,-1 0-3,-2 1-21,-7 8-23,6-13-12,-6 13 3,-4-11-16,4 11 1,-15-7-7,3 6-2,-1 0 7,-2 2 4,-3 0 30,-1 3-7,-3 2-1,-2 1-22,0-1 33,2 3-39,-4 3 25,5-1-28,0-1 13,3-1-33,0 3 18,3-2-26,2-1 22,3 1-33,2-2 23,2 1-4,6-9-3,-8 12-3,8-12 2,-1 12-2,1-12 1,9 8-1,-9-8-12,17 4-15,-17-4-21,22-1 15,-7 0-16,1-4 23,0 3-13,0-3 27,1 0-21,3-2 26,-2-2-19,-1-1 30,1 2-18,-2-3 22,-2 2-21,-1 0 30,0 1-9,-3-1 28,2 2-18,-2 2 15,-1-2-7,-2 2 17,-7 5-30,13-7 16,-13 7-28,12-7 18,-12 7-22,11-3 28,-11 3-15,0 0 19,15 3-24,-15-3 21,9 8-24,-9-8 22,9 8-26,-9-8 18,9 13-26,-4-6 20,1 0-32,-1 1-23,1 0-74,-1 0-24,1 0-57,1 1-67,1 1-41,-1-2-28,2 1-33,0-1-43,1-2-57,-1-1-1,0 1-46,3-2-306,-2-2-351</inkml:trace>
  <inkml:trace contextRef="#ctx0" brushRef="#br1" timeOffset="119924.04">5599 9085 591,'14'-5'275,"-4"0"-75,2 0 39,-1-1-63,1-2-14,-1 2-15,1-3 28,-2 0-13,1 1 15,0-2-27,-1 0 18,-2 0 11,-2 2-2,-1-2 13,0 3 8,-1-1 4,-4 8-3,8-14-22,-8 14-12,2-12-10,-2 12-13,0 0-13,-2-16-28,2 16 18,-8-8-40,8 8 35,-11-3-14,11 3 18,-16-2-31,16 2 22,-22 2-10,10 1 16,0 1-37,1 0 10,-2 2-31,0 1 13,-1 1-29,3 1 16,2 1-31,-3-1 7,3 1-18,3 0 11,-1 0-28,1 0 19,2 1-19,4-11 21,-2 19 0,2-19-8,2 20-8,-2-20-36,9 17-42,-3-10-49,2 0-26,3 1-24,1-3-26,2 2-51,1-2-44,2-1 11,4-1-15,-1 0-6,2-1-12,0-2 1,0 0 24,3-3 18,-1-1-42,0-1-30,-1 0-311,0-5-166</inkml:trace>
  <inkml:trace contextRef="#ctx0" brushRef="#br1" timeOffset="120365.74">6108 8818 557,'1'-13'528,"-2"1"-94,1 12-29,-3-21-56,0 12-21,1-1-43,2 10-37,-5-15-48,5 15-37,-7-13-29,7 13-14,-7-9-20,7 9-9,0 0 6,-8-5-21,8 5 0,0 0 15,-8 6 9,8-6-9,-4 12-14,4-12 1,-2 21-15,1-10-3,-2 3 8,3 0 6,0 2-17,3 0 6,-2 3-27,0-3 31,2 2-29,-1-1 1,1 1 1,1-1 33,1 0-22,-3 1 11,2-1-39,1-2 21,-1 0-6,0-1-37,0 0 27,-2-4-25,1 0 18,0-1-16,-3-9 23,3 13-16,-3-13 41,3 11-4,-3-11-12,0 0-2,6 8-9,-6-8-5,0 0-26,0 0 22,0 0-27,8-8 24,-3 1-7,-5 7 4,8-17-24,-3 6 13,4-1-13,-2 1 23,3-3-23,1 2 20,2 0-14,1-3 25,1 2-31,3 3 21,-3-1-21,4 2 22,-1 1-18,3 1 29,-3 2-28,1 4 23,1 1 13,1 1 31,1 4-25,-1 0 19,1 2-26,-3 1 14,0 1-7,-1 3-3,-4-2-5,1 2-22,-3 0 10,-3 0-31,1 0-65,-2 1-66,0 1-48,-3 0-183,0 2-175,0 0-243,-1-2-485,-3-1-888</inkml:trace>
  <inkml:trace contextRef="#ctx0" brushRef="#br1" timeOffset="121204.67">7486 8857 334,'0'0'764,"-2"-10"-164,2 10-84,0 0-96,-4-14-73,4 14-55,0 0-68,0 0-34,0 0 25,5-7-12,-5 7-16,9 5-14,-9-5-28,15 9-12,-3-2 16,-1 1 2,2 0-46,1 3-4,0 1-37,0 1 8,0-1-30,2 0 9,-5-3-21,2 3 25,-3-1-8,0-2 35,2 0 3,-2-1-12,-2-1-15,1 0-6,-3 0 12,-6-7 13,12 9 9,-12-9 7,10 8 11,-10-8 3,7 5 2,-7-5-24,0 0-15,13 0-15,-13 0-15,9-5-5,-9 5-2,9-12-4,-2 4-12,-1-1-3,0-3 3,4 0 0,1-3-14,-1 1-6,1-2-1,1 1-16,2 0 9,-1-1-47,2 2-24,1 0-67,0-1-40,1 2-62,3 3-17,0-2-67,2 3-25,0 1-54,0 3-39,-2 0-48,-1 3-131,0-1-393,-3 3-634</inkml:trace>
  <inkml:trace contextRef="#ctx0" brushRef="#br1" timeOffset="121587.21">8238 8960 716,'0'0'563,"0"0"-102,0 0-62,0 0-53,-5 6-44,5-6-36,0 0-37,0 0-23,0 0-13,7-5-13,-7 5-29,8-6-4,-8 6 1,8-6-30,-8 6-9,11-10-19,-11 10 13,13-12-21,-13 12 6,11-12-25,-11 12 20,12-12-10,-12 12 20,7-11-10,-7 11 16,7-8-43,-7 8 17,0 0-40,5-13 12,-5 13-28,0 0 17,-9-8-25,9 8 8,-13-2-23,13 2 22,-16 0-20,16 0 21,-19 4 0,8 0-10,1-2-22,0 2 22,1 2-25,-1-1 34,0 2-17,1 3 20,-1-3-18,2 4 17,3-2-20,-2 0 26,3 1-32,-1 0 29,3-1-14,2-9 5,-5 18-3,5-18-1,0 17-5,3-8 7,1 0-9,3-3-17,0 3-42,2-4-56,5 1-123,-1 0-60,4-3-8,2 1-37,3 0-92,3-3-90,2 2-74,1-2-315,-1-2-482</inkml:trace>
  <inkml:trace contextRef="#ctx0" brushRef="#br1" timeOffset="122208.71">8624 8965 39,'0'0'715,"5"-16"-160,-5 16-89,1-14-44,-1 14-47,-1-13-30,1 13-43,0 0-41,1-14-41,-1 14-43,0 0-36,0 0-30,0-15-33,0 15-13,0 0-11,0 0 4,0 0-10,13-2-2,-13 2-5,10 8-13,-10-8 12,13 10-4,-4-1 19,0-1-1,-2 1-3,3 0-18,-1 0 2,-1 2-6,0-1 1,-2-2-19,1 3 15,-2-4-18,-1 1 39,-4-8-5,7 16 11,-7-16 8,4 10 14,-4-10-4,1 10 2,-1-10-8,0 0 0,-1 12-13,1-12-8,0 0-11,-8 8-2,8-8 3,0 0-8,0 0-9,0 0-1,-10-3-5,10 3-4,0 0-9,-2-12-57,2 12-11,2-18-60,3 4-54,0 1-47,7-4-71,-1-2-46,6-2-16,1-1-10,6-3-43,-1 0 29,3 2 19,-3-1 35,-2 3 94,0 2 93,-3 2 83,-3 2 108,-1 1 25,0 1 57,-4 3 34,1-1 34,-2 1 12,-2 0 13,0 3-1,-2-1 10,-5 8-4,10-13-17,-10 13-18,5-13-14,-5 13-6,5-10 2,-5 10-34,3-10-8,-3 10-33,0 0 7,4-12-41,-4 12 11,0 0-14,0 0 21,0 0-25,0 0 46,0 0-15,0 0 28,0 0-35,-4 10 31,4-10-19,-1 15 22,-1-4-9,2 2 24,0-1-46,0 2 10,0 3-25,0 1 29,-1 0-15,2 0-12,-1 1-16,2 0 8,-1 0-2,1-1-14,1 1-7,2 0-9,1 1 37,-1 0-48,3-2 35,2-1-57,2 0 46,-1-1-48,3-1 43,2-2-54,2-1 41,0 0-82,2-4 12,2 1-57,-2-4-40,2 2-23,-2-5-59,-2-2-2,3 0-28,-2-1-56,-2-2-57,-1 0-4,-2-2-59,0-1-27,-4-2-23,-1 3-585,0-5-682</inkml:trace>
  <inkml:trace contextRef="#ctx0" brushRef="#br1" timeOffset="122427.45">9007 8890 585,'-18'3'695,"4"1"-124,1-1-39,13-3-81,-20 3-77,20-3-79,-16 3-54,16-3-43,0 0-41,-9 3-30,9-3-23,0 0-26,0 0-18,20 0-15,-20 0-5,27-1-4,-10-1-22,5 0-64,-3 1-47,7-2-65,-1-1-64,1 1-66,1 0-56,-2-1-17,2 1-116,1-1-335,3 0-349</inkml:trace>
  <inkml:trace contextRef="#ctx0" brushRef="#br1" timeOffset="123368.32">9439 8935 9,'0'0'655,"0"0"-178,-8 4-81,8-4-34,0 0-47,0 0-61,0 0-33,13 4-33,-13-4-34,16-1-16,-16 1-19,22-3-10,-8 1-9,-1 0 9,4-1 8,-1 1 21,1-3-9,0 1-3,-1 1-4,1-2 10,-3 0-27,0 0 12,-1 1-26,-3-1 12,0 1-23,-2-1 8,-8 5-18,13-10 1,-13 10-31,5-9 10,-5 9-32,0 0 17,0 0-22,-4-13 20,4 13-23,-10-4 22,10 4-15,-13-1 20,13 1-21,-17 0 31,17 0-16,-20 5 35,10-3-18,-2 3 22,-2 0-13,2 2 11,0 0-26,-1 2 15,0-1 2,3 0-14,0 2-11,0-1-11,1 0 5,1 1-5,1-3-15,2 3 1,5-10-2,-8 15-7,8-15-17,-3 14-27,3-14-45,4 14-42,1-8 0,5 2-38,2-2-104,3-1-44,2 2-66,6-2 2,-1 0 6,4-2 11,1 3 108,2-3 24,0-3 17,-3 3 15,-1-3 49,-4-1 28,0-1 15,-1-1 55,-2 0 17,-1-3 44,-1 1 41,-3 0 55,0-2 14,-4 2 24,-2-1 13,1-2 7,-8 8-5,12-13 1,-12 13-6,6-14 0,-6 14 7,4-13-8,-4 13-10,2-11-20,-2 11-13,3-10-20,-3 10-14,1-12 1,-1 12-4,0 0-12,3-12-2,-3 12-22,5-8 0,-5 8-7,7-7-8,-7 7-2,11-5 17,-11 5 26,15-3 12,-15 3-4,19 1 30,-7 1-24,-1 1 33,4 1-18,-2 1 30,3 2-31,-2 1 2,-3-1-14,2 3-10,-3-2-13,-1 1-8,0 1-12,-2-2-6,-2 0-1,0 2 2,-5-10-2,5 17-8,-5-17 6,1 15-12,-1-15-3,-1 12-14,1-12 9,-1 12 10,1-12-7,0 0 2,-2 14 3,2-14 1,0 0-12,0 0 5,-1 12-7,1-12 4,0 0-6,0 0-12,0 0 13,0 0 2,14-7-3,-8 1 2,2 0-4,2-3 1,1-1 5,0 0-24,4-3 24,1-1-17,-1-3 19,-1 3-26,4-5 27,-4 2-23,1 0 23,0 2-20,-2-1 25,-1 1-22,-3 4 28,0 0-30,-1 0 22,-2 3-16,-1 0 20,1 0-28,-6 8 20,7-11-19,-7 11 19,0 0-21,2-12 24,-2 12-21,0 0 27,0 0-28,0 0 24,-16 2-22,16-2 19,-12 12-19,6-5 23,-2 1-26,3 1 24,0 1-19,0 2 25,1 0-26,1-2 27,0 2-1,1 0-5,1-1 11,2 1-9,1-1-4,1 1 11,3 0-9,0 0 2,3 0-4,1-2-2,4 2-2,3 0-25,1-2-75,2 0-57,3 0-133,5-3-155,3 1-155,0-1-828,2-3-1032</inkml:trace>
  <inkml:trace contextRef="#ctx0" brushRef="#br1" timeOffset="123587.06">11045 8906 267,'0'0'612,"0"0"-74,10-3-58,-10 3-49,0 0-64,0 0-37,0 0-33,13 3-27,-13-3-8,0 0 181,0 0-38,0 0-79,0 0-34,0 0 10,9 2-58,-9-2-50,0 0-38,0 0-43,0 0-18,0 0-17,0 0-31,0 0-63,0 0-86,12-2-122,-12 2-92,0 0-135,0 0-131,0 0-267,0 0-418,0 0-874</inkml:trace>
  <inkml:trace contextRef="#ctx0" brushRef="#br1" timeOffset="127373.08">1128 11788 174,'-17'-3'560,"17"3"-108,-16-5-49,16 5-12,-16-3-9,16 3-39,-14-4-6,14 4-36,-12-2-4,12 2-17,0 0-12,-13-3-27,13 3-26,0 0-15,0 0 0,-12-3-3,12 3-7,0 0 15,0 0 13,0 0 10,0 0-9,12 3-14,-12-3-23,19 0-17,-19 0-37,27 3-4,-12-3-21,4 0-10,-2 0-41,4 0 9,1 0-24,-1 0 0,-1 0-14,2-3 4,-1 3-22,0 0-6,-2-1-63,0 1-80,-2-2-67,1 1-76,-4-2-60,1 2-98,-3 0-115,-2-2-71,-10 3-907,18-1-1176</inkml:trace>
  <inkml:trace contextRef="#ctx0" brushRef="#br1" timeOffset="159371.05">2624 11335 241,'3'-13'918,"-3"13"-172,3-13-92,-3 13-75,6-17-35,-6 17-24,5-14-38,-5 14-27,6-13-13,-6 13-20,4-12-39,-4 12-55,4-10-38,-4 10-45,6-10-49,-6 10-44,0 0-32,0 0-7,0 0 57,0 0-20,9 7-109,-9-7-41,4 17 0,-3-5 0,1 3 0,-1 2 0,0 0 0,-1 3 0,0 1 0,-1 0 0,0 3 0,-1 1 0,2 0 0,-2-1 0,-2 2 0,3-2 0,-2-1 0,0 1 0,2-1 0,-1 0 0,-2-4 0,3 0 0,-1-2 0,0 0 0,1-5 0,-1 2 0,1-1 0,1-13 0,-3 19 0,3-19-445,-1 14-35,1-14-66,-1 12-85,1-12-86,-3 10-128,3-10-593,0 0-1050</inkml:trace>
  <inkml:trace contextRef="#ctx0" brushRef="#br1" timeOffset="159652.28">2588 11339 979,'0'0'807,"-1"-18"-127,1 18-79,1-17-63,1 6-41,2 2-64,0 0-35,3-2-36,2 0-27,1 1-21,5-3-53,1 2-30,4 2-33,2-3-8,3 3-23,4 0-25,-1 0-30,2 1-20,1 1-20,0 1-12,-6 0-16,4 4-5,-4-3-9,1 3-5,-3 1-8,-3 0-20,0 1-62,1 0-76,-4 1-58,0 1-49,-4 1-35,-1 0-35,-2 1-98,-2 3-127,-2 1-53,-6-8-174,1 19-508,-4-7-885</inkml:trace>
  <inkml:trace contextRef="#ctx0" brushRef="#br1" timeOffset="159886.65">2700 11543 167,'-9'5'820,"0"0"-126,9-5-67,-11 7-46,11-7-56,-7 4-19,7-4-33,0 0-70,0 0-41,0 0-39,0 0-29,14 2-24,-14-2-26,22-4-35,-8 2-34,4-3-17,-1 0-39,5-1-16,2 2-30,1-4-4,-1 2-24,0 1-2,2-2-24,3-1-43,-3 0-108,-1 2-72,1-1-38,-1 2-49,0-2-110,2 2-90,-2 1-54,1-1-90,-2 2-168,-1-2-303,-4 4-721</inkml:trace>
  <inkml:trace contextRef="#ctx0" brushRef="#br1" timeOffset="160181.39">3466 11301 644,'0'0'788,"3"-18"-45,-3 18-115,1-17-46,-1 17-41,1-16-28,-1 16-48,-1-14-33,1 14-30,0-13-33,0 13-38,0 0-54,0-13-38,0 13-31,0 0-42,0 0-34,-1-13-28,1 13-19,0 0-14,0 0 0,0 0 7,0 0-12,0 0 29,1 17-7,-1-17-15,-1 19-73,2-6 0,-2-2 0,1 4 0,0 0 0,-1 2 0,-1 1 0,1 0 0,-2 1 0,2 0 0,-3 2 0,2-2 0,0 0 0,0 2 0,1-3-36,-1 0-239,2 2-66,-1-4-79,2-2-62,-1 2-117,0-4-99,3 1-121,2-4-617,0 1-1048</inkml:trace>
  <inkml:trace contextRef="#ctx0" brushRef="#br1" timeOffset="160561.23">3834 11467 818,'0'0'770,"0"0"-77,2-13-108,-2 13-67,0 0-71,0 0-36,-7-10-72,7 10-20,0 0-64,-9 4-11,9-4-57,-6 8-8,6-8-44,-10 12 12,10-12-51,-8 17-8,5-8 6,1 3-41,2-12-4,-3 20 1,3-20-18,0 21-3,2-10-6,-2-11 0,3 19-3,3-11-6,-1 0-2,2 0 0,0-1 3,2-1-4,2-2 0,2-1 3,-2-1-7,5 1 19,-2-3-23,1-1 27,2-1-36,-1 0 22,1-1-23,1-2 14,-4-2-9,2-1 17,-3-1-17,1 0 19,-2-2 1,1 2-6,-4-3 0,-2 0 22,0 2-4,-1-2-1,-4 2 14,1-1-9,-3 11-8,-1-21-3,-2 12 4,1 0-8,-3-1-9,-2 3-7,7 7-12,-13-10 8,5 5-8,8 5-31,-20-4-91,20 4-39,-23 0-103,12 1-66,-2 2-121,3 2-82,-1-2-101,-1 2-787,4-1-1039</inkml:trace>
  <inkml:trace contextRef="#ctx0" brushRef="#br1" timeOffset="161275.84">4128 11447 770,'0'0'792,"7"-5"-98,-7 5-109,0 0-108,10-8-86,-10 8-93,0 0-44,0 0 5,0 0 24,7 5-52,-7-5-8,3 9-59,-3-9 1,1 15-35,-1-15 5,3 15-41,-1-5 8,1-1-37,0 1 7,2 0-28,2-1 10,0-2-25,2 3 13,2-3-11,1 1 8,1-1-34,2 0-3,0-2 2,3-2 1,0 1 2,0-2 27,1-2-35,0 0 45,0-1-53,0-1 21,-1-2-19,1-3 23,-1 1-24,3-2 23,-3-2-26,-2-2 24,1-1 0,-2 1-21,-1-2 26,-2 2-9,-1-1 55,-1 2 19,-2 0 9,1 0 7,1-1 5,-3 3 8,-2 1-13,0-1-4,-1 1 3,-4 8-9,9-12-13,-9 12-20,5-8-10,-5 8 2,5-8-29,-5 8-7,0 0 1,0 0 9,0 0 9,-1 11 13,1-11 5,-4 17 3,1-6 1,-1 2-1,2 4 27,-4 4-51,3 4-28,-1 2 0,2 4 0,0 3 0,1 2 0,0 0 0,1 3 0,1 7 0,-1-2 0,1 4 0,2-4 0,-2 1 0,2 1 0,-1-1 0,3-1 0,-2-1 0,-2-8 0,2 2 0,-3-4 0,0-3 0,0-2 0,-2 0 0,0-3 0,-3 0 0,0-3 0,-2-1 0,1-1 0,-3-2 0,-2-2 0,-1-3 0,-2-2 0,1-1 0,-2-3 0,-1-2 0,-1-2 0,-1-3 0,-3-3 0,0-4 0,-6-3 0,1-2 0,2-5 0,-4-5 0,-2-2 0,4-2 0,0-3 0,3 1 0,2-3 0,2 0 0,4 1 0,2 3 0,4-1 0,4 4 0,3-4 0,0 3 0,4-2 0,1-2 0,5-2 0,2 2 0,7-5 0,1 2 0,2 1 0,6-1 0,2 1 0,3 2 0,1 0 0,2 2-105,2 1-230,2 1-22,-1-1-64,3 5-31,1-1-61,-2 2-71,2 2-78,-2 2-127,0 1-466,0 2-862</inkml:trace>
  <inkml:trace contextRef="#ctx0" brushRef="#br1" timeOffset="161846.3">5242 11468 567,'15'0'672,"-15"0"-84,13 0-20,-13 0-43,13-4-58,-13 4-35,9-5-50,-9 5-18,10-5-56,-10 5-3,7-7-35,-7 7-1,4-8-57,-4 8-14,0 0-17,0-12-25,0 12-25,-8-8-5,8 8-15,-14-5-8,14 5-2,-21-4 5,21 4-9,-25 0-12,7 1-8,1 2-8,0 0-16,-1 2 25,-1 1-45,-1 1 27,2 2-40,-1 2-2,2 1-4,2 1 25,-1 0-35,4 0 4,1 2-5,1-4 4,2 3-3,1 0 3,4-2-4,-1 0-5,1-2 10,6 1 2,1-1 0,2 0-1,2-2-6,3 1-28,2-4-23,2 0-35,3-2-7,1-1-12,2-2-17,1-1 22,2-1-8,-1-5 20,0 0 2,0-1 17,2-3-23,1-2 20,-3-2-15,-1-3 18,-1-2-13,2-4 24,-2-2-15,-1-2 32,-1-3-15,-2 0 3,0-3 14,-3 1 3,-2-1 11,-1 4 3,-4-1 5,2 0 6,-1 2 0,-3 0 8,-1 4 13,1 3 42,-2 1 16,-2 3 46,1 1 26,0 3-32,-1 2 5,-1 12-3,1-22-20,-1 22-19,0-16-16,0 16 2,0 0 24,-1-11 21,1 11 9,0 0 11,-9 6 7,9-6-17,-8 14 0,5-2 4,-3 2-24,1 2-95,-1 5 0,1 0 0,0 3 0,0-1 0,-1 3 0,3-1 0,0 2 0,-1 1 0,2-3 0,2 1 0,-1 1 0,-1-1 0,2 0 0,2-1 0,-1-1 0,0 1 0,4-1 0,-4-6 0,2 0 0,-1-2-313,1 1-309,0 1-212,-2-5-320,3 0-512,0-3-1335</inkml:trace>
  <inkml:trace contextRef="#ctx0" brushRef="#br1" timeOffset="163005.5">6371 11514 351,'0'-13'808,"0"13"-143,1-12-11,-1 12-77,-1-13-2,1 13-63,0-12-29,0 12-53,0 0-38,-3-14-33,3 14-53,0 0-61,0 0-53,0 0-34,0 0-15,-1-11 39,1 11-40,0 0 29,-1 15-40,1-15 22,-2 14-53,2-14-15,0 21-15,2-10-9,0 0-16,2 1-6,0 2-2,1-1-3,3-2-4,1 0-6,0 0-6,1-2 1,2 0-19,1-2 0,3-1 0,-2-2-5,0-1-54,0-3-15,0 0-24,0 0 32,2-3-41,0-1-4,-2-1 4,0 0-2,-1-5 1,0 1 4,-1-1 16,0 0 15,-2-1 10,0 0 17,0-1 9,-2 3 10,0-2 2,-2 2 5,0 1 5,-6 8 1,10-11-9,-10 11 4,6-7 3,-6 7 0,0 0 5,0 0 3,9 4 0,-9-4 9,0 0-4,6 13 1,-6-13 0,5 13 3,-5-13-3,7 15 7,-7-15 0,9 15-5,-2-8 2,2-1-15,3 0 19,2 0-17,1-1 35,3-2-35,0 0 18,2 0-14,2-3 13,-1 0-12,2-3 13,2-1 6,-1 1 15,-1-2-21,-2-4-9,-1 1 11,-1-2-8,-1-1 1,-1-1-1,-4-4 4,-1 2 5,-1-2 7,-3 2 11,-3-1 1,0-1 13,-2 2-10,-1 2 0,-7-2-29,4 2 34,-3 1-13,-1-1 0,-2 5-12,1 0-3,-4-1-8,-1 4 4,1 0-7,-3 1 4,2 2-17,-3 2-33,1 1-81,0 2-35,-2 0-98,2 0-38,2 1-102,2 2-69,-2 0-61,4 1-97,-1 0-689,4 0-921</inkml:trace>
  <inkml:trace contextRef="#ctx0" brushRef="#br1" timeOffset="163446.65">7465 11436 424,'10'-8'709,"-1"-1"-102,-3 1-10,1-2-43,-4 2-105,1-3-34,-1 1-54,-3 10-17,1-17-74,-1 17-7,-4-16-41,4 16 4,-10-12-46,10 12-5,-14-6-25,14 6 4,-18 0-31,7 4 10,-1 1-7,-1 2 1,-1 0-22,3 5-11,-3 0 32,2 2-62,1 1-13,-1 0-17,4 0 5,2 0-8,0-2-7,1 3-7,3-5 37,1 1-39,2-1-3,3-1 1,1-2-15,0 1-45,3-1-36,0-4-30,3 0-23,1-2-9,-1-1 2,2-2 16,0 0 14,3-4 10,-4 1 5,3-4 17,-2-1 13,1 0 14,-1-3 15,0-1-7,-2 0 24,-2-2-15,0 4 32,-1-2 38,-1 1 39,-2 3-4,1 0 34,-6 9-21,10-14 4,-10 14-42,6-11 6,-6 11-28,0 0 21,8-6-10,-8 6 0,0 0 14,8 9-6,-8-9-20,5 11 6,0-3-7,-3 2 10,2-2-11,0 4-5,0 0-8,2 1-76,-1 0-109,3 0-66,0 0-129,1 3-130,-1-4-108,1 0-882,2-1-1121</inkml:trace>
  <inkml:trace contextRef="#ctx0" brushRef="#br1" timeOffset="163774.77">7840 11436 769,'3'-11'722,"0"2"-97,-3 9-84,8-16-33,-3 9-86,2 0-59,1 1-87,2 2-27,1 1-70,1 0-11,2 1-46,0 2 2,1 2-36,1 1 15,1 0-34,0 2 0,-2 1-4,-2 0-21,1 1-1,-1 3-8,-2-2-6,-2 1-34,-2-2 25,-2 1-21,1 1 23,-6-9-15,5 14 22,-5-14-19,0 12 23,0-12-11,-4 8 28,4-8 0,-7 8 49,7-8-3,-9 4-1,9-4-7,0 0-9,-12-3-9,12 3 2,-6-6-10,6 6-7,-6-13-15,6 13-15,-2-17 0,2 17-6,4-19 1,0 8-8,0 0-46,1-1-38,1 1-97,2 0-27,2 1-85,-1 1-55,0 0-55,1 1-54,2 0-52,-2 2-88,4-1-99,2 2-261,1-1-526</inkml:trace>
  <inkml:trace contextRef="#ctx0" brushRef="#br1" timeOffset="164162.38">8460 11287 286,'13'-1'598,"-13"1"-74,19-2-21,-19 2-7,14-2-69,-14 2 6,11-6-38,-11 6-64,0 0 2,11-7-43,-11 7-2,0 0-57,0 0-17,-2-9-10,2 9 20,-7-7-34,7 7 19,-14-5-19,14 5-35,-18-2-22,5 0-9,2 1-12,-2 2-32,0-1-18,-1 3-13,2-1-15,1 0-8,-4 2-3,3 2-5,-1 0 4,3-1-8,1 2-12,0 1 0,4-1 4,0 3-8,1-1-1,4-9 28,-1 17-73,1-17 28,5 17-62,2-8 29,1 0-33,1 2 20,2-2-23,1 0 13,1 1 12,0 0 14,3 1 7,1 0 9,0 0 9,-1-2 2,-3 2 4,0-3 6,-3 0 0,0-1 2,-1 0 6,-2 0 14,-7-7 25,7 10 11,-7-10 10,0 0 8,0 15 5,0-15 5,-7 7-9,7-7-9,-16 7-19,16-7-5,-18 5-4,6-4-5,0 1-2,-2 0 1,14-2-3,-24 1-5,10-2-8,1-1-39,13 2-60,-23-2-83,11 0-83,1-2-101,2 1-176,1-2-140,0-1-890,8 6-1212</inkml:trace>
  <inkml:trace contextRef="#ctx0" brushRef="#br1" timeOffset="164631.12">8777 11146 323,'3'-11'857,"-3"11"-157,1-18-22,-1 18-85,1-14-44,-1 14-38,0-15-91,0 15-38,1-10-79,-1 10-36,0 0-76,-1-13-27,1 13-56,0 0-3,0 0-40,0 0 6,0 0-25,8 11 30,-5-1-14,0 2 12,1 1-22,1 4 22,-1-1-43,0 3 16,0 1-18,-1 2-1,1 2-5,-1 0-4,-1-1-3,0 2 2,0 0 2,-1-1-6,1-1-1,-1-3-1,-1-1-2,0-1 2,0-1-4,0-4 1,0 0-1,0-1 1,0-12 3,0 20 3,0-20-3,0 14 2,0-14-3,0 0 5,-1 11-20,1-11 5,0 0 0,0 0-4,0 0 0,7-11-1,-3 3 38,2-1-41,2-1 3,0-2-12,1 0 21,1-1-9,3 0 0,1-1 4,0 1-6,1-1 3,1 3-2,0 0-9,1 1 19,1 2-14,-3 1 2,3 0 3,-3 3-1,3 1-1,-4 2 4,2 0 9,-2 2-27,-2 3 12,0 0 5,2 1 2,-5 2 40,0-2-52,0 4 15,-3-1-103,1 1-86,-5 0-71,2 2-94,-1-3-131,-3-8-112,4 18-57,-4-18-743,2 18-997</inkml:trace>
  <inkml:trace contextRef="#ctx0" brushRef="#br1" timeOffset="165368.37">9661 11399 466,'9'-12'738,"-4"1"-115,-1 0-42,-1 1-107,-2-1-19,-1 11-49,-3-21-53,1 12-41,-3 0-48,-3 2 5,0 1-41,-2-1-11,-1 3-51,-1-1 0,-1 4-44,13 1-1,-27 1-35,11 2 3,2 1-31,-1 2 11,0 1-34,0 1 13,2 1-8,-1 1-9,4 0-3,0 1-7,0 1-1,2-1-6,2 1 3,2-3 1,1 2-6,3-11 2,-1 18-1,1-18-2,6 17-2,-1-9 0,2-2-13,3 0-15,0-2-17,2-1-26,0 0-5,3-2-7,0-1 16,-1-1-15,2-3-4,1 0-9,-2-1 9,1-3-16,-1 1 30,-2-2-8,1-1 19,-2 0 10,-2 1 27,0-1-16,-1 1 26,-3 2-5,1-1 24,-1 1-10,-6 7 24,9-10-28,-9 10 18,0 0-16,5-9 7,-5 9-15,0 0 19,0 0-17,0 0 21,0 0-14,-1 10 14,1-10-17,-1 12 18,1-12 2,0 12-5,0-12-6,2 14 3,-2-14-26,4 14 32,-4-14-6,4 16 6,0-7 2,-4-9-35,11 12 19,-4-6-23,0-1-61,2 1 0,0-4-39,0 2 39,4-1-12,-2-2-14,-11-1-32,26 0 4,-15-3 7,3 0-13,1-1 9,0-3-25,-1-1 2,1-4-10,1-1 5,0-2 12,-2-1 27,3-3 18,-1-3 21,0-2 15,-2-1 23,1 0 36,-2 0 24,-3-3 26,2 2 43,-3 2 49,-2 2 42,0 4 19,-4 0-34,3 4 37,-3-3-26,-1 5 8,-1 0-38,-1 12-4,3-20-32,-3 20 9,-2-11-30,2 11 29,-5-10-11,5 10 9,0 0-27,-13 2 53,13-2-58,-11 13 17,6-4-33,-2 3 22,2 2-21,-1 1 12,0 2-33,2 1 13,0 3-30,0-3 13,1 0-8,2 3-6,-2-1-5,3-1-1,0 0-4,0-1-10,0-1 33,2-1-47,0 0-38,1-2-75,1 0-36,0-4-23,1-1-31,1 0-21,2-1-71,1-4-22,0 1-16,2-2 23,-11-3-6,21 3-6,-21-3-12,23-5-10,-12-1 12,2-3-29,-1 0-15,1-4-260,-2-1-154</inkml:trace>
  <inkml:trace contextRef="#ctx0" brushRef="#br1" timeOffset="165587.12">10246 11253 1309,'7'-21'258,"-2"0"-50,-1-1 46,-2 4 20,1-2 26,-2 2-25,-1 0 6,0 1 29,0 1-1,0 3 3,0 1-25,-1 2-25,1 10-30,-1-19-23,1 19-57,-2-13 23,2 13 11,0 0-5,0 0-27,0 0 15,-11 2-25,11-2 26,-4 15-11,3-3 9,-1 3-1,2 0-2,0 4-22,2-1-15,-1 3-18,3 0-18,0 2-17,-1-1 7,3 0-38,0 1 21,0-4-40,2 2 20,-2-3-33,3 2 10,0-3-159,0 0-60,0-4-121,1 0-99,3-1-128,0 0-196,2 1-248,4-4-462,-2-1-1066</inkml:trace>
  <inkml:trace contextRef="#ctx0" brushRef="#br1" timeOffset="166528.1">11761 11485 529,'10'-8'533,"-4"2"-36,-6 6-27,12-12-43,-12 12-55,9-15 16,-9 15-34,7-15-45,-7 15-4,2-14-24,-2 14-62,-2-15 9,2 15-21,-7-15-39,7 15-17,-13-12 11,5 7-12,0 1-21,-4 1-24,-1 3-16,-1 0-18,1 0-10,-6 4-8,4 1-7,-5 4-9,3 0-11,-2 2 19,4 2-29,-1 0-2,3 1-2,0-2-15,5 2 9,1 1-4,1-2 0,3-2 3,3 0 7,0 0-2,5 0-5,0-2-25,4-1-54,3 0-20,0-2-51,1-2 8,1-1-26,-1-1 15,2-1-8,-1-2 19,5-1 5,-6-1 16,4-1 17,-4-2 2,2-1 20,-2 0 9,-2-1 18,2-3 3,-3 0 13,-1-1 9,1 0 13,-2 3 4,-3-1 34,3 2 33,-3-1 12,0 2 17,-5 7-30,8-12 0,-8 12-29,7-9 0,-7 9 15,0 0 1,0 0 11,12-2 0,-12 2-2,4 7-8,-4-7-16,4 11 2,-4-11-5,5 15-3,-5-15-7,5 17-3,-5-17-23,4 19 25,-4-19-22,7 14-50,-4-4-67,-3-10-80,6 14-55,-6-14-58,6 12-59,-6-12-58,9 8-73,-9-8-508,12 5-619</inkml:trace>
  <inkml:trace contextRef="#ctx0" brushRef="#br1" timeOffset="166809.34">12112 11237 735,'1'-18'664,"-1"1"-89,-1 3-25,1 1-55,0-2-28,-1 3-63,-1 0 15,2 12-64,-1-20-14,1 20-62,0-16-31,0 16-72,0-12-24,0 12-43,0 0 47,0 0 35,0 0-23,0 0-23,3 12 2,-1-2-15,2 1-4,-2 3 7,0 2-23,2 1-16,2 4-14,-4 0 12,1 1-43,1 1 19,0 1-41,-2 1 22,1-2-35,0 1 23,-2 1-30,3-3 25,-4 2-44,3-4-46,-3 1-121,2-1-34,0-1-85,0 1-43,1-2-85,-1 0-94,0-1-46,5-3-31,-3 1-143,4-1-501,1-4-847</inkml:trace>
  <inkml:trace contextRef="#ctx0" brushRef="#br1" timeOffset="167749.46">12569 11610 406,'11'-10'595,"5"-3"-71,-3 1-66,1-3-6,-3-1-43,3 0-24,-4-1-16,0 0-50,1 1 5,-2-1-75,-3 2 0,-1 1-37,2 0-10,-7 3-47,2 0 4,-2 11-18,-2-20 9,-3 12-34,-1 1 7,-3 1-40,0 1 8,-3 2-11,-1 3-7,-1 0-16,-1 1-16,-3 3 2,2 3-15,-2-1 10,-3 2-20,4 4-9,-1-1 34,2 0-40,0 1-2,3 2-1,1-4 2,3 2-1,3 1 3,1-3-3,1 0-4,2-1-8,2-9-18,2 17-29,-2-17-24,9 12-33,0-7 8,-1 0-10,4-3 9,-1 0-24,1-2 39,1 0 1,0-2 39,1 0 0,1-2 13,-1 0 8,1-3 12,0 0-2,0-1 11,-1-1 6,-1 2-22,-1-1 25,-2 1 0,0 0 30,1-2-13,-2 4 35,-1-1-14,2 0 18,-10 6-4,13-8-11,-13 8-7,9-5-6,-9 5 3,0 0 24,18 0 27,-18 0 7,9 8-7,-7 1-9,2 1 25,2 5 24,-2-1-14,1 8-7,-1 1 4,3 5-15,-1 3-13,0 1-20,2 2-4,-3 5-3,1 2-13,0 0-9,0 1-4,-2 0-6,-1-8 0,1 2 29,-2-2-37,0 1 10,0 0-15,-2-5-4,-2-1 1,0-1 3,0-3 0,-1 0-5,-1-3 2,-2-1 0,-2 0 4,-1-5 3,-1 0-2,-2-1 6,-1-4-9,-2-3 3,1 1 7,-1-6-9,-2 0 6,-2-3-3,0-1-7,-3-4 7,-2-5 17,-2-1-28,1-5 39,-2-5-39,0-1 38,0-4-51,4-3-2,5 1 0,3 3-20,1-3-34,6 0-35,3-1-11,5 2-45,0-2-16,7-4-44,2 3-20,6-6-66,4 1-49,3 0-19,7 1-8,0 3 16,10-5 16,3 1 30,0 3 40,6 3 46,-10 3 55,0 4 36,1-1 40,-5 2 41,-1 2 56,-6 3 51,-4 1 53,-1 2 40,-4 1 31,-5 3 18,1 0 15,-3 1-10,-2 3-32,-9 5-31,14-7-9,-14 7 8,0 0-1,0 0 7,0 0 3,0 0-21,4 8 8,-4-8-18,-4 15 16,0-6-33,4-9 22,-5 18-33,0-7 4,2-2-26,2 3 13,0-2-32,1-10 11,0 20-14,0-20 13,5 18-23,0-9 15,2-3-23,1 4 17,1-4-25,5 0 20,-1-1-22,5-2 19,-5-1-27,4 0 24,-2-2-22,-1-2 30,1 1-19,1-2 31,-5 0 3,5-2 34,-5 1 13,-2-1 5,1-1-13,-4 0-13,1 0-5,-7 6 5,6-13-13,-6 13-12,-2-12-4,2 12-9,-7-13-5,-1 7-5,-2 0-7,1 0-2,-1 1-10,-4 1 8,1 1-4,-1 1-13,3 0-49,-2 1-81,-4 1-106,4 1-121,-1 1-108,1 0-115,1 3-218,0-3-395,3 1-813</inkml:trace>
  <inkml:trace contextRef="#ctx0" brushRef="#br1" timeOffset="168193.19">13308 11480 566,'5'-8'750,"1"1"-101,-6 7-72,11-11-75,-4 4-20,-7 7-80,16-11-36,-7 8-89,3-1-4,-1 2-27,2 2-15,3 0-36,1 2-21,-1 3-2,3 0-28,2 2-23,-2 1-17,-2 1-17,2 1-20,-3 0-13,-5 1-7,0 0-7,0-2-10,-2 3 2,-2-2-34,2 1 23,-6-3-25,3 3 22,-6-11-27,4 18 26,-4-18-21,3 14 9,-3-14-43,-1 11 4,1-11-43,0 0 10,-6 12-30,6-12 13,0 0-31,0 0 23,-14-3-19,14 3 28,-6-9-7,6 9 34,-3-13-7,3 13 29,0-21 6,3 8 2,-1-1 8,4-3 1,0 1-6,2-2 16,3 3 0,-1 0 43,3-1-26,-2 4 40,3 0-14,1 3 26,1 2-24,-1 1 20,2 4-8,-2-1 26,1 4-15,2 1 19,-2 2-1,2 1 1,-5 2-15,1 3-5,-3 0-12,0-1-10,-1 3-5,-2-1-5,-1 1-5,-3-1-26,0 2 20,-3-2-59,-1-11-64,-1 22-98,-3-13-116,0 2-150,-3 0-120,-1-2-243,0-2-405,-3 2-846</inkml:trace>
  <inkml:trace contextRef="#ctx0" brushRef="#br1" timeOffset="168487.02">13652 11281 338,'7'-9'853,"-1"3"-173,1 0-59,3-1-75,0-2-43,1 1-70,3 1-26,-3-2-90,1 0 3,1 0-46,-2 1-4,-1-1-61,2 0-13,-5 0-39,1 1 2,0-1-46,-3 1-10,-1-1-27,-4 9-7,4-16-24,-4 16-2,-4-14-17,4 14 2,-7-15-18,1 9 10,-4 2-18,2 0 7,8 4-4,-20-5 2,20 5-16,-25 0 13,13 4-37,1-1-41,-3 2-71,3 2-33,-1 1-74,2 0-75,1 2-98,3 1-97,1-1-143,3-1-671,2-9-940</inkml:trace>
  <inkml:trace contextRef="#ctx0" brushRef="#br1" timeOffset="168737.03">14236 11294 300,'6'-9'803,"-1"2"-72,-1-2-54,1 1-61,-5 8-94,5-14-26,-5 14-71,4-12-26,-4 12-58,2-12-21,-2 12-71,0 0-35,3-12-60,-3 12-25,0 0-21,0 0-3,0 0-29,0 0-2,-2 12-10,2-12-12,-2 21-14,1-8-4,1 2-7,-2 2-3,2-1 38,0 2-50,0 3 41,0-1-65,0 1 14,0-1-34,0 3-94,0 0-91,-2 2-45,2-4-97,0 0-131,0-2-98,-2-1-177,0 2-586,2-6-953</inkml:trace>
  <inkml:trace contextRef="#ctx0" brushRef="#br1" timeOffset="169291.43">14094 11526 569,'-6'-11'706,"3"2"-129,3 9-21,-8-16-95,8 16-74,0-15-64,0 15-82,4-15-30,1 6-49,3 1-27,4-1-36,1 0-13,1 2-31,3-1-5,2-3-24,0 2-33,2 0-33,0 0-32,5-2-25,-1 0-7,1-1-4,-2 1 0,2-1 9,-5 1 16,-1 0 18,-2 2 8,1-3 19,-5 6 9,-1-3 14,-1 1 34,-1 2 41,-2-1 12,0 1 37,-2 2 11,-7 4-6,13-11-7,-13 11 4,10-5-26,-10 5-22,9-4 1,-9 4 16,0 0 16,0 0-13,9 9 25,-9-9-2,3 15 0,-3-15-33,1 21 16,-1-8-26,0 1 20,3 1-27,-3 2 18,2 0-15,-2 0-13,0 0-25,0-2 11,0 2-25,0-5 18,0 2-23,-2-1 30,4-2-30,-4 1 17,2-12-21,-3 18 22,3-18-20,0 15 22,0-15-26,-1 12 12,1-12-16,0 0 18,-4 11-19,4-11 17,0 0-23,0 0 22,0 0-26,-6-6 20,6 6 2,0 0 1,0-18 3,0 18-19,6-19 17,-2 9-17,2-2 19,1 0-24,3 0 25,0 1-23,-1 0 34,2 1-19,1 2 27,-1 2-5,1-2 32,1 4-32,-2 1 28,2 1-21,-2 0 17,2 4-20,-1 0 21,1 1-28,-1 1 19,-2 1-7,2 1-7,-1 2-5,0 1-1,-2 0 7,1 1-19,-2 0-62,-3 0-118,1 1-71,2-2-138,-6 1-117,5 0 15,-5 0-114,2-1-660,1 1-866</inkml:trace>
  <inkml:trace contextRef="#ctx0" brushRef="#br1" timeOffset="169911.63">14922 11477 5,'6'-9'744,"-1"1"-153,0 2-70,-5 6-56,13-15-55,-13 15-31,9-10-40,-1 3-33,-8 7-31,14-6-59,-14 6-26,14-2-43,-14 2-6,13 1-19,-13-1-4,14 4-33,-5 2 26,-3 1-29,2 0-5,-2 0-15,-1 1-27,-1-1 1,2 3-25,1-1 27,-2-1-24,-1 1 15,0-1-29,-4-8 26,6 16-19,-6-16 17,5 11-24,-5-11 20,3 11-23,-3-11 21,0 0-15,6 12 22,-6-12-23,0 0 17,0 0-34,5 7 39,-5-7-28,0 0 26,0 0-30,0 0 28,3-11-24,-3 11 19,5-11-12,-5 11 11,6-18-3,-1 7-5,2-2 4,-1 3-13,2-2 27,0 1-17,1 0 26,1 1-27,-1 2 30,2 0-13,-1 1 28,1 2-30,0 0 20,-1 1-24,2 2 19,0 2-31,-12 0 29,26 0-31,-14 5 21,-1-3 5,3 3-7,-2 0 6,2 3 5,-3 1 4,0-1-8,0 0-5,-2 1-22,-1-1 13,0 0-23,-3 0 27,2-2-27,-7-6 22,8 16-19,-8-16 23,6 11-23,-6-11 23,0 0-24,1 12 19,-1-12-18,0 0 22,-6 7-27,6-7 8,0 0-30,0 0 16,-12-2 2,12 2-7,-7-7-6,7 7-2,-6-10 8,6 10 12,-4-17 3,2 6-4,2 11-26,2-22 33,1 10-20,2-1 29,3 0-15,-1-1 30,5 0-7,4 3 26,-1 0 4,3 4 37,1-2-13,0 3 39,2 4 4,-1-1 24,-1 3-8,2 0-9,-1 3 45,-2 2-45,0 0 5,-3 2-47,1 2 8,-2 3-35,-3-2 13,-2 4-35,-2-1 27,-5 1-43,3 2 30,-4 0-90,-3 2-16,-3 3-160,-2 3-151,-2-1-142,-5 5-214,-2 5-234,-3-3-588,-2 1-1195</inkml:trace>
  <inkml:trace contextRef="#ctx0" brushRef="#br1" timeOffset="171178.19">2655 12983 749,'4'-11'721,"-4"11"-75,5-17-51,-5 17-98,5-16-43,-5 16-43,4-11-19,-4 11-66,2-11-52,-2 11-67,0 0-35,0 0-37,0 0 11,0 0 7,0 0-19,3 10 23,-4 0-11,-1 2-24,1-1-18,-2 4-8,2-2-25,0 0 8,0 0-36,1 1 15,0-1-21,2-1 8,-1 0-20,2-2 14,2 2-19,3-4 13,-1-2-18,2 1 10,2-2-12,1-2 8,3-1-46,0-2-41,-1-2-7,4-1-40,-3-1-4,3-1 11,1-4-1,-2-2 7,-1 2-1,0-3 10,-1 2 13,-2-3 16,-3 2 14,0-2 3,-1 2 17,-2 1-16,-1 2 31,0 1-9,-1-1 4,-5 8-11,7-9 6,-7 9-7,0 0 16,0 0 6,9-4-1,-9 4 2,0 0 8,2 12 5,-2-12-22,4 12 27,-4-12 0,5 12-11,-1-3 15,1-2-12,2 1 10,-1-1-9,4 0 10,0 1-12,3-3 15,0 0-14,2 1 9,-1-5-5,4 1-2,-2-2 0,3 0 8,0-3-6,0-1 4,0-1 0,-2 0 1,-1-2 12,1-1 2,-2-1 10,-3-1 3,-2-1 3,2-2 5,-5 0-13,-1 0 2,-3-1-4,0-1-4,-3 2-8,-1 0 1,-2 0-8,-2 0-3,-3 0-2,-1 3-7,-2 0 4,-1 3-11,-2 2 10,-1-1-9,-2 2 5,3 3-7,-2 2-1,-2 1-69,0 0-60,1 4-71,1-2-30,0 2-91,2 1-70,0 0-41,3 1-90,2 3-210,1-4-275,4 3-622</inkml:trace>
  <inkml:trace contextRef="#ctx0" brushRef="#br1" timeOffset="171584.43">3535 12934 758,'0'0'700,"0"0"-126,0 0-62,-3-7-91,3 7-19,0 0-42,-13 5-42,13-5-19,-14 10-41,7-2-20,1-2-42,-3 4-31,1 1-17,3 0-16,0-1-22,1 3-16,2-2-25,-1 0-6,3-11-17,0 21 6,1-10-22,3-1 6,1-2-13,2 0 5,2 0-11,0-3 10,1 0-16,1-1 9,1-1-10,3-3 6,-2 2-9,0-4 9,3 0-2,-2-2 0,-1 0 6,0-1-4,1-1 8,-3-2 17,0 0-7,-1-1-4,-2-1 10,-3-2-7,0 3-6,-3-2 3,1-2-6,-3 13-5,-3-22 3,0 12-3,-1-1-3,-1 2-11,-2 0 0,1 0-8,-4 3 9,1 0-9,0 0 4,-1 1-3,10 5-22,-22-2-87,22 2-92,-21 1-69,10 0-98,-1 2-88,2 2-84,0-1-128,1 3-573,2-1-851</inkml:trace>
  <inkml:trace contextRef="#ctx0" brushRef="#br1" timeOffset="172160.43">3720 12972 320,'0'0'840,"12"-11"-149,-12 11-74,12-12-72,-4 5-59,1 2-50,2-2-54,3 2-70,0 2-39,2-1-41,0 2-38,3 2-29,-1 1-30,1 0-27,-1 3-23,-1 1 4,-1 1-34,-1 0 12,1 2-39,-3 0 22,0 3-37,-2-2 1,-1 0 0,0 0-7,-1 0 4,-2 0-2,-1 1 0,-6-10-3,9 15-1,-9-15 3,4 12-2,-4-12 7,2 12-5,-2-12 2,0 0 0,-2 12 0,2-12-3,0 0 1,-8 8-2,8-8 1,0 0 8,0 0-3,-18-2 25,18 2-26,-9-7-2,9 7 0,-9-13-4,9 13 17,-5-18-12,4 6 14,1-1-27,1 0-5,1-2-35,1-1-42,4-1-57,0-4-42,1 0-37,1 2-70,2 0-23,1 0-25,3-3-20,-1 2-33,3 0-1,-4 4 11,1 1-5,-3-1 31,-2 4-30,1 2 97,-3 0 87,-2 1 245,0-1 47,-1 2 36,0-2 18,-4 10 29,6-17 36,-6 17 40,5-14 20,-5 14 43,4-13-5,-4 13 13,4-11-32,-4 11 1,2-10-15,-2 10-23,0 0-34,3-12-32,-3 12-36,0 0-28,0 0-15,0 0 16,0 0 39,0 0 6,8 5-10,-8-5-13,5 20 8,-1-8-14,-2 2-20,1 3-15,-1 2-26,0 0-19,0 1-3,1 0-18,-2 1 4,2 1-19,-1 0-2,1 2 0,0 0-16,1-2-123,-1 0-77,2 0-79,-1-2-54,0-2-68,1-1-85,1-2-51,2-1-13,-1 0-145,4-4-512,-1 0-812</inkml:trace>
  <inkml:trace contextRef="#ctx0" brushRef="#br1" timeOffset="172727.36">4601 12933 656,'2'-12'540,"1"0"-50,-3 12-2,1-20-59,-1 20-25,-1-22-69,1 22 14,-5-17-82,0 9-6,0 0-51,-2 1 5,0 1-24,-2 1 19,0 0-17,9 5-14,-19-5-23,19 5-24,-25 2-7,13 0-22,-1 2-5,-1 0 7,1 3-38,0 1-13,-2 1-8,1 1-8,0 2 12,1 2-28,0-1 16,4-3-21,-2 5 11,2-2-25,2 0 1,2 1 0,1 1 0,2-3 3,1 0-1,1 0 7,2-2-6,2 2 3,2-1-2,3-2-3,3 0-3,-1-2 1,5-1-8,-1 0-21,3-3-13,0 0-14,4-2-2,0-1 5,4-2 3,0-1 8,-2-1 9,3-1 2,-2-3 9,6 0 25,-2-2-29,1-2 28,-2-1-20,-1-1 26,-2-2-20,-3-1 5,2 0 5,-2-1 3,-3-2 0,-2-1-1,-3 4 27,-3 0-1,-2-1 6,-2 4 4,-1-2 5,-3 3 10,-3 1-10,-2 0 1,0 1-14,-3 0-4,-2 4 5,0 0 0,-1-1-1,-2 4 1,1 1-9,-2 0-1,11 3-2,-20-1-7,10 3-3,0 3-6,2-1 6,2 3-6,0 1 1,3 2-2,0 0 3,2 1-1,2 2 9,3 0-12,1 3 14,4 0-25,4 2 25,0-1-27,4 2 24,1-1-19,3 0 16,-2-2-14,1 0 17,-3-4-13,-3 0 15,-1-2-14,-4-2 16,1 0 10,-2-2 32,-8-6 24,12 13-13,-12-13-11,4 8-10,-4-8-12,0 0-12,-10 10 1,10-10-17,-18 5-64,5-2-92,-2-2-122,-2-1-111,-3 2-210,-3-1-177,-4-1-853,-5 0-1276</inkml:trace>
  <inkml:trace contextRef="#ctx0" brushRef="#br1" timeOffset="173653.25">6014 12912 276,'-2'-16'805,"2"16"-195,-3-10-122,3 10-61,0 0-45,-6-7-24,6 7-43,0 0-14,-10 4-34,10-4-31,-8 13-24,4-4-38,1 1-9,1 2-34,-2 0 9,3 0-42,-1 0-10,1 1-23,2 0-1,1-1-11,0 1-11,3-1 1,1-1-4,3 0-21,1-1 8,-1-2-3,4-2-3,2-1-5,-1-2-2,1 0-5,4-2-28,-2-2-37,2-2-17,0 2-8,0-3 4,-1-3 14,2-1 2,-5 1 18,2-3-8,-1-1 26,-4 2-11,-1-3 21,-2 1-5,-1-2-4,-1 1 1,0 3 12,-2-2-4,-1 3 16,-4 8 3,5-14-9,-5 14 6,4-11 3,-4 11-1,0 0 26,0 0 4,0 0 0,0 0 0,0 0-1,0 0 18,0 0-11,-4 8 15,4-8-21,1 11 21,-1-11-27,3 13 15,-3-13-23,10 12 20,-10-12-18,13 12 9,-6-6-25,5-1 25,-2-1-30,3 0 22,1-4-22,-1 3 19,3-3-20,2 0 23,1-3-23,0 1 21,-1-1-14,2-2 49,-4-2-6,2 2 19,-4-2-14,1-1 5,-2-1-6,-1 1 12,-2-1-17,-1 0 16,-2-1-29,-1 0 19,-4-1-29,1 0 14,-3 11-25,-2-19-4,-1 7 1,-1 2-3,-4 1-6,2 1 0,-1 1 0,-3-2-1,0 4-3,0 1-7,-1 0-6,0 1-66,-1 2-57,12 1-65,-22 1-58,10 2-113,-1 2-86,3-2-81,1 3-140,0 0-507,9-6-799</inkml:trace>
  <inkml:trace contextRef="#ctx0" brushRef="#br1" timeOffset="173918.87">6734 12861 186,'13'-9'736,"-13"9"-136,10-7-55,-10 7-63,6-7-25,-6 7-38,6-5-48,-6 5-54,0 0-59,8-7-58,-8 7-27,0 0 6,0 0-4,0 0-13,1 11-4,-1-11-44,-1 13 7,1-13-39,-1 16-1,1-16-25,0 21 13,0-21-36,1 21 18,2-9-34,-1-2 18,2-1-26,1 2 35,-1-2-41,2 0 19,0-1-24,1-1-30,1-1-62,0 0-25,1-3-47,1 1 15,0-1-40,0-1-67,-10-2-35,24 0-26,-12-2-33,1-1-4,-2-1 4,3 0-65,-2-2-538,2-2-542</inkml:trace>
  <inkml:trace contextRef="#ctx0" brushRef="#br1" timeOffset="174273.03">6771 12766 466,'-16'6'668,"2"2"-85,0 1-41,2-2-60,1 1-52,1-2-47,0 2-49,3-3-69,7-5-16,-7 11-47,7-11-5,0 0-42,2 13 1,-2-13-34,11 4 8,-11-4-22,21 0-4,-8-1-10,4-2-13,1 0-7,3-3-8,1 1 6,0-5 7,-2 3 1,1-3-1,-2 0-17,-3-2-14,2 0 12,-4 0-8,0-2-4,-2-1-7,-4 1-10,-1 1-8,0-2-5,-5 2-6,-1 0-2,-1 1-3,-2 0 4,-1 2-8,-3 1-6,0 1 2,-2 1-3,8 7-2,-19-6-7,7 3 9,1 5 0,-2-1-4,1 1-16,0 2-34,0 0-46,2 0-29,-1 1-46,3 2-38,0 0-60,2-2-75,-1 3-62,4 1-52,3-9-151,-2 12-560,2-12-788</inkml:trace>
  <inkml:trace contextRef="#ctx0" brushRef="#br1" timeOffset="174531.13">7171 12608 690,'2'-10'667,"2"1"-73,-4 9-69,5-16-15,-5 16-36,3-14-38,-3 14-32,1-12-57,-1 12-45,0 0-52,3-14-49,-3 14-47,0 0-25,0 0-18,0 0-13,0 0-6,-4 10-11,4-10-13,-4 18-9,1-6-12,2 4-5,0-1-11,1 3-3,-1-1-8,-1 3-4,1-1-4,1 0 24,0 1-29,0 0 18,0-2-27,1 2 16,-1-2-81,2-1-56,-1 0-75,0 0-48,3 0-18,-3-2-87,2 0-89,-1-3-107,1 1-138,-1-4-425,1 3-726</inkml:trace>
  <inkml:trace contextRef="#ctx0" brushRef="#br1" timeOffset="175085.17">7061 12896 524,'-10'-5'610,"3"-2"-99,7 7-47,-10-11-56,10 11-48,-8-11-51,8 11-42,0-12-65,0 12-30,8-13-52,0 6 7,1-1-46,5 0 9,-2 0-41,5 2 11,1-3-36,2 1 15,3-3-25,4 1 12,-1 1-22,2-3 21,-1 0-28,1-1 19,-1 2-22,-1-2 17,0-1-18,-2 2 20,-4 0-21,0 1 24,-1 0-21,-2 0 14,-1 0-18,-4 2 28,-1 1 10,1-1 43,-5 4-9,1-1-10,-8 6-10,15-9-17,-15 9 5,9-4-17,-9 4 17,0 0-7,11 5 17,-11-5 15,7 14-13,-7-14 35,4 21 3,-3-8 8,2 2 0,-2 2-21,1 1 22,-2-1 6,1 1 5,-1 0-33,-1 2 24,-1-2-23,2 0 14,-1-1-39,1 0 11,-1-1-34,-1-1 5,2-4-13,-1 2 2,0-2-2,1-11 20,-1 17-16,1-17 21,-2 12-24,2-12 16,0 0-23,0 0 16,0 0-21,-1 11 21,1-11-27,0 0 25,1-11-23,-1 11 19,2-17-14,0 7 10,-1-2-19,3-3 6,0 1 5,1-1 10,2-2 8,1 3 6,1-1 10,2 1 16,3-1 35,0 3-20,2 2-2,1 1-17,1 3 8,1 2-1,0 2 15,2 2 10,0 2-19,3 2 4,-2 2-1,3 1-13,-4 3-15,0 1-13,2 2-1,-4 0-14,-2 1 9,-1-1-12,-3 3 2,0 0-6,-3-1-121,-5 1-134,-1 1-174,-5 1-241,-3-1-390,-4 3-552,-4 6-1260</inkml:trace>
  <inkml:trace contextRef="#ctx0" brushRef="#br2" timeOffset="184472.29">9738 13016 467,'8'-7'587,"-2"2"-83,3-2-48,-3 2-19,1-2-59,-1 0-20,1 1-30,0 0-36,-2-2-2,0 0-48,-5 8-10,8-16-7,-8 16 1,5-17-47,-5 17-18,5-16-10,-5 16 12,0-15-48,0 15-3,-5-17 4,5 17-38,-8-15-11,3 8-10,-2 0-9,-3 2 14,-1 0-29,-2 1-6,-3 1 26,-1 2-39,-1 1 23,-2 3-22,-2 2 15,0 0-24,-2 4 22,-1 2-8,-2 1 22,1 3-8,3 1-5,1-1-3,0 2-4,3 0-8,3-1 1,2-1-9,1 1-1,4-3 2,1 1-6,2-2 14,1 1-18,4-1 18,2-2-16,3 0 11,2-1-11,1-1 12,3 1-14,4-4 10,1 0-42,3-1-30,-1-1-52,3-3 3,2 0-32,-2-3-13,5 1-14,0-4 17,-1 0-16,1-2-7,0-1-14,1-3-4,-1-3 4,-2-1-3,0 0 17,-1-3 8,2-5-3,-1-2 4,-1-1 19,-1-2 33,-1-2 18,-1-1 16,-3 1 18,0 0 19,-4 3 19,-1 4 41,-2 0 6,-1 2 57,-2 1-5,-1 1 11,2 3 35,-5 0-2,1 3-5,-1 1-7,0 1 36,-1 2-25,0-1 13,-1 11-22,0-17-19,0 17-10,-1-10-1,1 10-4,-5-8 20,5 8-14,0 0-10,-16 6 6,16-6 0,-11 14-17,4-4 17,-1 4 12,1 1-2,-1 5-8,1 1 8,-2 1-9,3 0 17,-3 4-30,2-2 13,0 0-38,3-1 20,0 1-31,0-2 18,1 2-31,3-6 25,0 2-31,3-1 25,0-1-27,0-2 19,3 0-24,0-2 23,2 0-24,-1-2 22,4 0-36,0-4 0,2 1-34,2-4-5,-1 2-48,1-4 7,1-1-28,-1-2 32,-1 0-15,1-2 27,1-1-27,-1-1 25,-2-3-13,-1-1 24,0 1-6,-1-3 41,-4 1-6,2-1 19,-3 2-13,-2-1 25,2 2-9,-6 7 34,7-13-19,-7 13 14,0 0-49,4-9 48,-4 9 24,0 0-1,0 0 16,0 0-17,0 0 23,-8 12-23,8-12 19,-2 12-22,2-12 13,-1 15-26,1-15 19,1 17-22,0-6 12,2-2-23,2 1 26,0 0-23,1 0 24,3-1-28,1-1 21,1 0-19,0-1 13,3-3-28,2 1 29,-1-2-58,-1 0-17,4-3-52,-3 0-64,3-1-62,0-1-39,0-3-26,-2 0-61,2-4-45,1-1-106,-2-3-446,0-1-547</inkml:trace>
  <inkml:trace contextRef="#ctx0" brushRef="#br2" timeOffset="184800.4">10290 12705 465,'-18'7'600,"5"0"-94,0 0-41,1 0-54,1 1-59,1-1-39,4-1-49,6-6-39,-10 13-21,10-13-25,-2 11-19,2-11-18,5 9-13,-5-9-27,16 6-15,-6-3 32,3-2-21,1-1-4,1 0-16,3-2 1,-1-1 2,2-2 13,-1 1 2,-3-2-2,0-1-9,-1-2-12,-2-1-7,1 0-18,-3-1-6,0-2 2,-4 3 22,1-2 4,-3 2-14,-2 1-11,1-1-15,-3 10-3,-1-15-16,1 15-4,-8-12-2,8 12-3,-10-5-4,10 5 2,-18 0 0,18 0 0,-22 3-53,9 3-49,-1 2-52,1-1-45,1 3-94,-2 2-71,0 2-58,1 1-54,4-1-132,2-3-467,2 3-690</inkml:trace>
  <inkml:trace contextRef="#ctx0" brushRef="#br2" timeOffset="185153.79">10475 12910 6,'8'-6'791,"-8"6"-205,9-6-90,-9 6-68,10-5-71,-10 5-52,13-3-29,-13 3-24,19 0-23,-19 0-14,24 3-21,-8 0-13,0 2-40,-2 2-3,3-2-68,0 4 41,0 2-28,-4-2-3,1 0-17,-2 1 14,-1 0-38,-1-1 16,-2 0-31,-1-1 17,0 1-21,-2-1 17,-5-8-26,7 12 24,-7-12-18,4 13 17,-4-13-11,0 0 25,-3 11-8,3-11 30,0 0-22,-12 8 33,12-8-20,0 0 26,0 0-21,-17-3 14,17 3-34,-7-6 24,7 6-36,-5-10 17,5 10-8,-1-16-32,1 16 19,4-21-27,-1 12 17,4-4-31,1 1 1,3 0-75,3-1-32,1 3-73,1-2-77,2 1-89,1 2-82,0 1-60,1 1-182,2 0-466,-3 4-759</inkml:trace>
  <inkml:trace contextRef="#ctx0" brushRef="#br2" timeOffset="185544.41">11072 13022 52,'-3'10'776,"3"-10"-184,0 0-87,0 0-57,13 4-53,-13-4-42,18-2-39,-8 0-43,4-1-21,3 0-33,2-1-18,0-3-41,3 1 17,0-1-38,-2-1 9,1 1-14,-2-3 2,-1 1-35,-1 0 7,-4 1-14,0-1 7,-2 1-30,-3-1 26,0 4-35,-3-3-1,-5 8-31,4-12 11,-4 12-28,-5-7 18,5 7-28,-12-6 18,12 6-30,-15 0 26,15 0-21,-20 4 26,8-1 11,-2 2 33,2 1 10,-2 2 15,-1 1-9,4 1 7,-6 1-6,7 0 10,-2 1-9,2-1-4,2 0-16,2 1-9,-2 0-4,4-2-13,2 1-4,1 0-9,2 2 0,1-2-9,4 1 1,2 1-7,1-1-20,4 1-76,4-3-49,1 1-88,1-2-47,4 0-46,1-2-59,6 1-20,0-2-22,3-1-13,-1-1-73,3 0 30,-7-2 16,1-2 26,2 0-388,-2-2-358</inkml:trace>
  <inkml:trace contextRef="#ctx0" brushRef="#br2" timeOffset="186084.47">11850 13091 717,'13'-12'417,"-4"1"-32,-3 0-22,-1 0-7,0 2-35,-5 9-8,5-16-15,-5 16-8,0-16-22,0 16-25,-5-13 5,5 13-46,-11-12-7,11 12-31,-12-9 14,12 9-34,-15-5 15,15 5-25,-16-2 13,16 2-5,-21 2-14,13 0-4,-3 2-21,1 1-16,-1 1-6,5 1-32,-4 1 12,1 3-31,3-3 17,0 3-30,1-2 19,4 2-19,1-11 4,1 20-15,2-9 20,1-1-27,2 1 23,0-2-27,3 0-13,3 0-58,-1-2-16,1-1-45,1 1-25,0-3-9,1-1-25,1-1-20,1-1 2,2-1-15,3-1-31,-1-3 10,7 0-16,-5-1 6,0-3 26,1 0-5,0-1 7,1-5-9,-1-1 42,-2 1-9,1-3 48,-4-1 11,2-1 72,-7-1 53,3-1 62,-5 1 30,-3 1 48,1-1 17,-3 0 13,0 1 69,-3 1-18,1 1 13,-4 3 9,2-1 28,-2 1-9,-2 1-32,2 0-5,0 2-10,-4-1-7,4 12-16,-3-16-19,3 16-21,-4-13-20,4 13 12,-7-9-4,7 9-10,0 0 2,-14-1 4,14 1 15,-9 10 11,5-3-19,-2 3 35,1 1-16,-2 2-15,1 2-4,3 0-8,-1 2-20,-1-1-20,3 2 33,2 0-56,0 0 0,2 1-16,1-1-8,3 0 0,1 2-2,-1-2-6,4-1 2,1 0-4,3-2 2,-3-1-9,4-3-2,1 1-10,3-3-31,0 1-58,2-5-26,0 1-49,0-2-20,-2-1-74,3-2-11,-2-1-55,2-1-100,-1-2-49,1-2-37,0-3-182,-3 1-539,0-2-845</inkml:trace>
  <inkml:trace contextRef="#ctx0" brushRef="#br2" timeOffset="186274.34">12150 12971 922,'-24'0'753,"2"0"-105,2 0-56,4 0-90,0 0-63,3 0-103,13 0-50,-20 0-77,20 0-20,-11-3-59,11 3-3,0 0-48,11-2 4,1-1-41,4 1 9,5 0-45,-1-1-33,7 1-56,2-1-57,2-1-76,3-1-86,-1 2-85,3-2-96,-1 0-162,-2-2-328,-1 3-564</inkml:trace>
  <inkml:trace contextRef="#ctx0" brushRef="#br2" timeOffset="187155.5">12697 12984 452,'0'0'663,"0"0"-135,0 0-47,14 4-66,-14-4-47,17-1-59,-5-2-28,1 2-36,3-4-29,1 2-39,2-1-2,-2-1-43,2 0-15,-1-1-19,2 0 4,-2-2-32,0 0 10,-2 0-24,-3 0 1,-2 1-3,0 0-3,-2 0 21,-3 0-6,0 0-12,-6 7-12,4-11-10,-4 11-7,-2-10-1,2 10-1,-9-6-18,9 6 13,-14-4 1,14 4 4,-20 0 12,9 3 34,-2-1-4,-1 3 27,1-1-19,-1 4 20,1-2-26,-1 2 10,3 1-35,0-1 15,-1 1-7,3 3-12,1-3-24,3 0 19,0 2-23,1-1 16,4-10-28,0 19 20,4-9-49,1-2-27,2 2-72,2-2-13,1 1-34,5-1 20,3 0 15,4-1-34,-2 0-34,5 0-7,2-2 48,0 0 22,7-1 23,-5-1-11,5-1 9,-3-2 17,0 0 27,-1-1 11,-1-3 17,5 0 12,-5-3 12,2-3 9,-2 1 13,-4-4 46,-1 0 19,-1-1 4,-4-2 37,-2 0-7,-3 2 21,-3-2 49,1-1-23,-6 4-8,1-1-26,-3 0-13,-2 1 4,-2 13-5,-4-22-3,0 12-19,-1-1 11,-5 3-1,0 1-3,-3-1-3,-1 4 0,0 2 6,-4-1 1,3 3 5,-3 3 9,-1-2-12,2 3-7,-6 3 11,6-1-32,-2 2 15,1 2-34,3-2 14,1 3-28,1-1 13,4 0-23,-1 2 22,4-2-26,-1 0 23,5 1-27,2-11 23,-2 19-23,6-9 26,0-1-35,1 2 22,3-4-21,2 2 22,1-1-33,3-2 12,1 0-22,1-2 0,0-1-30,0-1 17,-1-2-22,1 0 8,2-2-31,2-3-11,3 0-36,-5-2 32,4-3-10,-1-2 5,0-3 7,2-2 11,-2-1-13,-2-4 5,4-5 21,-2-1 10,-3-2 9,1 1 14,-4-5 17,0 3-5,-6 2 8,2 0 0,-4 0 13,-5 3 21,2 1 37,-4 3-6,0-4 31,-2 6 23,-2 3-31,0 1 34,-1 2-23,-1 1 26,0 1-18,-2 6 25,1-1-14,-2 4 28,9 3-35,-18-1 10,18 1-25,-20 8 23,9 1-11,2 3 22,-1 1-21,4 5 6,-3-1-8,5 5-18,-2 0-13,6 1-4,0-2-15,0 5-3,6-1-8,2 2 1,-1 1-7,2-2 0,4-1-4,1 1-5,0-3 8,3-1 16,1 0-124,1-2-61,0-3-83,0 0-43,4-3-71,-2 1-125,-2-3-94,1-2-120,0-4-722,0 2-1012</inkml:trace>
  <inkml:trace contextRef="#ctx0" brushRef="#br2" timeOffset="194433.97">3000 14175 506,'13'-5'521,"-13"5"-63,14-6-37,-14 6-36,11-8-57,-11 8-32,9-6-32,-9 6-10,12-9-12,-12 9-16,6-7-9,-6 7-27,6-8-19,-6 8-20,0 0-21,2-14-21,-2 14-21,-5-7-4,5 7-21,-15-7-12,4 5 6,-2 0-14,-2 1 2,0 2 3,-5 1 5,-5 1 8,2 1 8,-3 1-4,-3 4-6,-1 1-11,4 0-11,-2 4-9,2-2-5,1 2 2,0-1-9,3 2-9,1 1 0,7-4 0,-2 0-8,6 1 1,0-3-5,1 1 13,5-1-8,0 0 14,4-10-11,3 16 5,2-9-3,1-1 7,6-1-16,-1-3 16,3 1-17,0-1 2,6-2 1,-2 0 1,3-3-2,-2-1-1,3-1-4,1 0-2,0 0 0,-1-2-1,-2-3 3,1 3 2,-1-3 3,-2 1 0,-1-1 3,-2-1 1,0 2-1,-2 0 1,-3-1 3,2 2 0,-3-1 1,0 4-2,-2-4 3,0 4-1,-7 5 12,10-12-1,-10 12-1,10-8-5,-10 8-3,8-7 1,-8 7-14,0 0 6,0 0 5,0 0 4,0 0 6,2 10 2,-2-10 0,-2 19 16,-2-7 4,1 2-7,0 3 20,0-1 6,-2 8-2,1 0 67,-1 7-1,1 1-24,0-1-22,0 3-1,0 3-23,1-1 2,0-2-19,1 2 1,-1-1-3,-1 2-6,2-3-4,-2 1-2,0-4 5,0 2-23,1-1 6,-1-2-2,0-3-10,0-1 16,-1-1-15,0-2 12,-3 1-9,0-4 16,1-1-2,-5-2-1,1-1-19,-1 1 51,-4-2-53,-1-3 15,-1-2-13,-2-1 8,-2-2-1,-1-3 7,1-1-16,1-2 14,-1-2-13,-4-2 19,2-2-14,1-3 6,2-1-3,0-4 11,-1-3-7,4-4-6,0-1-3,3-4-7,2-1 4,4-2-4,3-2 21,0-2-24,4 5-10,4-1-3,1-4-25,5 1-14,1 1-8,5-6-25,7 4-17,3 0-37,1 2-24,3 3-71,3-2-46,1 4-86,1 2-81,3 0-51,-3 4-151,3 0-507,1 3-782</inkml:trace>
  <inkml:trace contextRef="#ctx0" brushRef="#br2" timeOffset="194840.2">3236 14304 739,'0'0'756,"0"0"-144,4-15-61,-4 15-51,10-9-39,-2 4-40,5 2-34,1-1-49,2 3-22,2-2-16,4 3-35,0 1-32,3 1-49,0 3-33,-2 1-32,1 3-18,-4 0-23,-2 2-10,1 0-14,-3 1 2,-2 2-23,-4-2 6,-1 1-20,-1 0 2,-2-1-8,-2 2 6,-2-2-9,-2-12 10,-2 22-8,-2-13 7,-1 4-12,-2-6 19,0 1-25,-1 0 13,0-1-15,1-1 17,7-6-15,-17 7 15,17-7-20,-16 1-2,16-1 6,-14 0 8,14 0-14,-9-8 9,9 8-5,-11-13 1,9 4 11,2 9-12,-1-21 5,1 8-8,2-2 11,3 1-12,3-1 1,2-1 0,0 1-3,4-3-13,1 4-27,1-1-34,-1 2-42,2 0-40,1 3-53,-1-1-41,-1 3-42,-2-1-56,1 2-26,0 2-71,-3 2-36,1 1-185,-1 0-382,-12 2-674</inkml:trace>
  <inkml:trace contextRef="#ctx0" brushRef="#br2" timeOffset="195312.05">4252 14359 751,'0'0'666,"7"-8"-77,-7 8-68,3-11-80,-3 11-37,2-10-5,-2 10-89,-3-14 2,3 14-41,-8-15-21,2 10-29,0-2-27,-4 1-30,-1 1-18,1-1 1,-7 4-4,3 0-25,-5 1 2,1 1-21,0 3-9,-2-1-11,-2 4-12,2 0-6,-1 2-15,0 1-1,3 2-14,0-1-5,1 1-10,1 1-2,4-2-6,1 0 0,3 0 1,0 1-13,4-3 4,4-8 3,-4 16-2,4-16 0,4 12-3,-4-12 4,9 12-1,-9-12-7,18 7 5,-8-4-39,-10-3-29,26 0-18,-11-2-2,2-1-23,0 1 2,4-5-16,0-1 30,-3 2-5,1-2 12,0-2 0,-1 0 24,0-2 1,-4 1 28,2 1 13,-4 0-4,1 2 9,-3-1 0,-1 1 15,0 3-4,-2-2 16,-7 7-15,11-9 15,-11 9-14,11-5 3,-11 5-7,0 0 17,0 0-14,13 2 11,-13-2-17,5 5 21,-5-5-13,5 11 13,-5-11-14,8 13 10,-8-13-7,6 15 12,-2-5-55,-4-10-34,9 14-78,-9-14-52,9 13-68,-9-13-58,13 14-50,-6-11-46,-7-3-68,17 9-5,-17-9-312,18 5-351</inkml:trace>
  <inkml:trace contextRef="#ctx0" brushRef="#br2" timeOffset="195593.29">4532 14300 513,'5'-13'539,"0"1"-111,-1 2-12,-4 10 14,5-19-48,-5 19-18,4-14-31,-4 14-43,4-13-51,-4 13-38,4-8-44,-4 8 10,0 0 58,0 0-36,0 0 0,4 8-16,-4-8-14,3 21 18,-2-8-26,1 4 19,-1 2-25,0 4-8,2 3 35,1 1-22,-2 4-16,2 2-35,-1 2 9,-1-2-40,2 2 2,-1-1-26,-1 0 22,-1-1-21,1-4-2,-2 0-31,2-1 6,0-1-18,-2-2 19,0-1-28,1-3 21,-1-1-19,1-2-1,-1-2-41,0-2-46,0-1-34,0-1-52,0-12-27,0 19-71,0-19-41,0 12-77,0-12-18,0 0-42,0 0-21,0 0-142,0 0-502,0 0-737</inkml:trace>
  <inkml:trace contextRef="#ctx0" brushRef="#br2" timeOffset="195905.78">4638 14297 625,'3'-13'584,"-1"1"-93,2 4-49,0-2-56,1 1-56,4 2-46,0-2-3,1 1-25,5 1-19,-1 2-36,4 2-7,-1 1-6,3 0-32,1 2 14,-3 3-15,3-1-11,0 2-42,-4-1-7,2 2-22,-4 1 3,2 0-17,-5-1 0,1 2-14,-4-2 4,-1 1-13,-1 0 6,-7-6-14,4 12 9,-4-12-19,-4 11 10,4-11-14,-14 13 4,4-8-13,-3 1 4,-2 0-10,-3-1 9,-2 0-13,-2 0-22,3 0-78,-4 0 2,4-1-67,-2-1-52,3 2-61,-1-3-66,1 1-74,5-1-43,1 0-187,-1-2-322,13 0-567</inkml:trace>
  <inkml:trace contextRef="#ctx0" brushRef="#br2" timeOffset="196378.2">5041 14032 208,'9'-14'729,"-2"2"-117,2 2-43,-4 1-65,2 3-22,-3-3-76,2 2-36,-1 0-75,-5 7-37,6-10-72,-6 10-27,0 0-32,11-4 62,-11 4-15,7 8-21,-7-8 0,5 18-3,-2-4-19,-1 1-3,1 2-20,0 1-5,-2 2-15,0 1-9,0-2-8,-1 0-17,0 2-10,0-1-5,0-1-2,-1 1-16,1-1-6,0-2 3,-1 2-7,2-2-1,-2-4-3,1 0 2,-1 0-4,1-13 4,0 19-1,0-19-3,-2 17 8,2-17 0,0 11-11,0-11 8,0 0-4,2 11-2,-2-11-3,0 0-3,0 0 0,0 0-6,6-12 4,-6 12-1,9-17-3,-4 7 0,1 2 6,1-3-9,2-1 2,1 2 2,0-2 4,3 2-3,-2 1 0,4 1-2,0-2 0,-1 4 4,4 1-2,-3 1 1,3 0-1,0 4 3,-3 0 3,3 2 12,-2 1 6,0 2-6,-2 0 7,1 4 4,-2-2 2,1 3-6,-3 0-2,-1 0 0,0 2-8,-2-2-5,-2 2 4,-1 0-5,0 0-32,-1-2-53,0 1-56,-3-1-94,-1-10-91,1 20-112,-1-20-135,0 23-121,0-23-688,-1 18-979</inkml:trace>
  <inkml:trace contextRef="#ctx0" brushRef="#br2" timeOffset="196768.82">5791 14425 765,'0'0'672,"10"-3"-68,-10 3-69,10-2-39,-10 2-53,0 0-43,14 0-34,-14 0-55,0 0-38,0 0-27,10 5-21,-10-5-20,0 0-27,0 0-16,0 0-19,0 0-15,0 0-19,4 9-21,-4-9-14,0 0-16,0 0-6,0 0-11,-9 3-7,9-3-5,0 0-9,0 0-3,-10-3-2,10 3 7,0 0-10,-9-5-5,9 5-3,0 0-1,-4-13-5,4 13 1,2-11-5,-2 11-2,7-11-3,-7 11 1,12-11 4,-5 5 0,3 3 7,1 0 9,0 1 10,3 2 12,-1 0 1,1 0 21,2 4 28,0-1 7,0 5-3,0-1 48,-1 1-14,3 3-13,-4 1-24,2 0-10,-6 1-15,-1-1-3,1 0-14,-4 2-3,-2 1-7,-2-4-24,-4 2-72,-3 2-112,-3-1-137,-3 0-179,-8 3-200,-4 3-253,-1-4-685,-11 1-1290</inkml:trace>
  <inkml:trace contextRef="#ctx0" brushRef="#br2" timeOffset="197834.1">7077 14300 139,'0'0'855,"0"0"-193,0 0-92,4-13-46,-4 13-80,0 0-35,0 0-93,4-8-14,-4 8-31,0 0-5,0 0 13,8 13-16,-8-13-25,5 20-32,-3-6-4,1 2 11,1 1-41,0 1-7,0 4-47,0-1-5,0 0-15,0 2-14,-1-4-30,1-2 6,0-1-18,-2 0-8,1 0-9,-2-3 1,0-4-3,2 3 0,-3-12-6,3 17 16,-3-17-18,2 11-3,-2-11-1,0 0-10,0 0 3,0 0-15,0 0 4,0 0-13,0 0-1,-8-9-12,8 9 6,0-19-11,0 19 14,3-27-6,0 12 17,1-2-14,0 1 2,3-5 4,0 1 4,3 1 8,1 1 0,0 1 2,4 0-2,-2 2-6,3 1 7,-1 3-5,2 1 3,-3 3 2,2 2 7,-2 2 12,2 1 6,-2 4 20,4 1-4,-2 1 6,0 1-9,-1 3 5,-1 1-8,-1 1 3,-2 0-12,-2 2 2,0 1-5,0 0 4,-4 0-3,0 1 2,-2-1-10,-1-2-22,-2 1 24,0 1-11,-1-2-14,0 0-72,-2 0-30,-1-1-91,2-1-82,2-9-96,-9 17-134,5-9-125,-1 1-168,5-9-510,-6 10-926</inkml:trace>
  <inkml:trace contextRef="#ctx0" brushRef="#br2" timeOffset="198760.23">7591 14541 777,'9'-7'703,"1"2"-84,0 0-62,2-3-44,3 3-62,-1-2-57,6-2-41,0 2-64,-1-2-35,3 2-31,0 0-38,-1-1-35,1 0-29,0-2-20,1 3-20,-4-3-16,0 3-12,0-3-11,-5 3-2,2 0-8,-5-1-7,-2 0 0,-1 2-9,-2-1-3,-6 7-4,8-12-3,-8 12 4,0 0-9,-4-10-1,4 10-5,-11-3 4,11 3 0,-18 1 0,5 1-3,1 2-3,-2 2 3,0-1 6,0 2 0,0 3 0,1 0 29,-2 1-18,2 3 24,2-4-22,1 2 21,2 0-27,0-2 3,2 3 1,1-4-2,2 1-5,3-10 2,0 18-4,0-18 18,5 17-21,3-9-21,-1-2-34,6 2-13,3-2-25,3 0-45,5 0-24,3-1-11,6 0-16,2-1-4,4-1 24,1-1 32,2 0 33,9-4 31,1 0 4,-2-1 37,3-3-8,-2 1 12,-5-5 43,0 0-3,-6-2 17,-5-3 31,-5 2 23,-6 0 26,-1-2 28,-6 2 2,-2 2-7,-6-1-4,-1 0-14,-3 3-14,-5 9-12,0-15 13,0 15-7,-12-12 13,4 7 6,-2 3-3,-4-1 13,0 3 12,-1 0 9,-3 4-14,-1-3-1,-4 6-24,3-2-14,-1 2-17,2 2-7,1-1-8,0 1-12,4-1-11,0 1-8,3-1-10,1 3-2,1-3-6,4 2-16,0-4 7,5-6-2,-2 16-11,2-16-23,3 11-16,-3-11-35,12 10 7,-2-4-27,-1-4 12,1 2-34,3-3 31,0 0-16,0-1 1,1-2 8,1-2 27,0 2-16,1-4 20,-1 2 1,-1-3 34,1 1-15,-2-1 8,0 2 13,-4 0 5,1 0 3,-1-2 4,-9 7 6,16-8 1,-16 8 4,12-6 3,-12 6 5,12-3-6,-12 3-1,0 0 11,0 0 16,13 3 31,-13-3-19,5 12 26,-5-12-22,2 19 6,-2-5 12,0 4 21,1 1 20,1 5-3,0 1-17,1 7 11,2 1-4,3 8-7,-1 0-6,0 1-6,-1 1-4,1 0-14,-2 1-8,1-1-9,-2 0 1,1-1-1,-1-6-12,-3-4 5,2 2-10,-5-5 3,1-5 4,-2-3 1,-2 1-2,-2-5 6,-3 0-3,-1-2 3,-1-5-2,-1 0-8,-4-3 6,0 0-4,-3-6-4,2 1 4,-5-2-31,1-1 29,-3-1-10,0-3 5,1-1-3,1-1-2,0-2-1,-1-4 2,2 0 8,2-4-13,1-1-6,2 0-9,3-3-9,4 0-10,2 2-17,3-5-24,2 1-10,3-1-39,3-1-19,6-5-29,5-4-49,4-2-44,6 4-51,2-2-70,9-5-35,4 4-33,5 0-32,1 3-84,2 4-549,3 0-734</inkml:trace>
  <inkml:trace contextRef="#ctx0" brushRef="#br2" timeOffset="199474.4">9158 14483 562,'19'-10'419,"0"3"-31,-3 0-51,-3-1 16,0 3 0,-1-2-37,-3 2-15,-2-2-54,-7 7-18,10-10-50,-10 10 19,0 0-27,-1-13 1,1 13-16,-10-6-27,10 6-16,-15 0 13,15 0-16,-27 5 13,12 0-14,-1 0-5,-4 2 25,-1 3-31,2 1 14,0 2-35,1-1-7,0 0-13,0 0-10,4 0-3,-1 1-16,5-2 0,2 1-8,0-2-1,3 0 5,2-2-8,3-8-7,-2 16-2,2-16 2,10 12-1,-10-12-16,16 8 4,-6-5-9,3-1-10,-13-2-18,25-2-13,-9 1 4,1-2-19,0-3-9,2-2 16,0 0-2,-1-3 25,1 1-9,-2-4 24,1 2-14,-4-1 7,1 1 8,-3 0 13,-1 3 8,0 1 16,-4-2 18,1 6 7,0-3 0,-8 7-11,10-11-1,-10 11-5,8-5 20,-8 5-1,0 0-6,0 0 16,0 0-6,7 9 15,-7-9-35,0 0 16,1 16-22,-1-16 15,2 13-21,-2-13 13,2 15-20,-2-15-4,7 15 3,-3-6-20,-4-9-27,9 15-27,-2-8-33,-1-1-43,4 0-7,-3 0-44,3-3-33,-1-1 11,-9-2-10,19 3 8,-19-3 7,17-1 24,-17 1 17,19-6 3,-10 0 22,1-2 13,1-1 35,-2-1 15,0-4 22,2-3 7,-2 1 26,0-4 5,1 0 8,2-6 17,0 4 11,0-4 23,-1 3 11,-2 2 32,0 1 61,-1 2-16,-2 2 28,2 0 32,-3 4-9,-1 0 25,0 1-36,-2 2 13,2 0-44,-4 9 1,5-14-35,-5 14 18,5-12-20,-5 12 19,0 0 28,0 0-16,0 0-7,0 0 24,0 0-13,-6 13-5,6-13 17,-4 21-11,0-6 5,1-1-9,0 2 5,0 1-15,2 2-4,0-1-18,-1 3-13,1-2-15,1 2-11,1-1-8,1 1-21,0-3 3,1 2 8,1 1-21,1-2-4,1-4-8,2 0-6,0 0-31,-1-2-44,2 2-11,3-6-33,1 1-49,0 0-30,0-3-27,3-1-30,-4-2-27,0-3-96,1 2-48,-13-3-36,24-3-95,-14 0-119,3-4-374,-2-1-669</inkml:trace>
  <inkml:trace contextRef="#ctx0" brushRef="#br2" timeOffset="199833.76">9449 14400 42,'-17'0'732,"2"0"-204,15 0-92,-19-1-64,19 1-63,-14-1-64,14 1-46,0 0-40,0 0-30,0 0-24,16 0-15,-1 0-29,4-2-8,4 2-21,5 0 4,3 0-11,2 0-2,-1 0-4,5-1-2,-7 1-5,1 0-1,-3 1 0,-1-1-4,-5 0-3,-1 0 19,1 2 5,-3-1 17,-1 0 9,-3 2 39,-2-1 14,-1 2 20,-2 0-14,-1 1 16,-9-5-15,12 12 7,-12-12-16,10 15 1,-10-15-37,6 15-16,-6-15-10,5 18-7,-5-18-8,4 16 5,-4-16-23,5 17-3,-5-17-5,8 15 7,-8-15-2,11 13-21,-3-8-21,2 1-43,-1-3-38,3-1-34,0 1-19,0 0-29,-12-3-35,25 0-31,-12-2-14,4 1-58,-3-4-60,0-2-6,1 1-375,2-4-295</inkml:trace>
  <inkml:trace contextRef="#ctx0" brushRef="#br2" timeOffset="200144.62">10042 14282 532,'-17'1'702,"2"0"-112,0-1-23,1 2-92,0-1-44,1-1-74,0 2-72,13-2-27,-19 3-37,19-3-34,-17 2-25,17-2-22,0 0-8,-11 3-20,11-3-17,0 0-10,0 0-9,11-1-11,-11 1-7,19-2-8,-8-1-2,3-1-13,-3 1 4,3-2-5,0-2 0,-1 2-6,1-4-1,-2 0-1,2 0-2,-4-2 4,0 1 0,-1 0 1,-3 1 0,0 1-12,-3-1-1,-3 9-1,3-17-5,-3 17-3,-1-12-3,1 12-2,-8-9-2,8 9-1,-14-6-4,14 6-5,-18-2-20,18 2-55,-24 5-88,11 1-50,0 0-102,-1 0-110,2 3-74,0 0-168,3 0-447,0 1-738</inkml:trace>
  <inkml:trace contextRef="#ctx0" brushRef="#br2" timeOffset="200477.57">10134 14321 1,'0'0'858,"9"-3"-180,-9 3-79,10-2-38,-10 2-106,13-3-39,-13 3-59,0 0-37,15 2-47,-15-2-12,14 5-6,-7 1-39,-1 1-38,3 0-23,-3-2-4,3 6-11,-1-2-36,1 1 6,-1-1-35,-2 2 19,2 2-16,1-4 0,-2 2-26,1-2 6,-2 0-24,2-1 14,0-2-27,-2 0 16,2 0-17,-8-6 20,14 11 3,-14-11 8,13 5 22,-13-5-32,16 2 10,-16-2 2,14-1-6,-14 1-6,19-6-9,-10 2-6,3-2-9,-2-1 5,0-2 25,2-1-43,-1 0-4,2-2-11,1 0-57,0-2-25,0 3-51,-2-1-47,0 1-27,-1 1-21,-1 0-60,1 2-27,-2-1-48,-1 2-41,0 2-28,-8 5-82,10-9-147,-10 9-343,6-6-622</inkml:trace>
  <inkml:trace contextRef="#ctx0" brushRef="#br2" timeOffset="200790.06">10600 14366 366,'0'0'513,"10"6"-56,-10-6-41,15 2-41,-15-2-61,20 1-54,-20-1-3,23-2-27,-10 0-16,1-3-42,3 1 11,-2-2-60,0 1 7,1-2-33,-1 1 7,-1-2-24,0 3 22,-2-2-44,-2 0 12,-1 0-32,-3 2 33,-6 5-45,9-10 25,-9 10-38,0 0 25,1-12-32,-1 12 19,0 0-23,-14-2 44,14 2 0,-16 4 23,7 1 25,-2 0 13,0 3 7,1-1-4,1 5 20,-1-2-1,2-1-14,1 3 6,2-2-49,3 2 8,-1-2-35,3-10 10,1 20-24,3-9 13,0-3-24,3 1 15,2 1-27,2-2 20,1-2-33,3 0-16,0 0-76,2-3-54,0 1-86,2-2-121,-3 1-130,5-3-91,-1 1-805,1-4-985</inkml:trace>
  <inkml:trace contextRef="#ctx0" brushRef="#br2" timeOffset="202120.05">11895 14366 507,'0'0'719,"0"0"-118,0 0-29,0 0-48,0 0-60,0 0-57,10 7-45,-10-7-58,17-1-53,-6 0-17,3-1-31,3-2-30,2 1-34,0 0-28,2 1-13,3-3-17,-1 0-11,-1 1-14,1-1-11,-2 0-1,0-1-15,-1-1-4,-1 2-2,-6-2-3,3 0-3,-2 0-2,-3 0-2,0-2-2,-4 3 0,-1-1-2,-6 7-6,9-12 0,-9 12-1,0 0-2,-5-13-1,5 13-2,-13-7 5,13 7-4,-24-2 0,10 3-2,-4 3-3,0 1 2,-2 2-1,-3 2 6,-4 2 0,4 3 7,-1 0 2,2 1 26,1 0-10,4-3 20,1 2-26,5 0 23,-3 2-24,5-5 17,2 1-25,3 0 15,2-1-25,2-11 24,0 19-23,4-9 20,3-2-50,4-2-24,5 1-55,2 0 40,6-2-17,3 0-39,7 0-42,5-1-17,-1-1-23,2-2-4,4-1-11,0-1 26,4-4 12,0 0-1,0 1-14,-4-6 16,2 0 29,-4 0 16,-1-3 33,-10 2 18,-1-1 22,-4 0 18,-3 0 31,-3 0 40,-5 4 13,-3-1 15,-1-1 0,-4 2 24,-7 8 3,7-13 37,-7 13-29,-3-13 14,3 13-33,-7-9 13,7 9-12,-17-5 13,17 5-17,-23 0 55,9 0-9,-3 4 14,-1-1-4,0 2 8,-3 1-2,1 2-12,-1 0 1,2-1-39,1 1 7,2 0-30,2 1 2,2-3-33,1 1 6,1-1-18,5 2 19,5-8-21,-8 11 15,8-11-25,0 14 19,0-14-21,9 10 16,-9-10-49,20 7-5,-9-4-40,3-3 12,1 3-42,-1-3 12,4 0-33,2-3-4,-3 0-27,4 1 4,-3-3 10,2-2-17,-1-2 5,3-1-12,-7 0 16,4-4 20,3-3 14,-2-1 12,0-1 4,1-3 13,-4 0 19,2-4 18,-2-1 21,-1 0 26,-5 1 20,1 0 33,-1-1 19,-6 6 35,1-1 4,-1 1 5,-2 3 22,-1 1 17,0 1-21,0 2 14,-2 1-3,0 1-12,0 0 5,-2 1 6,2 11-12,-2-19-17,2 19-10,0-12-5,0 12 4,0 0 6,-5-7 11,5 7 3,0 0-15,-7 11 24,7-11-15,-7 19-13,7-6-14,-2 3-5,-2 0-12,1 3-15,3-1-6,-4 2-12,4 1-9,-2 1-6,2 0-6,0-2-15,0 1-46,0-1-53,0 0-78,2 1-45,2-3-70,-1 0-61,3-3-24,-2 0-20,3-1-33,1 0-22,0-3-22,-1 0 5,3-3 2,2 1-204,-1-1-183</inkml:trace>
  <inkml:trace contextRef="#ctx0" brushRef="#br2" timeOffset="202672.63">13263 14325 224,'19'-12'498,"4"-2"-77,-6 1-43,0-1-8,-1 4 20,-3 1-13,-3-1-25,-1 0-4,-1 3-55,-3 0-5,-5 7-63,5-12-16,-5 12-28,-7-10-10,7 10-25,-11-4 27,11 4-7,-23-1-16,12 2 7,-7 1-17,2 3-9,-2 0-9,-1 1-14,-2 1-19,3 1-14,0 2-17,0-1-10,5-1-11,-1 1-11,1-1-4,3 1-4,4-1-3,-1 1-10,1-1-2,6-8-1,-3 14 1,3-14-14,2 12-16,-2-12-15,9 10-14,-9-10-17,14 7-19,-14-7-7,15 5-6,-15-5-14,19 0 13,-19 0 5,20-2 13,-9-3 14,2 0 5,1 0 10,-1-2 12,1 1 11,0 0-5,1-3 20,-1 2 3,-1-2 3,1 4 4,-3-3 3,0 2 5,-2 4-6,-9 2 5,15-6 1,-15 6 9,15 0 23,-15 0-1,12 6-2,-7 1 20,-1 3 50,2 4-3,-2 1 21,2 7-26,-1 2 5,1 7-27,2 1 10,-2 9-24,1 1 7,1 1 1,-3 1-1,2 0-4,0 1-7,1 0-12,-3-1-5,-1 3-7,2-4-3,0 1-4,-4-8-2,3 0 20,-3-2-25,0-1 31,-2-5-6,0-2 1,0-1 9,-4-6 17,2-1 33,-1 0 23,-5-3-3,0-1 17,-1-2-13,-1-1-14,-4-3 0,0-1-5,-2-2-9,-1-2-5,-2-2-9,0-2-13,-2-2-13,-3-2-8,-1-2-6,2-1-10,-1-4-9,-1 0-2,4-1-12,2-2-11,5 0-42,-1-2-33,3-2-48,3-1-63,5-1-49,2-1-62,2 1-59,2-4-46,4-1-54,3-2-55,3 2-63,3 1-130,4-4-531,2 0-850</inkml:trace>
  <inkml:trace contextRef="#ctx0" brushRef="#br2" timeOffset="203424.23">13780 14465 527,'0'0'607,"9"-7"-111,0 3-44,-9 4-36,16-10-46,-6 3-67,2 2-24,3-2-54,0 0-18,-2 1-46,3-1-2,-1 0-54,3 0 8,-4 0-46,0-1 28,1 1-28,-1 0-42,-1 1 17,1 0-29,-5 1 23,1 0-21,0 0 32,-10 5-18,11-9-1,-11 9-5,7-8-17,-7 8 17,0 0-29,0 0 19,-5-10-28,5 10 35,-13-1-31,13 1 33,-21 2-16,8 1 3,-1 1 0,-2 1 9,-1 1-1,3 1 9,-2 1 2,1 0-2,1 1-1,0 1-6,1-2 31,3 3-12,-2-3 6,5 4-20,0-2 11,3 0-25,4-10-3,-4 18-17,4-18 22,2 18-2,0-10 2,5 0-5,2 1 3,0-1-11,4 2 2,2-5 1,1 2 1,5 0-2,1-1 2,1-4-9,3 3 8,0-3-2,3-2 1,-2 2-1,0-4 4,2 1-11,-2-5 16,5 1-18,-1-2 18,1-3-12,-3-1-7,-1-1 6,-1-1 1,0 0 4,0-5-1,-4 0-3,2 0-8,-3 0 16,1-1-17,-3-1 23,-5 1-10,0 2 9,-5 2-16,-1 0 12,1-1-11,-6 4 12,0 0-22,-4 2 25,0 10-18,-2-18 19,2 18-11,-7-16 8,1 9-17,-1 1 12,0 1-9,-1 1 12,-1 0-19,9 4 19,-15-5-21,15 5 10,-13-1-8,13 1 15,-13 2-20,13-2 20,-9 6-18,9-6 20,-5 11-19,5-11 17,0 15 3,0-15-3,5 20-2,-3-11 1,4 4 0,-1 1 27,2 1-32,0-1 0,-1 1-3,1-1 8,3 3 21,-1 0 13,1 0 22,-2-3-11,1-3 1,-3 2-4,-2-4 21,2 0 18,-3 0 9,-3-9 12,7 13 22,-7-13-34,0 0 12,-2 17-37,2-17 9,-8 4-33,8-4 12,-12 4-31,12-4 8,-14 1-21,14-1 10,-20-2-57,8-1-13,3 1-79,-2 1-36,-1-4-67,0 2-86,-2-4-132,3 2-89,-2-1-193,3 1-501,-1-4-842</inkml:trace>
  <inkml:trace contextRef="#ctx0" brushRef="#br2" timeOffset="203721.1">14924 14287 779,'0'0'951,"11"9"-152,-11-9-53,9 5-7,-9-5-33,0 0-77,12 7-75,-12-7-46,0 0-69,9 4-12,-9-4-51,0 0-31,0 0-152,0 0-193,10 4 0,-10-4 0,0 0 0,0 0 0,0 0 0,0 0 0,0 0 0,0 0 0,0 0 0,0 0 0,0 0 0,0 0 0,0 0 0,0 0 0,0 0 0,0 0 0,0 0 0,0 0 0,12 2-10,-12-2-530,0 0-73,0 0-146,0 0-179,0 0-747,-10 3-1360</inkml:trace>
  <inkml:trace contextRef="#ctx0" brushRef="#br0" timeOffset="213537.1">17956 6362 227,'11'-7'494,"-11"7"-76,0 0-42,10-9-12,-10 9-15,7-5-41,-7 5-5,7-6-31,-7 6-3,8-7-38,-8 7 0,0 0 14,9-9 0,-9 9-30,0 0-2,5-8-35,-5 8 2,0 0-41,0 0-18,0 0-54,-1-12 5,1 12-23,0 0 13,-11-4-33,11 4 27,-14-3-42,14 3 21,-20 3-23,9-2 19,-2 3-5,0 0-18,-3 1-4,1 0 36,0 2-32,-3 1 7,0 1-15,-1 2 11,2 0-24,1 1 23,0 0-9,0 0 10,3 0-29,0-2 20,3 0-25,1 0 36,0-1-22,3-2 20,0 0-18,6-7 26,-7 15-21,7-15 23,-2 10-10,2-10 11,0 0-36,8 12 34,-8-12-19,12 4 6,-12-4-14,16 1 19,-16-1-22,24 0 18,-11 0-21,0-1 23,1-1 5,0 2-23,2-2 8,0 0 6,0 2 20,0-1-3,-2 2-28,3-1 10,-2 0-21,2 4 31,-3-4-30,1 2 36,-1 3-31,0-2 6,-1 2-17,-3 0 51,0 0-28,-1-1 13,-1 1-28,-1 3 27,-1-1-25,-6-7 44,6 12 3,-6-12 5,1 14-8,-1-14 32,-3 13-28,3-13 27,-10 15-5,3-11 7,-1 5-20,1-4 32,-3 1-17,-1 0 3,0-1-24,-1-2 29,-1 2-43,0-2-9,-2 1 5,0-1 4,0-1 2,0 0-28,0-1 13,0-2-4,1 1-7,-1 0-1,1-3 0,-2 2-11,3-1 7,1-2-23,-1 2-12,3-1-82,-1-2-32,0 1-63,3 0-43,1-2-84,7 6-105,-9-9-132,9 9-109,0-13-613,0 13-905</inkml:trace>
  <inkml:trace contextRef="#ctx0" brushRef="#br0" timeOffset="213880.84">18340 6333 227,'4'-9'806,"-4"9"-107,4-13-18,-4 13-93,3-14-66,-3 14-28,2-14-72,-2 14-23,1-13-49,-1 13-6,0 0-51,0-15-8,0 15-64,0 0-26,0 0-49,0-13-36,0 13-16,0 0-26,0 0-5,0 0-5,2 13 21,-2-13-24,3 20 0,-3-7 7,3 3 3,-3 1-17,1 0 9,-2 1-17,2-1-7,-2 1-10,1-1-2,0 0-2,0-3 5,-2 1-19,1 2-5,0-2-3,1-1 10,-2-1 4,1-1 5,1 0-23,-1 0 34,1-12-94,0 17-71,0-17-34,-1 15-45,1-15-40,0 0-53,0 15-27,0-15-66,0 0-93,0 0-54,1 11-114,-1-11-632,0 0-898</inkml:trace>
  <inkml:trace contextRef="#ctx0" brushRef="#br0" timeOffset="214092.75">18249 6522 394,'-10'-5'657,"10"5"-49,-9-7-91,9 7-68,0 0-45,-8-8-40,8 8-44,0 0-48,3-13-33,-3 13-38,10-8-9,-10 8-54,17-9-8,-5 6-38,1-2-21,4 0-4,-2 3-23,3-3-3,-1 2-62,2-1-37,0 0-107,0 2-93,2 0-81,-1 0-37,-1 0-118,2 1-80,0-1-341,-1 1-484</inkml:trace>
  <inkml:trace contextRef="#ctx0" brushRef="#br0" timeOffset="214711.02">18698 6493 721,'0'0'541,"0"0"-71,0 0-36,0 0-44,13-2-99,-13 2-16,0 0-33,15-5-9,-15 5-37,11-5-9,-11 5-29,14-9-29,-14 9 2,14-8-22,-6 3-9,-8 5-18,13-9 18,-13 9-34,9-9-7,-9 9-19,6-6 7,-6 6-25,0 0 20,2-13-31,-2 13 22,0 0-6,-9-6 9,9 6-24,-13 0 30,13 0-17,-18 0 9,18 0-12,-23 4 10,10-2-19,-1 1 34,0 4-33,0-2 26,-1 3-15,0-3 22,2 2-15,0 3 8,-1-1-19,3 1 31,-1-1-8,3 1 4,1 0-34,2-1 22,-1-1-51,4 1 49,3-9-26,-2 18 19,2-18-22,8 14 7,-2-7-62,2 0 18,2 1-32,4 1 33,2-4-56,4 3-5,3-1-44,0-3-8,0 2-44,3-4-13,0 1 13,0-2 0,-1 2-1,-1-5 2,-2 1 19,0 0 28,1-3 19,-1-3 10,-3 0 19,-1 2 23,-3-5 15,1 1 19,-5-1 4,1-2 32,0-2 33,-3 2 35,-1 0 42,0-1 19,-2 0-1,-2 2 11,0 0 49,0 1-31,-2 0 14,2 0-7,-4 10-16,5-18 8,-5 18-19,4-13 14,-4 13-69,2-12 38,-2 12-46,0 0 1,4-12-30,-4 12 38,0 0-11,0 0 47,5 7-15,-5-7 22,4 17-41,-1-6 25,-2 1-47,2 1 30,-2 4 38,3 2 32,-2 4-34,1-1-24,-1 0 0,1 3 20,1 0-98,-2-3 51,1 2-56,0 0 44,-1 0-56,2 0 42,0 0-34,-2 0 16,1-5-39,-2 0 38,3-1-33,-2-1 10,1-3-86,0-1-48,-1-1-61,1-3-40,-3-9-43,2 18-34,-2-18-70,4 12-73,-4-12-53,0 0-41,0 0-100,0 0-593,0 0-840</inkml:trace>
  <inkml:trace contextRef="#ctx0" brushRef="#br0" timeOffset="-214488.84">19159 6416 286,'1'-13'662,"3"4"-135,0-1-32,2 1-54,1 1-46,0 1-12,4-1-37,1 1-46,1 3-11,2-2-43,1 2-22,3 2-32,-1 2 12,0 0-20,2 2 6,0 3-65,-3 0 13,1-1-43,-2 3 0,-3-1-33,-1 2 6,-2-1-22,-2-1 24,-2 2-43,-6-8 32,5 16-39,-5-16 26,-2 13-25,-2-4 9,-1-2-21,-1 0 16,-2 0-25,0-1 27,-2-1-38,1 2 36,-1-2-27,1-2-32,-1 1-71,1 1-58,9-5-79,-17 5-72,17-5-96,-13 0-89,13 0-162,0 0-572,0 0-844</inkml:trace>
  <inkml:trace contextRef="#ctx0" brushRef="#br0" timeOffset="-214171.56">19711 6295 707,'0'0'679,"8"-12"-55,-8 12-31,5-8-39,-5 8-84,0 0-15,5-9-62,-5 9-55,0 0-86,5-8-25,-5 8-63,0 0 3,0 0-25,8 5 9,-8-5-18,4 12-8,-1-3-13,-1 3 9,0-1-33,-1 3 11,1 1-38,0 1-14,-2 2 26,2-1 61,-2 2-18,1 0-15,-1-2-20,0 2-20,-1 1-7,1-1-15,0 1 19,-2-3-17,2-2 14,0 3-61,0-3 52,0-1-33,0-3 47,0-11-75,-1 23 13,1-23-31,0 16 51,0-16-79,1 14-63,-1-14-56,-1 12-51,1-12-81,0 0-37,-3 9-90,3-9-52,0 0-49,0 0-106,-10 5-694,10-5-942</inkml:trace>
  <inkml:trace contextRef="#ctx0" brushRef="#br0" timeOffset="-213655.95">18119 6817 220,'-33'4'533,"4"0"-106,3-1-75,0 1 12,6-2-51,-1 0-51,3 1-51,2 0 30,-1 0 9,4-2 9,1-1-44,12 0-26,-21 3-28,21-3-45,-16 4-13,16-4 59,-13 3-9,13-3-33,0 0 18,-14 1-19,14-1-15,0 0 0,0 0-22,-9 4-17,9-4-33,0 0 17,0 0 1,10 3-6,-10-3 0,18 2-13,-8 0-10,5-2 7,5 2 8,5 0-16,5-1 2,7 1 3,6 1-17,10-1-1,4 0 19,4-1-16,18 3 2,2-1 1,5 2-14,2-3 8,3 2-1,-1 1 0,1-1 0,0 0-18,-3-1 3,0 2 11,-2-3 1,-2-2 11,-2 3-8,-3-3-12,-14 0 6,-1 0-2,-3-3-3,-3 3 12,-6-3-7,-9 2 2,-5-1-4,-3 0 17,-6-2 36,-6 1 31,-2 0 8,-2-1-12,-2 1-1,-2 0 11,-2-1-25,0 2-6,-4 0-41,-9 2 14,15-5-8,-15 5-11,13-4-9,-13 4-15,0 0 2,10-6-70,-10 6-77,0 0-62,0 0-111,0 0-118,0 0-150,-1-10-200,1 10-392,0 0-801</inkml:trace>
  <inkml:trace contextRef="#ctx0" brushRef="#br0" timeOffset="-213403.29">20137 6435 385,'0'-14'882,"0"14"-127,1-12-90,-1 12-65,0-13-92,0 13-72,0 0-90,4-14-49,-4 14-70,0 0-25,1-12-67,-1 12-7,0 0-49,0 0-3,2-12-62,-2 12-61,0 0-93,0 0-109,0 0-95,0 0-83,0 0-173,12 5-639,-12-5-849</inkml:trace>
  <inkml:trace contextRef="#ctx0" brushRef="#br0" timeOffset="-213216.03">20161 6590 585,'0'0'706,"0"0"-69,1 14-36,-1-14-53,0 0-81,0 13-28,0-13-53,0 0-8,0 0-52,1 10-37,-1-10-42,0 0-26,0 0-66,0 0-8,4 9-22,-4-9-61,0 0 6,0 0-50,0 0-42,0 0-96,0 0-72,0 0-97,0 0-161,0 0-111,0 0-165,0 0-562,0 0-890</inkml:trace>
  <inkml:trace contextRef="#ctx0" brushRef="#br0" timeOffset="-209285.36">21372 6324 189,'0'0'812,"3"-17"-138,-3 17-24,2-16-60,-2 16-48,4-13-19,-4 13-74,2-15-51,-2 15-60,2-9-19,-2 9-57,0 0-41,5-10-52,-5 10 1,0 0-11,0 0 15,0 0-8,3 15-9,-3-15 16,-2 21-31,1-6-22,0 1-21,-3 1-9,3 3-17,-2-2-18,1 0-4,-1 2-12,1-2-11,0 0-5,0-1-1,-1 2-8,0-1-1,2-2-3,-1-1-3,0-1 0,1-1-34,0-2-45,1-11-32,-4 19-67,4-19-62,-1 15-28,1-15-54,0 0-25,0 16-68,0-16-46,0 0-21,0 0-37,0 0-32,0 0-117,0 0-383,0 0-662</inkml:trace>
  <inkml:trace contextRef="#ctx0" brushRef="#br0" timeOffset="-208660.37">21188 6275 550,'-6'-7'601,"-1"0"-101,7 7-59,-10-10-8,10 10-53,-6-9-38,6 9-34,-5-8-42,5 8-53,0 0-13,-4-11-57,4 11-11,0 0-38,2-10 7,-2 10-27,12-5 5,-12 5-27,19-3 4,-5 1-26,4 2 1,2-1-10,2-1 7,8 1-28,-1 0 29,7-2-28,2 2 19,-1-2-20,0 0 19,0 1-26,3 1 22,-4-1-17,-2-3 13,-3 3-21,-1 0 14,-1 0-17,-4 1 34,-3-1-22,-3 0 18,0-1-14,-3 0 14,-2 2-24,-3-2 20,-11 3-19,17-3 15,-17 3-19,0 0 15,11-3-18,-11 3 15,0 0-15,0 0 25,0 0-16,0 0 11,-11 5-13,11-5 9,-12 7-18,6 1 28,-1-2-29,0 3 32,-2 3-28,1 1 3,2 3 12,-2 1-8,-1 0 6,3 4 4,1-3 2,-1 0-2,3-1 1,-2 1 3,2 1 9,2 0-4,0-2-10,1 0 5,1-1 0,1 0 18,2-2-29,1 1 32,-1-6-20,1 1 15,2-2-20,0-1 12,2 0-19,0-5 20,1 3-18,-10-5 10,23 0-16,-11 0 20,1-2-17,0-1 14,0-3-18,0 0 17,1-3-14,-1 1 20,2-4-33,-2-2 30,1 1-19,0-1 11,-1-1-14,0 0 9,-2 2-14,-2 1 23,2 2-12,-4 0 12,0 1-24,-1 2 13,-6 7-12,10-10 19,-10 10-18,0 0 11,13-3-16,-13 3 30,7 6-23,-7-6 22,7 11-12,-7-11 17,4 17-24,-4-17 24,5 18-26,-4-7 25,2-1-26,-1-1 21,1 3-24,1-3 7,1 2-66,-1-2-54,1-1-86,1-1-68,1 0-65,1 0-110,0-2-82,1 0-501,2-2-655</inkml:trace>
  <inkml:trace contextRef="#ctx0" brushRef="#br0" timeOffset="-208265.88">22324 6464 146,'0'0'601,"0"0"-104,13-3-65,-13 3-34,13-4-54,-2 1-51,-1 0-16,1-2-28,3 0-11,0 1-24,0-3-29,0 0-27,0 2-24,-1-2 0,0 0-17,-1-1-6,0 3-2,-1-4-2,0 1-32,-4 1 0,2 2-21,-3-4 20,-6 9-35,9-12 20,-9 12-29,6-8 9,-6 8-20,0 0 9,0-12-34,0 12 25,0 0-24,-11-7 17,11 7-19,-12-1 20,12 1-24,-12 4 11,12-4-4,-14 4 2,4 1 2,2 0 3,0 0 9,0 3-11,1 0-13,1 0 28,1 2 1,-1-2 7,3 1-18,-2 3 10,2-3-1,3-9-4,-2 20-1,2-20-4,0 17-1,0-17 4,3 16-3,-3-16-3,9 17-1,-4-9 2,2-4-19,-1 2-31,4 0-43,1-1-32,3-2-55,2 2-68,3-3-79,3 3-72,0-4-25,5 0-148,-1-2-373,1 1-519</inkml:trace>
  <inkml:trace contextRef="#ctx0" brushRef="#br0" timeOffset="-207687.78">23559 6433 47,'0'0'726,"17"-5"-149,-17 5-57,17-7-24,-17 7-37,17-8-60,-17 8-41,13-6-36,-13 6-38,11-8-28,-11 8-43,6-7-8,-6 7-47,0 0-17,3-10-38,-3 10-2,-7-7-32,7 7 11,-12-3-22,12 3-1,-20-2-21,20 2-36,-25 3 18,8-1 2,2 2-2,-1 1 1,-3 0-8,3 1-4,-2 0-2,3 2-7,0-1 1,2 2 3,0-2 8,1 0-14,2 0-3,2 1 1,1-3-1,7-5 15,-5 13-9,5-13 5,1 12-2,-1-12-2,9 11 5,-1-6 3,1 0-4,1 0-11,2 0 14,1 0-15,3 0 16,-1-1-28,2 1 23,-2 1-19,0-1 20,1-1-20,-1 1 21,-2 0-17,-1-1 18,-1 0-17,-2 0 16,1 0-19,-10-4 26,11 8-17,-11-8 22,7 7-27,-7-7 29,0 0-24,1 12 22,-1-12-21,-8 5 13,8-5-8,-13 9 22,13-9-27,-20 4 29,8 0-25,-1-4 20,-2 2-19,-1-2 15,0 1-20,-3-1 12,0-1-16,3 0 23,-4 0-24,1-2 18,1 2-21,1-2 12,1 0-55,0-1-43,1 0-83,0 0-106,5-1-72,0 0-56,2 0-61,8 5-152,-10-12-415,10 12-657</inkml:trace>
  <inkml:trace contextRef="#ctx0" brushRef="#br0" timeOffset="-207360.93">23833 6304 453,'6'-9'634,"-6"9"-98,5-17 45,-5 17-54,6-15-77,-6 15-88,1-14-24,-1 14-36,1-13-22,-1 13-66,0 0-33,3-13-53,-3 13-12,0 0-34,0 0 8,0 0-16,0 0 7,0 0-17,3 16 17,-3-16-27,0 22 15,0-8-24,-2 1-16,2 2-7,0 0-3,0 2 7,0 0-11,0-2-2,0 4 21,2-1-32,-2 0 20,1-1-22,0 1 19,-1 1-21,0-4 20,1 0-26,1 0 22,-1-2-58,0 0-24,1-4-74,-2 1-48,0-12-105,1 20-81,-1-20-68,1 16-107,-1-16-161,1 13-271,-1-13-576</inkml:trace>
  <inkml:trace contextRef="#ctx0" brushRef="#br0" timeOffset="-207139.3">23688 6496 113,'-7'-6'673,"7"6"-145,-7-9-82,7 9-46,-3-10-45,3 10-80,0 0-51,3-12-44,-3 12-34,7-5-39,-7 5-8,18-7-31,-6 5-4,-1-2-22,6 2 1,2 1-15,0-2-13,3 1-37,5-1-35,2 3-34,4-1-21,7 2-40,10 2-91,-2-1-98,1 3-99,-3 0-307,-9-1-253</inkml:trace>
  <inkml:trace contextRef="#ctx0" brushRef="#br0" timeOffset="-206451.83">24042 6486 153,'-11'-7'747,"11"7"-159,-7-7-44,7 7-57,0 0-53,-3-11-71,3 11-64,0 0-43,9-10-24,-9 10-16,14-4-31,-14 4-6,23-1-19,-10 2-23,5 2-19,-1 1-14,0 1-24,1 2-15,0 1-18,0 1-3,-3 1-9,-2-1-4,-1 1-1,-3 0-13,1 0 21,-5-1-24,0-1 10,-5-8-20,5 17 6,-5-17-9,0 15 20,0-15-24,-2 14 20,2-14-16,-7 9 13,7-9-24,-6 6 16,6-6-41,0 0 3,-9 6-46,9-6 1,0 0-1,0 0-15,-3-10 3,3 10-11,9-11 1,-9 11 11,13-20 22,-4 10 5,2 0-5,1-4 34,2 2 4,0-2 5,-2 4 7,0 0 1,1 1 5,0 2 1,-2-2-1,0 5 12,-1-1-6,-10 5-11,16-4 30,-16 4 4,12 3 5,-12-3-3,9 9 1,-9-9-3,6 12 5,-6-12-3,4 17-2,-1-7-13,-3-10 11,2 19-2,2-10 4,-1 1-11,-1-1 5,2 1-10,1 0 13,2-2 6,-1-1-2,3 0-19,-2 0 2,3-1 21,1 0-27,-1-2 25,2 0-21,0-3 21,0 0-28,2 0 10,-1-2-2,1 0 7,-3 0 8,2-4-13,0 2-4,-2-6-1,0 5-1,1-4 7,-2-3-16,1 2 18,-4-3-7,2 2 5,-2-1-1,0-2-1,-1 4 3,-1-1-1,-1 2 15,1-1-2,-5 9 12,5-14-1,-5 14-9,6-10 12,-6 10-21,5-8-3,-5 8 9,0 0 9,0 0-1,0 0 8,0 0-1,5 11-3,-5-11-1,2 14-6,-2-14-6,1 17 12,-1-17-14,1 17 16,-1-17-19,0 21 8,0-21-15,2 18-11,-2-18-12,2 19-23,-2-19-58,3 18-95,-3-18-66,5 15-78,-5-15-107,10 14-74,-4-7-569,-6-7-708</inkml:trace>
  <inkml:trace contextRef="#ctx0" brushRef="#br0" timeOffset="-206104">25174 6466 28,'5'-9'632,"-1"-1"-103,-4 10-15,3-12-49,-3 12-78,3-14-76,-3 14-27,-4-10-25,4 10-4,-6-10-45,6 10-6,-10-5-16,10 5-25,-14 0-19,14 0-33,-20 4-8,11 0-5,-5 3-11,3-2-15,0 4-4,-2 1-7,1 0-8,-1-1-15,3 3-3,2 0-8,-2-1-4,1 2-17,3-3 12,-1 2 1,2-2-5,5-10-5,-2 20 18,2-20-21,2 19 18,2-10-28,4-2 17,-3 0-41,5 0-11,4-3-66,-1 2-10,1-1-27,0-3-25,4-1-22,1 2-11,0-3-12,2 0 5,0-4-15,1 1 3,3-3-10,-3 1-6,4-4-10,0-1 6,-1-2-41,-2-2 79,0-1-75,-1-2-44,0-1 43,-2-3-146</inkml:trace>
  <inkml:trace contextRef="#ctx0" brushRef="#br0" timeOffset="-205900.88">25493 6425 975,'14'-22'175,"-1"3"4,-1 2 11,-3 0 26,1 0-8,-4 2-22,-2 1 41,1 0-9,-1 2-15,-4 0 0,0 12 16,1-20-10,-1 20-22,-1-17-18,1 17-12,-2-12-20,2 12-12,0 0 40,-10-4-28,10 4-9,-5 7-27,5-7 7,-7 14-25,4-2-4,-1 1-9,-1 1-16,1 3-3,0 0-9,1 4-13,-1 0-10,0 0 1,-2 1 1,0 2 14,4-3-24,-3-1 12,1 2-21,2 2 14,0-7-57,-3 3-31,4-2-67,1-2-56,0-1-66,0-1-42,1-3-90,4 1-73,-5-2-133,4 0-314,-4-10-481</inkml:trace>
  <inkml:trace contextRef="#ctx0" brushRef="#br0" timeOffset="-205345.37">25310 6454 303,'-7'-4'624,"-2"0"-113,9 4-90,-11-6-72,11 6-62,0 0-62,-7-5-33,7 5-38,0 0-23,10-3-29,-10 3-6,24 0-24,-11 0 5,6-2-1,3 2-7,-2 0-10,2-1-13,6 0-5,3 1 8,-2 0-10,3-3-6,-1 3-18,0-2 16,-1 2-18,-3-1 9,-7 0 0,0 1 36,-2-1 13,-4-1 16,0 2-27,-14 0 9,19 0-13,-19 0 7,14 2-10,-14-2 2,0 0-3,5 8-15,-5-8 5,0 0 5,-2 13-11,2-13-8,-5 13-1,5-13-9,-8 17-5,8-17-4,-4 18 6,4-18-12,-2 18 13,2-18-6,2 17 1,-2-17-6,4 17 6,2-9-11,-2 1 11,2-2-4,3-1-1,1-2-1,1 2 0,0-3 3,3 2-3,1-4-6,1 1-9,-3-2 3,2-2-11,-1 2-6,3-2-4,-2-2-18,1 0 4,-1-3 5,-1-1 11,-3 1-6,2-2-16,-3-3 10,-1 2 33,0-2 5,0 0-12,0 3 6,-5 1 11,1 0 9,1 0-2,0 2 0,-6 6-10,6-10 8,-6 10-1,0 0 14,0 0 9,0 0-9,0 0-10,0 0-3,8 7 11,-8-7 1,1 13-13,-1-13 1,0 14-3,0-14-9,2 17 23,-2-17-17,2 18-7,0-9-58,-2-9-55,5 17-64,-2-7-48,1-3-77,2 2-34,-1-1-35,1-1-181,2 0-319,0 0-425</inkml:trace>
  <inkml:trace contextRef="#ctx0" brushRef="#br0" timeOffset="-205024.63">26211 6505 80,'3'-15'586,"-3"15"-89,6-11-63,-6 11-45,13-10-35,-4 7-59,-9 3-10,19-6-53,-19 6-26,24 1-32,-11 2-3,4-1-24,-2 2 5,-1 2-43,3-1 0,-3 2-22,-1 0 5,1 1-2,-3 1-23,0-1-11,-1 1-11,-4-1-9,-1 1-7,-1-1-4,-4-8-5,7 16 9,-7-16-15,-3 13 6,3-13-12,-4 12 9,4-12 1,-9 9-2,9-9-2,-13 5 23,13-5-30,-12 4 34,12-4 8,-11 3 3,11-3-8,0 0-4,-14-2-6,14 2-4,-6-7-11,6 7-4,0 0-4,-2-12 3,2 12-3,6-12-10,-6 12-33,12-15-31,-3 6-64,0 1-60,3-2-46,1 1-48,5-1-100,-1-1-74,6 2-105,0 0-377,4 0-514</inkml:trace>
  <inkml:trace contextRef="#ctx0" brushRef="#br0" timeOffset="-204634.03">26739 6503 619,'-4'9'555,"4"-9"-83,0 0-43,4 8-49,-4-8-70,9 5-25,-9-5-50,18 4-28,-18-4-44,25 0-9,-12 0-41,0 0 4,1-2-32,2-1-1,0-1-35,2 1 10,-3-1-5,0-1-3,0 0-16,-4 2 7,2-4-22,-4 0 26,-2 2-35,0-2 23,-7 7-41,7-10 33,-7 10-30,0 0 16,-4-14-20,4 14 21,-12-5-24,12 5 17,-20-4-16,20 4 29,-25 4-38,11-3 42,-1 2-19,1 2 57,1 0 5,-3 3-2,5-1-1,-2 2 19,3-1 6,1 3-10,5-3 6,0 2-12,2-1-10,2-9-3,0 20-11,0-20-9,10 18-6,-3-7-8,5-2-10,-1-1 6,4 0-3,1-1-4,2 1-2,4-2-5,-1-1-3,3 0-45,-1-1-48,1-2-53,-3 1-53,1-3-73,-2 0-82,0-3-137,-1 2-185,0-3-397,-2-2-685</inkml:trace>
  <inkml:trace contextRef="#ctx0" brushRef="#br0" timeOffset="-203169.71">28027 6515 31,'10'-7'643,"-4"2"-118,-6 5-61,12-12-38,-7 7-66,-5 5-31,9-16-42,-9 16-21,3-13-27,-3 13-24,0-15-15,0 15-50,-4-14 23,4 14-28,-13-15-32,5 11-15,-2 1-13,10 3-17,-22-5-10,22 5-16,-24 3-5,11 4-1,-2-2-7,2 4 2,-1-1 6,1 4-1,-1 0-3,4-2-4,1 2-4,0 0-4,2 0 2,4 0-5,2 0-38,1-12 45,2 22-9,2-12 10,1-1-10,4 1-1,0-1 1,3-1-12,2-4 6,0 1 0,2-2-9,0-1 2,3-1-1,-4-1 1,4-1-7,-1-1 10,-2-1 1,0-2-18,0-2 16,-1 0-15,-2 0 17,-1-3-15,-1 3 17,-2-3-13,-1-1 6,-2 3-15,-3-1 13,-3 9-9,3-15 14,-3 15-16,-1-14 14,1 14-14,-7-13 17,7 13-3,-12-11 1,12 11-6,-13-9 3,13 9-14,-14-4 5,14 4 9,-13 0 7,13 0-11,0 0-7,-15 0 5,15 0 6,0 0-4,-10 3 5,10-3-3,0 0 5,0 0-1,2 11-6,-2-11-10,10 3-43,-10-3 21,13 5-42,-13-5-2,22 2-42,-22-2 19,26 0-22,-11-2 15,4 2-16,0-3-3,1 1-4,5-3-12,-2 0-8,1-2 28,1 2 6,0-2 15,3-3 14,-2 0 0,1-2 25,-3 2-4,-1-4 12,-1-1 8,-1-1 10,-6 2 6,2-2 7,-4 1 5,-1-1 10,-2-2-3,-2 5 13,-1-3 12,-2 0 8,-1 2 19,-3-3 20,1 5-2,-2-2 0,-2 3 11,2-1 13,-3 3-6,-2-3-9,1 2 6,-1 3-3,0-1 7,0 0-15,-1 3 13,6 5 5,-14-8 2,14 8 14,-13-3 21,13 3-26,-14 2-13,14-2 6,-13 8-5,13-8-13,-13 13-5,8-4 7,0 3-6,0 1 14,1 2 0,0 1-2,2 3 21,-4 2-15,5 1 7,-1 3-6,-1 0 19,2 0-3,0 2 1,-2 0-20,3 1 7,0 6 86,3-2-31,-1 4-28,2 0-26,4 3 7,-3 2-33,0 0 6,3-1-30,-2-1 12,0-5-21,-1 1 8,1-4-23,-3 4 14,1-3-16,0-1-7,-1-2-3,-1-3 4,1 1 4,-3-4 0,0 2-4,0-4 17,0 0-19,0-2 15,-3 0-18,2 0 15,-2-1-14,1-2 11,-1 0-10,1-1-6,0-2 2,1-2 17,0 0-19,0-2 17,1-9-18,-2 17 16,2-17-12,2 14 16,-2-14-8,5 11 1,-5-11-11,14 6 5,-14-6-10,16 3 14,-4-1-20,2-4 12,-1 1-12,3-3 23,1 1-27,3-1 22,1-1-5,-2-3 4,0 0-14,2 0 25,-5-2-22,2-2 18,-2 1-16,-3-3 12,0 2-14,-3-1 18,-1-5-17,-2 3 12,-3-2-22,-2-2 19,-2 0-7,-4-3 7,-1-1-31,-5-2 24,-4-3-25,-5-3 7,-5 1-23,-3 1-7,-4-1 7,-1 3 7,-2 0 7,-2 1 0,-2 2 6,2 1 8,0 2 10,4 1 0,6 4-1,2 2 7,6 2-2,-1 2 4,6 0 0,1 1-8,4 1-3,1-1-28,7 9-48,-3-14-47,3 14-33,5-14-80,4 7-108,4-2-81,3 0-75,7 1-238,6-5-380,9 4-745</inkml:trace>
  <inkml:trace contextRef="#ctx0" brushRef="#br0" timeOffset="-202255.97">29720 6437 461,'0'0'527,"20"-4"-70,-20 4-33,20-5-15,-10 2-63,-10 3-36,16-7-7,-16 7-26,16-5 18,-16 5-48,11-5 0,-11 5-58,9-5 11,-9 5-44,8-7-19,-8 7-38,0 0-6,0 0-28,-4-9-4,4 9-17,-13-3 9,13 3 0,-20 0-7,20 0-12,-26 0-3,11 2-15,-1 3 1,0-4-7,-3 3 6,1 1-12,0 2 14,3-2-24,-3 3 13,4-1-11,-2 0 8,4 3-8,-2-4 6,3 0-14,4 3 14,-1-3-21,8-6 28,-9 14-11,9-14 19,-1 14-19,1-14 4,6 8-2,3-3 10,0-1-14,0 2-2,5-2 13,0-2 5,4 1-11,-1 1 3,3-1-16,0-1 17,0 2-12,0-3 5,0 4-9,-1-2 17,-2 2-17,-1-3 7,-1 2 1,-3-1 12,-1 0-20,-11-3 16,15 7-5,-15-7 9,9 7-23,-9-7 26,0 0-10,-1 12 14,1-12-1,-10 7-7,10-7 0,-19 6 5,7-2-2,-1-1-1,-2-1 2,-3 0 1,2 1-1,-4-2-2,2 1 5,-2-2-5,0 0-2,0 0-4,1 0-3,0-2-7,2 2 12,0-1-4,2-3-44,2 2-29,1 0-74,3-3-45,-1 1-74,10 4-51,-10-10-55,10 10-31,-4-9-100,4 9-106,6-13-303,1 6-477</inkml:trace>
  <inkml:trace contextRef="#ctx0" brushRef="#br0" timeOffset="-201724.74">30027 6254 224,'0'0'646,"2"-14"-103,-2 14-53,0-13-62,0 13-71,0-12-53,0 12-5,-1-12-42,1 12-26,0 0-56,0-12-21,0 12-52,0 0 1,0 0 2,0 0 28,0 0-12,0 0-53,5 9 30,-5-9-36,5 20 24,-2-6-20,-1 1 10,2 2-34,-3 1 10,2 2-16,0 0 6,0 5 14,0-2 20,1 1-24,-2-2-1,3 1-26,-2 2 13,-1-5-19,1-1 13,0 0-15,-1-2 7,-1 1-7,1-3-5,-1-4-4,0 1 7,1-2-7,-2-10 6,1 19-1,-1-19 4,-1 14-2,1-14 1,-3 13-3,3-13-3,0 0-11,-9 5 7,9-5-2,0 0 1,0 0 1,-14-4-15,14 4 7,-5-9-4,5 9 12,-1-17-15,1 17 12,2-18-13,2 8 9,2-2-14,1-1 7,2 1 3,-2 1 5,5-1-13,1 1 9,-1 2-10,3 2 17,0-1-12,-2 3 9,1 0-10,0 3 7,-1 0-6,1 2 10,-2 2-10,1 1 17,-1 3-9,-1-1 5,2 1-5,-4 1 11,1 2-11,-1 1 14,-3 0-14,1 0 1,-2-3-5,-1 2-11,1 0-76,-1-1-33,-4-8-88,5 15-71,-5-15-72,4 13-40,-4-13-58,5 12-44,-5-12-32,5 6-352,-5-6-442</inkml:trace>
  <inkml:trace contextRef="#ctx0" brushRef="#br0" timeOffset="-201364.11">30621 6483 436,'0'0'492,"0"0"-64,0-14-69,0 14-36,0 0-32,0 0-35,-12-5-9,12 5-25,-9 5-10,9-5-26,-11 9-5,11-9-3,-13 12-58,8-4 2,0 1-40,1-1 0,0 0-29,0 1 12,4-9-32,-3 17 13,3-17-29,0 17 22,0-17-22,5 14 17,0-7-25,-5-7 24,10 12-19,-2-7 21,-8-5-27,19 6 35,-19-6-34,21 4 21,-9-2 10,-12-2 22,24 0-18,-13-3 20,-11 3-24,21-6 31,-12 3-29,-1-2 11,1-2-34,-3 2 47,-1-2-33,-1-2 11,-4 9-20,4-16 8,-4 16-25,0-15 7,0 15-13,-4-17 17,4 17-23,-6-15-7,1 7 19,-2-1 2,7 9-21,-14-12-22,7 7-65,-1 0-65,-2 0-85,1 1-58,-2 1-81,0 3-120,11 0-625,-19-3-747</inkml:trace>
  <inkml:trace contextRef="#ctx0" brushRef="#br0" timeOffset="-200752.92">30820 6484 111,'0'0'698,"9"-10"-145,-9 10-63,0 0-30,17-3-76,-17 3-36,20 0-47,-8 1-46,3 1-40,-1 3-39,3 0-41,-3 0-24,2 2-24,-3 2-20,1-1 5,-2 1-21,-1 1-3,-1 0-11,-1 0-5,-2 1-7,-1-3-7,0 1-9,0-1 30,-6-8-33,5 15 31,-5-15-42,1 11 46,-1-11-41,-3 10 32,3-10-30,-5 9 24,5-9-28,0 0 23,-8 3-30,8-3 23,0 0-41,0 0-4,-11-1-49,11 1-49,0 0-32,0-14-26,0 14-30,8-15-28,-2 5-9,2-1 7,1-1 31,4-6-26,-1 2 65,3-3-6,1-3 78,-2 0-16,3 0 72,-3 1 21,1-1 48,-1 2 10,-1 1 32,-3 2 7,-1-2 22,1 4-1,-2 1 19,-1 2-3,-2 0 5,0 2 6,0 3 10,-5 7 8,6-17 17,-6 17 7,7-13-3,-7 13 15,3-11-35,-3 11-2,7-8-36,-7 8 15,0 0 10,0 0 28,0 0-25,0 0 30,6 8-35,-6-8 26,1 16-19,-1-4 14,2 1-40,-2 0-11,0 4-10,0 1 4,1 1-5,-1-2-9,0 0-15,1 2-7,-1-1-12,2 0 2,-1 0-9,1-1 12,2-2-3,0-1-4,0 2-8,2-3 0,-1 1-8,2-4 8,1 0-8,2 0-5,0-2 2,-1-1 0,4-1-7,-3-2-10,0 0-37,3-2-31,0-2-46,-13 0-37,25 0-45,-8-3-36,-3-1-46,1-1-40,-2 0-81,-1-3-40,0 1-126,-2-2-585,0 0-765</inkml:trace>
  <inkml:trace contextRef="#ctx0" brushRef="#br0" timeOffset="-200581.05">31206 6438 312,'0'0'647,"-13"1"-130,13-1-109,0 0-55,0 0-80,0 0-55,0 0-50,0 0-24,12-6-33,-1 5-25,3-1-54,-1 0-51,5-1-82,0 1-63,1-3-108,3 3-80,1-3-398,-1 1-260</inkml:trace>
  <inkml:trace contextRef="#ctx0" brushRef="#br0" timeOffset="-199875.5">31674 6401 297,'-3'12'523,"3"-12"-63,0 0-28,6 8-55,-6-8-46,0 0-36,15 2-36,-15-2-20,17 2-39,-17-2-21,20-2-27,-8 0-19,0 1-19,0-2 13,0 2-24,1-2-11,-2-1-24,0 1-2,-1-2-16,0 3 17,-10 2 0,14-8 3,-14 8-1,11-7-12,-11 7-17,6-6-17,-6 6 2,0 0-10,-8-8 1,8 8-3,-10-3-7,10 3-5,-15 0 7,3 3-8,12-3-2,-23 3 5,12 2-7,-4-1 1,2 1 2,-2 3 3,2-2-5,0 4 12,-1-4-7,2 5-13,2-4 14,0 3 2,1-1-2,2-3-1,1 3-2,0 1 3,6-10-2,-6 14 4,6-14-3,2 15 0,-2-15-4,8 12 3,-1-5-7,2-2-4,1 0 3,4 0 9,2-1-21,1-1-8,4 0 5,-1-2-4,5 4-3,1-8 2,1 2 3,3-2 1,-2-2-12,4 0-7,0-2-2,-2-2 15,0-1-14,-1-2 24,-2 0-5,0 0 6,-5-3-1,-3 3 11,-3-1-9,0-1 10,-5 2-2,-1-1 5,-1 4-7,-2-3 11,-3 3-9,-4 9 11,4-17 0,-4 17 0,-2-12-13,2 12 14,-6-13-8,6 13 3,-12-9 8,12 9 4,-14-8-14,14 8 16,-15-4-17,15 4 7,-15 0-7,15 0 9,-13 2-11,13-2 9,-12 7-7,12-7 14,-7 8-16,7-8-3,-4 14 11,4-14 5,1 17-6,2-7 6,2-1-9,2 3 10,1-2-10,0 3 11,3-1-11,1 2 9,1-2-6,-2 0 3,1-1 1,-2-2 17,0 1-5,0 1 7,-3-4-10,0-1 14,-2 1 16,-5-7 5,8 12 23,-8-12-20,0 0-2,-1 13-10,1-13-3,-12 4-15,12-4 6,-19 4 7,19-4-14,-24 1-14,11-2 5,-1 0-2,0 0-6,0-1-5,1-1-34,-1 1-64,4-2-32,-2-2-57,2 1-78,0 1-61,10 4-54,-12-10 2,12 10-61,-4-15-432,4 15-424</inkml:trace>
  <inkml:trace contextRef="#ctx0" brushRef="#br0" timeOffset="-199563.01">32421 6217 503,'8'-9'467,"0"3"-61,-2-2-79,-6 8-24,9-16 3,-9 16-25,8-12 5,-8 12-12,7-12-2,-7 12-5,7-9-21,-7 9-26,5-7-48,-5 7-26,0 0-20,8-9-26,-8 9-39,0 0 25,0 0 0,12-1-5,-12 1 1,5 7 18,-5-7-7,7 14-24,-5-6 2,1 3-26,-2 0 2,2 3-14,-1 0 5,0 2-17,1 0 3,0-1-11,-1-1 3,0 2-4,3-1 1,-1 0-5,2-1 6,-1-1-5,3-1 6,0 1-9,-1-1 11,2-3-12,1 0 10,1 1-16,0-3-27,-1-2-42,1 0-40,0 0-27,1-3-49,-1 0-34,2-1-32,-13-1-17,23-1-44,-10-2-19,1-1-43,1-3-116,-3 0-449,0-3-517</inkml:trace>
  <inkml:trace contextRef="#ctx0" brushRef="#br0" timeOffset="-199384.53">32423 6249 197,'-15'0'613,"2"0"-112,13 0-87,-17-3-39,17 3-71,0 0-65,-14 0-53,14 0-38,0 0-30,0 0-20,18 3-49,-7-6-35,3 3-94,0 0-37,5 0-51,2 0-56,1 0-54,-1 0-79,0-2-284,2-1-149</inkml:trace>
  <inkml:trace contextRef="#ctx0" brushRef="#br0" timeOffset="-198134.32">21004 7361 216,'0'0'917,"-2"-10"-196,2 10-40,0 0-63,-3-13-61,3 13-40,0 0-95,0 0-86,-1-10-49,1 10-8,0 0 16,0 0 18,0 14-89,0-14 6,-2 20-60,2-5 10,-1 1-24,0 4-27,1 2-14,0 4 61,-1 2-40,1 2-27,-3 4-19,3 1-12,0 0-46,-1-1 21,2-1-38,-1-3 25,3-1-34,-2-1 36,0-2-60,2-2-9,-1-1-78,1-2-3,-1-3-90,1-3-13,0 0-78,0-1-41,0-2-41,2-4-89,-1 1-43,-4-9-70,10 10-21,-10-10-72,10 2-491,-10-2-772</inkml:trace>
  <inkml:trace contextRef="#ctx0" brushRef="#br0" timeOffset="-197806.2">21017 7428 660,'-3'-14'696,"2"2"-128,1 0-38,1-1-58,2 1-52,3-2-38,1 3-79,2-1-14,2 0-48,5 0-11,-1 3-20,4 0-27,1 1-21,2 2 6,3 2-12,-4 1-15,2 3-22,-2 3 4,3 0-4,-5 1-28,-1 0-13,-1 3-6,-3 1-7,-2 0-1,-3 1 1,-2-1-2,-2 1 38,-5-9-57,-3 20 38,0-11-59,-4 1 43,-1 0-57,-4 1 31,-1-3-42,-5 3 41,1-3-53,-3 2 50,-1 0-52,1-2 44,-2-2-59,1 1 26,1-2-83,1 0-3,4-1-76,-3 1-45,5-2-31,1 0-87,1 1-104,11-4-62,-18 3-79,18-3-154,0 0-434,0 0-778</inkml:trace>
  <inkml:trace contextRef="#ctx0" brushRef="#br0" timeOffset="-197305.24">21518 7420 298,'11'-5'698,"-1"0"-124,-10 5-55,15-8-62,-15 8-31,9-11-13,-9 11-64,7-11-18,-7 11-57,3-10-32,-3 10-34,0 0-4,-6-16-42,6 16 2,-8-6-12,8 6-20,-13-5-14,13 5-11,-17-1-14,17 1-17,-19 5-15,8-1-4,2 2-10,-2 2-10,0-2-11,2 4-4,1 0-2,1 1 8,0-2-21,4 1 14,0 0-15,3-10 8,-1 15-21,1-15 23,4 15-21,-4-15 10,10 12-28,-3-6-10,1 0-17,-8-6 5,20 5-2,-20-5 0,21 0 5,-21 0 6,23-1 8,-11-1-4,-1-2 6,2-1-2,-1-1-1,-1-1-2,0-1 10,-1 0 2,1-3-5,-2 0-2,-1-1 27,0 3-35,0-3 39,-3 3-25,3 1 31,-3 0-19,-1-1 30,1 1-24,-5 8 13,6-9-25,-6 9 33,7-7-17,-7 7 27,0 0 1,0 0 8,10 4 5,-10-4-10,2 11 3,-2-11-9,3 15-5,-3-15-3,1 16-7,2-6 1,-3-10-4,1 19-5,2-9-20,-3-10-30,3 18-32,-3-18-48,6 15-48,-6-15-57,10 14 23,-4-7-17,-6-7-46,14 11-49,-4-8-31,-10-3-20,20 4 24,-20-4 1,23-3 4,-11 3 7,0-3-17,2-2-254,0-2-121</inkml:trace>
  <inkml:trace contextRef="#ctx0" brushRef="#br0" timeOffset="-197069.31">21968 7367 648,'7'-16'354,"-2"3"-54,1-2-29,-1 0-17,0 3 6,-3-2 22,0 3-24,-1-2 8,-1 13 11,2-19 20,-2 19 1,0-15-38,0 15-26,2-14-64,-2 14-13,0 0-32,0 0 15,0 0-42,0 0 24,0 0-38,0 0 2,-7 10-13,7-10-43,-2 16 22,3-5-6,-2-1-12,1 3-6,0-1-9,0 1-3,0 0-6,0 0-16,1 2-20,-1-1-24,0-1-26,0 1-10,0-1-23,1-1-45,-1 0-17,2-1 3,-1 0-25,-1-11-60,2 20-11,-2-20-28,2 14 23,-2-14-37,0 12-1,0-12-22,0 0 7,-3 11 5,3-11-5,0 0-158,-10 4 32</inkml:trace>
  <inkml:trace contextRef="#ctx0" brushRef="#br0" timeOffset="-196506.9">21929 7472 501,'-11'-6'249,"-1"1"29,1 0-2,-1-2-18,1 2-27,-2-3 14,1 4 15,-1-3 4,4 3-7,-2-2-9,2 2-16,2-1-4,-1-1-49,8 6-27,-11-9-40,11 9-24,-5-10-22,5 10-7,2-10-26,-2 10-6,11-10-21,-2 3 0,3 1-28,5-2-6,2 1-10,1-1 0,3 1-18,0-3 12,1 4-3,1-2 6,-1 0 5,0 0 5,-1 1 7,-2-2-9,0 0 21,0 3 13,-4-2 13,-2 3 27,-1-2 26,-1 1 16,-3 1 24,-2-1-4,0 2 3,0 0 4,-8 4-5,12-7-4,-12 7-25,10-7-3,-10 7-35,9-4-7,-9 4-11,0 0 24,10 3-22,-10-3 18,5 8-19,-5-8 28,9 12-26,-5-1 23,-2-1-26,4 4 29,-2 0-22,1 4 57,2-1 0,1 3-14,-2 0-12,2 0-11,1 0-6,-3-1-8,-1-3-7,2 0-13,-2-2 2,0-1-5,0 2 5,-1-7-11,0 2 14,-4-10-2,5 15 2,-5-15-1,4 11 4,-4-11-11,0 0 2,0 0-5,0 0 5,0 0-5,0 0-3,0 0-2,0 0 1,-4-8 0,4 8-3,-1-17-6,2 6 10,0 0 0,1-1-8,0-5-20,2 5 24,2-5-19,1 5 17,0-2-15,2 3 16,3-2-17,-2 3 17,4 0-19,0 2 28,1 1-24,1 2 26,2 0-20,-2 3 20,5 0-34,-3 4 43,1 0-14,0 1 32,-2 2-6,2 0 2,0 3 1,-5 0 0,0 0-3,0 0-1,-2 1-7,-2 0-5,-3 1 0,0-1 5,-2 1-23,-1-3-22,-4-7-62,5 17-55,-5-17-80,-3 17-126,3-17-91,-5 12-130,5-12-219,-9 13-304,9-13-707</inkml:trace>
  <inkml:trace contextRef="#ctx0" brushRef="#br0" timeOffset="-196271.88">23143 7464 657,'0'0'847,"0"0"-160,17 1-69,-17-1-20,0 0-52,14 1-69,-14-1-109,0 0-70,0 0-54,14 1-51,-14-1-37,0 0-29,0 0-28,0 0-58,0 0-49,0 0-83,0 0-94,0 0-138,12-1-110,-12 1-118,0 0-238,0 0-331,0 0-735</inkml:trace>
  <inkml:trace contextRef="#ctx0" brushRef="#br1" timeOffset="-184982.2">17965 9410 6,'0'0'464,"-7"-5"-145,7 5-17,-9-6-50,9 6-19,0 0 33,-10-6-12,10 6 2,0 0-8,-11-8 4,11 8 11,0 0 14,-10-7-7,10 7-25,0 0 11,-10-7-28,10 7 36,0 0-7,-8-6 26,8 6-8,0 0-17,0 0-22,-10-4-14,10 4-4,0 0-4,0 0 45,0 0-28,0 0 8,15-5-52,-15 5-12,22 0-25,-8 0 5,4 0 6,3 0-145,0 0-16,4 0 0,1 0 0,2 0 0,2 0 0,-1 0 0,1 0 0,-2 0 0,0 0 0,1 0 0,-2-2 0,0 2 0,0-1 0,-6 1 0,-1-2 0,-1 2 0,-5-1 0,1 0 0,-3-1 0,-12 2 0,23-1 0,-23 1 0,16-2 0,-16 2 0,13-1 0,-13 1 0,0 0 0,12-2 0,-12 2 0,0 0 0,0 0 0,0 0 0,0 0-113,0 0-371,0 0-72,-5-7-141,5 7-104,0 0-949,0 0-1439</inkml:trace>
  <inkml:trace contextRef="#ctx0" brushRef="#br1" timeOffset="-184349.67">19417 9002 353,'-5'-12'798,"1"3"-151,2-2 0,-1 1-33,1-1-45,0 1-21,0 1-73,2 9-16,-3-17-42,3 17-33,-1-13-33,1 13-33,-1-11-61,1 11 9,0 0-57,0 0 40,0 0-59,9 4 7,-9-4-40,5 15-71,-3-5-86,1 2 0,0 0 0,1 2 0,-1 0 0,-2 1 0,2 0 0,-1 1 0,1 0 0,0-1 0,-2 1 0,1-2 0,0-1 0,-1 0 0,0-1-236,1-1-154,0 0-44,-2-11-53,1 17-75,-1-17-72,1 13-26,-1-13-103,0 0-509,0 14-880</inkml:trace>
  <inkml:trace contextRef="#ctx0" brushRef="#br1" timeOffset="-183853.26">19414 8993 785,'0'-17'603,"0"2"-53,0 1-44,2-2-19,0 0-44,1 1-50,1-1-27,1 1-51,3-2-36,3 1-25,2 1 11,1 1-36,3 1-41,2 4 41,1 2-23,3 2-28,-1 3-20,-1 1-27,0 2-21,1 1-28,-1 3-11,0 2-11,-2 0-13,-4 0-10,-1 3-5,-3-1-6,-1 1-3,-4 2-4,-3 0-1,-2-2 2,-3 2-7,-4 2-1,-2-2-8,-4 2 43,-2-1-52,-1 0 30,-1 0-66,0-2 34,0 1-59,0-3 32,2-1-48,0-1 26,1 0-32,1-3 23,3 1-14,9-5 5,-17 6 15,17-6-10,-11 2 12,11-2 14,0 0 7,0 0 7,0 0 4,9-5 6,-9 5 1,18-4-2,-6 1 8,2 1 5,2-1-1,3 3 1,3-2 4,-1 2-6,2 2 7,2-2 2,1 3 2,-1 1 2,-3 1 5,1 0 2,-1 0-2,-6 2 4,1-1-2,-4 2 14,-1-2 9,-4 2 28,-1 0-5,-3 1 41,-4-9-38,0 16 46,0-16-47,-10 14 47,3-5-54,-6-1 37,0 0-45,-2 0 39,-3-2-54,-4 1 41,1 0-55,-1-2 45,-1-2-56,-1 0 45,4 1-54,-1-2 44,2 0-49,-1-2 39,1 1-16,3-1-66,3-1-4,-2 0-96,2 0-63,1-3-73,1 1-78,11 3-171,-14-5-109,14 5-191,-6-9-514,6 9-955</inkml:trace>
  <inkml:trace contextRef="#ctx0" brushRef="#br1" timeOffset="-183084.74">20216 9005 407,'0'0'788,"10"-10"-144,-10 10-38,4-8-49,-4 8-84,0 0-31,-7-9-82,7 9-19,0 0-39,-16-2-21,16 2-24,-17 5-12,7-1-22,-1 1-37,-1 0-35,0 4-21,-2-1 16,4 1-66,-2 1 28,0-2-60,3 3 33,-1-1-54,2 1 43,0 0-66,3-3 44,0 1-52,0 1 50,5-10-51,-4 14 36,4-14-36,3 12 43,-3-12-54,9 9 51,-9-9-57,13 5 37,-3-2-73,-10-3 3,22 0-51,-10-2 2,-2 0-18,5-2 16,1 0 8,-2-3 0,2 2 2,-1-3 10,0-1 14,-2 3 11,1-2 11,-2-1 16,-2 1 6,1 0 7,-4 1 1,-1 2 2,-6 5-1,11-7-1,-11 7 6,0 0 4,8-6-5,-8 6 5,0 0-1,0 0 1,0 0 7,-1 11 4,1-11-3,0 0-1,-3 13-6,3-13 14,-1 11-6,1-11 5,3 12-9,-3-12 13,5 13-7,0-6 3,-5-7-2,14 12-2,-14-12 9,15 7-7,-4-3 3,1-1-2,1 0-6,1-3-29,0 0 23,1 0-3,2-3-2,1 0 5,0-1 1,0-1 0,0 0 5,0-4 1,1 1 3,-4-1-1,2-3-17,-3 0 25,0 0-33,-4 1 36,-1-1-15,0 0 17,-3 1-14,-2 0 24,-1 0-6,-2 0 21,-1 11-25,-3-18 16,3 18-23,-7-17 27,7 17-32,-13-12 19,4 9-11,9 3 14,-18-4-26,18 4 11,-20 2-12,20-2 24,-21 5-26,12-1 19,2 1-3,0 3-5,2 1 6,1-1-11,4-8 0,0 19-36,2-8-34,1-2-39,5 4 0,0-1 18,2-1 10,4 3-23,0-2 10,3 0 18,-3 0 12,-2-1-6,0-2 28,0 1 3,-2-2 22,-3 0 17,0 0 56,-7-8 31,5 12 20,-5-12 8,-1 12 8,1-12-4,-9 10-10,2-4-12,-2-2-15,-1 0 5,0 0-17,-3-1-15,2 0-13,-2-1-8,-2 0-6,2-1-3,-3 2-18,4-2-46,-2-1-74,1 2-81,13-2-151,-24 1-141,24-1-189,-18-3-704,18 3-979</inkml:trace>
  <inkml:trace contextRef="#ctx0" brushRef="#br1" timeOffset="-182145.14">20893 9128 191,'14'0'894,"-1"-2"-186,0-1-44,-1 0-82,5-1-62,-3 2-68,3-2-53,-1-1-75,1 1-48,0-3-33,0 3-43,-1-1-25,2 0-29,-3-3-25,0 1-20,-1 2-11,0-1 2,-2 1 9,-2-2-19,-1 1-5,0 1-21,-2-2-9,0 2 0,-7 5-16,6-12-3,-6 12-10,3-10-1,-3 10-2,0 0-2,-6-10 3,6 10-8,0 0-9,-18-2 13,18 2-19,-16 2 6,5 1 1,1 0-1,-4 3 0,2 0 0,-1 3 0,-1-1 7,3 1 22,-1-1-36,2 2 33,1 0-31,0 0 29,3 1-43,1-2 31,2 1-77,3-10-30,-2 16-49,2-16-32,2 16-38,2-9-33,2-1-54,-6-6-8,14 13-10,-6-9 14,1 1-35,2-2 13,1 0-11,2-1 26,0-1 16,0 0 46,2 0 46,3 1 52,1-4 97,4 0 34,3 1-2,1-4 67,3 1 26,2-3 57,-1 1-6,0-2 15,0-1 11,-1 0-4,-2-2 26,-2 2 16,-4 0 21,-4-3 23,0 3 6,-2-2 4,-4 4-40,-3-2-5,-3 1-67,0 1 36,-7 7-21,4-13 12,-4 13-33,-4-11 5,4 11-15,-11-8 7,2 4-25,9 4 9,-23-3 1,23 3 7,-26 0-11,8 3 11,-1 1-28,2-1-7,-2 2 6,-1 2 29,0 0-62,4 0 33,2 0-63,-1 1 42,2-1-54,2 0 36,0 2-43,3-2 44,3 2-52,0-2 50,5-7-52,-6 13 45,6-13-40,1 10 14,-1-10-75,10 9 8,-10-9-64,14 7-18,-14-7-29,21 4-11,-21-4-21,23 0-8,-10-2-36,0 0-15,3-1 6,-1-2-8,-1 0 23,2-2 4,-4 2 22,6-4 27,-1-1-27,-1-1-20,0-2 11,0-1 20,-3-1 25,2-2 9,-2-1 21,-2 0-12,1-2 43,-3-2 10,2-2 44,-4 1 32,0 0 86,-2-2 41,0 2 27,-3-1 4,0 4 38,-2 1 12,0 0 26,-3 1-25,2 0 40,-2 2 3,1 0-6,-1 2 22,1 2-20,-1 2-1,3 10-41,-5-17-4,5 17-26,-6-10 23,6 10-1,0 0 17,0 0-3,0 0 11,-9 7-14,9-7-12,0 20 18,1-8-11,0 2 8,2 3-6,-2 2-7,2 0-14,0 4 2,1-2-26,-1 1-19,-2 2 11,2-2-51,-1-1 16,1-1-46,-1-1 23,1-1-42,-1-2 25,1 1-38,2-1 28,-1-2-36,1-1 0,0-1-12,0-1-67,2-2-97,0-2-26,1-2-127,1 2-69,1-4-113,-1 0-126,3-1-153,0-1-812,-12-1-1252</inkml:trace>
  <inkml:trace contextRef="#ctx0" brushRef="#br1" timeOffset="-181068.49">23343 8995 525,'2'-13'683,"-2"13"-116,3-13-24,-3 13-42,2-12-28,-2 12 6,3-13-44,-3 13-11,3-9-24,-3 9-27,0 0-34,0-13-46,0 13-41,0 0-8,0 0-83,-7-7 25,7 7-55,-9 6 22,9-6-39,-14 11 9,6 0-35,1-1 26,-1 2-40,-1 1 7,1 2-14,2-1-10,1 1-8,0 1-10,0-1-5,2 0-7,3-2-1,1 0-34,2 2 30,2-3-27,1 0 34,1-2-32,2 0 33,2-2-38,2-2 33,1-1-35,0-2 33,1-2-6,0 0-2,1-1-6,1-2-9,1 1 0,-2-4 0,2 0 0,-2-2 0,0-1-6,-3-1 4,1 1 1,-2-1-26,-3-3 30,1 0-26,-4 2 25,-1-3-24,-2 1 28,-2 1-29,-1-3 30,-3 1-32,1 1 29,-5-2-32,0 2 32,-3 2-35,1 1 37,-3 1-36,-2 2 19,1 0-14,-2 4 4,2-1-71,-1 3 1,0 0-77,0 3-43,0-1-49,0 4-59,-1 0-44,3-1-127,-1 5-86,6-4-123,-1 2-786,3-1-1108</inkml:trace>
  <inkml:trace contextRef="#ctx0" brushRef="#br1" timeOffset="-180615.39">23680 8993 861,'0'0'655,"8"-5"-92,-8 5-93,0 0-67,12-2-60,-12 2-62,11 2 14,-11-2-22,11 6-31,-2 0-32,-3 1-37,1 1-16,1-1-5,-1 3-28,-2-3-6,2 3-7,-2-1 7,0 1-8,0-1-21,-1 1-6,0 0-19,-4-10-2,5 14-15,-5-14-2,4 15-6,-4-15 10,4 10-5,-4-10 32,0 0-20,2 11 28,-2-11-43,0 0 18,0 0-34,0 0 29,0 0-35,0 0 31,0 0-42,0 0 37,-5-14-44,5 14 30,-1-17-34,1 17 41,0-22-41,1 10 38,2-5-10,-1 3-37,4-3 9,1 2-2,0-2 16,3-2-2,2 4 6,2-1 7,3 2 21,0 2 19,3 0 19,2 2 45,-1 2-29,4 2 40,0 2-25,2 2 24,-4 1-38,1 3 30,2 1-54,-3 1 21,-1 3-43,-3 0 22,-1 2-57,-2 1-17,-3 0 0,-1-1 0,-2 3 0,-3 1 0,0-1 0,-3 0-54,-2-2-191,0 1-140,-1-1-137,-4 2-125,2 1-176,-2-3-919,-2 3-1430</inkml:trace>
  <inkml:trace contextRef="#ctx0" brushRef="#br2" timeOffset="-177285.43">25346 8471 836,'0'0'807,"0"-13"-66,0 13-93,2-14-53,-2 14-44,2-12-62,-2 12-19,1-10-91,-1 10 6,0 0-93,3-14-8,-3 14-50,0 0-53,0 0-18,7-6 1,-7 6 0,0 0-22,10 10-25,-10-10-11,7 15-46,-3-4 24,0 0-44,-1-1 20,0 1-43,1 1 26,0 3-33,-2-2 21,1-2-54,1 4-13,-2-3-94,0 0-26,0-1-116,0 0-79,-2-11-60,3 18-119,-3-18-105,5 14-27,-5-14-163,6 8-461,-6-8-889</inkml:trace>
  <inkml:trace contextRef="#ctx0" brushRef="#br2" timeOffset="-177088.18">25571 8477 715,'5'-9'839,"-5"9"-66,6-15-90,-6 15-40,2-11-38,-2 11-105,4-10-41,-4 10-80,0 0-10,5-10-105,-5 10-13,0 0-80,0 0 5,6-5 32,-6 5-28,0 0-57,10 9 10,-10-9-61,7 10 20,-7-10-45,8 17 29,-6-9-48,-2-8 12,10 17-94,-9-6-29,3-1-127,0 1-88,0-2-91,-1 3-139,-1 2-150,2-4-187,0 2-632,-3-2-1126</inkml:trace>
  <inkml:trace contextRef="#ctx0" brushRef="#br2" timeOffset="-176603.81">26183 8858 780,'0'0'732,"1"-13"-58,-1 13-59,3-14-51,-3 14-1,2-17-67,-2 17-43,2-17-24,-2 17-11,2-12-27,-2 12-12,2-13-76,-2 13-59,0 0-13,5-12-70,-5 12 31,0 0-11,0 0 20,0 0-30,8 8-158,-8-8-13,6 14 0,-6-14 0,4 21 0,-2-9 0,0 1 0,-1-1 0,1 1 0,-2 0 0,2 2 0,0-3 0,-2 1 0,2 0 0,-2 0 0,2-1 0,-2-12 0,0 21 0,0-21-385,0 20-96,0-20-51,0 14-121,0-14-78,-2 13-133,2-13-580,-4 9-1056</inkml:trace>
  <inkml:trace contextRef="#ctx0" brushRef="#br2" timeOffset="-176357.1">26007 8778 809,'0'0'894,"-5"-17"-129,5 17-78,-3-12-77,3 12-43,4-13-127,-4 13-30,8-14-41,-1 9-38,2-1-39,5 2-40,3 0-41,1 0 1,1 2-73,3 0 10,5 0-62,2 2 19,-2 2-57,2 0-11,0 0-6,0 2-1,-1 0-52,-1 0-30,0 1-34,-3 1-65,0-1-16,-1 2-56,0 0-26,-6-1-48,0 0-70,-2-1-64,1 2-64,-3-1-51,-3 1-109,-2 0-526,-3 0-791</inkml:trace>
  <inkml:trace contextRef="#ctx0" brushRef="#br2" timeOffset="-175756.69">26078 9046 621,'-15'7'665,"1"-1"-65,3 0-46,-1-1-77,4 0-56,8-5-46,-9 7-46,9-7-47,-6 10-42,6-10-46,0 0-38,12 7-27,-3-3-24,-9-4-27,25 4-12,-11-2-15,4-1-28,2-1-16,-2 0-33,4 0-17,-1-1-12,0-1-13,0 1-15,0-2 2,1 1 10,-4-2 17,2 1 10,-1-1 6,-2 1 10,1-2 14,-4 0 2,0-1 11,-1 0 5,0 0 41,-2 0-9,-4 0 18,0 1-14,4 1 19,-11 4-7,13-9 21,-13 9-28,11-7 13,-11 7-32,10-5 12,-10 5-25,0 0 15,15-1-8,-15 1 36,12 5-16,-12-5 10,11 10-16,-5-5 6,1 1-16,0 2-1,0-2 0,-3 3-5,3-2-2,-1 2-4,0-1-4,-2 0 3,1 0-6,-5-8 1,10 13-4,-10-13 5,8 10 1,-8-10 0,4 9 7,-4-9 1,0 0-1,2 8-5,-2-8-2,0 0-4,0 0-3,0 0 1,0 0 1,0 0-2,0 0-1,0 0 0,0 0-3,0-14 10,0 14-6,0-15 3,0 15 5,0-17-24,3 7 38,1-1-27,-2 1 35,5-2-12,-1 0 24,4 1-5,-2 0 23,1 1-11,5 0 32,-3 1 4,5 2 25,-3-1 11,4 3-15,-2 0 19,3 1-1,-1 1 8,2 2 35,-4 1-36,4 1 5,-1 2-47,-3 1 7,3 1-42,-4 0 20,0 2-43,-1 1 23,-1 1-37,-2-1 25,-3 1-38,2-1 22,-4 3-45,1 0 3,-3-1-59,1 0-103,-2 1-10,0-1-80,-2-10-76,0 20-109,0-20-132,-4 18-115,4-18-234,-4 16-383,4-16-920</inkml:trace>
  <inkml:trace contextRef="#ctx0" brushRef="#br2" timeOffset="-175459.83">27202 8850 1062,'0'-12'809,"0"12"-73,0-20-81,0 20-13,2-15-97,-2 15-74,0-11-66,0 11-63,2-11-59,-2 11-56,0 0-43,0 0-16,5-8 2,-5 8 14,0 0-28,7 14-19,-7-14 4,4 18-19,-3-7-18,3 1-23,0 3-16,-2 0 20,1 1-49,-1 0 26,0 0-44,3 0 27,-1-1-40,-1 0 32,-1-1-54,2-2-6,-1 3-76,-1-4-1,2 2-52,-2-1-44,-2 0-86,4 0-74,0-1-103,-4 0-89,0-11-91,4 19-124,-4-19-618,0 15-980</inkml:trace>
  <inkml:trace contextRef="#ctx0" brushRef="#br2" timeOffset="-175253.26">27074 9056 351,'0'0'887,"-9"-10"-180,9 10-83,-5-10-58,5 10-100,0 0-6,7-14-90,-7 14-46,12-10-56,-12 10-13,20-8-31,-7 3-33,5 0-41,0 1-46,2 1 2,1-1-44,-1 2 2,2-1-75,-1 1-66,0 0-85,2-1-95,4 1-128,-6 2-111,2-1-93,-2 1-744,2 0-935</inkml:trace>
  <inkml:trace contextRef="#ctx0" brushRef="#br2" timeOffset="-174052">27595 9053 913,'0'0'725,"0"0"-83,0 0-63,0 0-91,0 0-40,9-4-81,-9 4-28,16-5-62,-5 3-6,1-1-56,3 0-10,-1-1-47,1-2 0,0 2-38,-2-1 4,1 0-44,0 0 20,-4 1-24,2-1 19,-4 0-11,1 0 3,-9 5-19,14-10-23,-14 10 6,9-9-20,-9 9 3,0 0-22,0-12 8,0 12-17,0 0 13,-12-6-18,12 6 14,-15-2-12,15 2 9,-19 2-17,10 0 16,-2 2 0,0 0-1,-2 1 1,1 3-3,0 0 11,0 3-1,0-2 1,3 3 6,0-2-15,1 0 41,0 0-63,4 0 48,1 0-38,1 1 46,2-11-54,0 17-23,3-8-43,-3-9-51,9 14-45,-2-6-50,1-3-58,1 0-65,1 0-31,1 0-39,-1-3 0,2 0 10,-12-2 10,22 2 38,-22-2 46,23-2 51,-12-1 54,-1-1 58,0 0 44,-3-1 75,3-2 39,-1-1 49,-1 1 46,-1-3 38,2 1 16,-2-1 29,0 1 18,-1-1-10,3 2 15,-2-1-10,-1 1-6,1 3-18,3-2 24,-1 2-32,-1 0 4,4 2-12,-3 0 24,-9 3-19,24 0 25,-11 3-46,0 1 3,0 0-37,2 2 16,-4 2-23,2-2-23,0 4-7,-3-3-17,-1 2-8,3-1-8,-5 1-6,1-2-6,0 1-9,-2-2-6,0 1 6,-6-7-3,11 11 0,-11-11 0,5 7-2,-5-7 0,0 0-2,6 9 1,-6-9-5,0 0-5,0 0 2,0 0-7,0 0 3,0 0 5,-9-6-4,9 6-1,0 0-4,-2-16 5,2 16 0,0-16 0,2 7-19,1 0 22,0-1-22,3-1 21,-1 1-19,4-1 17,-2-1-17,4 4 22,-2-1-18,2 2 20,0-1-17,1 6 24,1-3-10,0 4 36,1 0-24,-2 2 27,4 2 9,-1 1 4,3 1-7,-1 1-9,-2 0-2,-1 2-13,-1-1-1,0 3-2,-2-2-5,0 1 7,-2 1-15,-1-2 0,-1 1-2,-1-2-5,-2 0 3,-4-7 1,7 13-5,-7-13-3,4 9 4,-4-9 4,0 0-4,0 15-5,0-15-3,0 0-6,-6 6 1,6-6 2,0 0-13,0 0 6,-14 0-7,14 0 8,0 0-1,-9-6 11,9 6-7,-4-10 0,4 10-1,-3-11 3,3 11-21,0-16 22,0 16-12,4-18 15,0 7-15,1 2 21,3-1-18,0 0 20,1 0-19,0 1 24,3 2-30,0 0 27,2 1-20,1-1 24,3 4-23,-1-1 21,1 3-9,-1 0 33,3 2 2,-1 2 11,-1-1-15,0 4 10,1-1-8,-4 0-1,1 2-10,-1 0-5,-1 0 1,-4 1 2,-1-1-8,-4 0 0,4 0-4,-4-1 2,-5-6 2,5 12 32,-5-12-42,2 11-6,-2-11-6,0 0-7,-7 12-1,7-12-4,0 0-14,-8 9-17,8-9 1,-10 4 4,10-4-6,0 0-17,0 0-9,-16 0 17,16 0-9,0 0 29,-11-8-14,11 8 26,-3-7-11,3 7 23,1-12-14,-1 12 32,7-16-21,-3 8 25,1-2-21,2 0 21,1 0-17,2 1 23,1 0-13,0 1 25,1 1-5,1 1 35,1 1-19,-2 1 45,0 2-6,2 2 42,-14 0-31,26 0 28,-15 5-20,1-3 19,-1 2-27,1 3-14,-2-1-13,-2 1 2,-2 1-8,1 1-17,-3 0-9,-4-9-22,6 17-34,-5-8-56,-1-9-78,0 17-70,0-17-92,-4 16-143,1-7-101,-1 0-135,0-1-693,0 0-1006</inkml:trace>
  <inkml:trace contextRef="#ctx0" brushRef="#br2" timeOffset="-173645.75">29223 9050 762,'9'-4'745,"-9"4"-66,13-3-85,-13 3-58,18-4-94,-18 4-58,22-1-81,-9-1-24,1 0-56,0 0-15,3 1-63,-2-4 0,2 3-40,-4 0 4,1-1-39,-1-1 13,-1 1-31,0-1 18,-2 0-19,-1 0 27,-9 4-19,17-7 9,-17 7-31,9-11 10,-9 11-30,4-8-5,-4 8 9,0 0-16,-6-13-3,6 13-4,-11-5 0,11 5 2,-17-4-3,17 4 2,-22-1 1,10 2 13,0 2-19,-3-1 24,-1 2-21,1 1 27,0 3-19,0-1 28,0-1-20,2 2 24,1 1-27,0-1 17,1 1-22,3-1 18,2 1-3,-2-1-5,8-8-1,-6 17-16,6-17-45,0 14-48,0-14-78,9 16-35,-2-10-66,2 0-57,2 3-41,1-5-8,3 2 1,0-2-21,0 0-6,4 0 39,-1-2-32,1 0 6,0 1-20,3-3 89,-3 0-181</inkml:trace>
  <inkml:trace contextRef="#ctx0" brushRef="#br2" timeOffset="-172893.79">29531 9135 900,'23'-4'70,"0"1"34,1-2-46,0-2-5,1 1-15,-1-3 47,2 0-13,0-2 48,1-1-11,-1-1 49,-6 0-16,-1 4 51,-3-1 15,-3 1 1,-2 1-15,-3 0-18,-2 2 4,-6 6-12,5-11 2,-5 11-38,0 0 35,-5-11-27,5 11-10,-12-3 27,12 3-18,-17 0-5,17 0-13,-25 3 11,13 2-25,-5 0 18,3-1-22,-3 1 20,2 2-36,0 0 7,1 0-43,0 1 17,2-2-34,0 2 14,1 0-34,3-2 16,2 1-15,1 0 15,5-7-25,-8 12 18,8-12-26,2 12 10,-2-12-41,7 9-6,-7-9-38,13 7-2,-13-7-16,19 5-19,-19-5-17,22 1-21,-22-1-6,25-2-9,-11 0-6,1-2-4,1 2 3,-1-5 6,1 2 16,-1-2 17,0 0 13,2-3 16,-3 2-6,2-4 36,-1 0-14,-1-1 24,-1-1 3,-2-1 19,-1-1 10,2 1 21,-3-3 19,-1 1 29,-2 2 29,-1-2 12,0 2 31,-2-2 14,-1 3 4,1-3-1,-3 5 0,0-1 31,-2 2-31,0 1 23,-1-2-15,3 12 4,-6-15 5,6 15-13,-9-15-15,9 15-15,-9-7-4,9 7-2,-10-4 8,10 4-3,-12 6 11,12-6 16,-9 13-12,4-3-5,1 2-11,2 1-1,-2 3-15,-1-2-7,4 3-13,-1 2 14,1-3-31,0 3 10,1-1-26,1-3 18,0 2-31,2 0 18,2-2-24,0-1 19,-1 1-28,2-1 16,1-2-15,2-2 19,0 0-28,1 0-4,1-3-43,1 1 15,-1-2-34,5 0-2,-2-2-33,1-2 15,1 1-20,-1-3 19,0 0-26,3-3 0,0 3 1,-1-5-15,-1 1 9,-1-1 17,1-3 0,-3 1 36,-1-4-2,1 2 36,-1 0-14,-1 0 42,-2 1 6,-3 0 37,1 2-14,0-1 26,-7 7-24,8-10 31,-8 10-32,5-8 21,-5 8-10,0 0 13,0 0 15,0 0 10,0 0-4,0 0-13,0 0 12,-1 10-10,1-10-6,-4 12-7,4-12-6,-1 13-6,1-13 22,2 14-31,-2-14 6,6 16-13,-6-16 14,9 14-23,-2-7 13,0-1-45,0-1-19,2 2-34,3-3-53,-2 0-37,3-2-32,-2 1-32,2 0-58,2-2-39,1-1-5,1-1-105,0-2-88,1 0-277,0 1-342</inkml:trace>
  <inkml:trace contextRef="#ctx0" brushRef="#br2" timeOffset="-172581.31">30360 8790 462,'-14'0'716,"14"0"-81,-23 0-64,23 0-50,-16 2-58,16-2-42,-12 2-10,12-2-49,-8 7-50,8-7-32,0 0-34,-1 10-33,1-10-22,5 8-19,-5-8-13,10 7-26,-10-7-22,16 2-13,-16-2 0,16 3 11,-16-3 1,18 1 5,-18-1 6,16-1-24,-16 1 5,17-5-42,-17 5 3,16-10-10,-16 10 5,13-10-19,-13 10-8,9-14-9,-9 14 0,5-16-13,-5 16 0,1-15-7,-1 15-5,-4-14-5,-1 6-7,5 8-16,-13-12-28,4 9-43,0-1-46,-1 0-38,-3 3-49,-1 0-44,0 1-55,0 1-85,-4 1-58,3 3-49,0-1-75,0 4-168,3-3-293,2 5-680</inkml:trace>
  <inkml:trace contextRef="#ctx0" brushRef="#br2" timeOffset="-171748.29">30663 9011 26,'10'-4'749,"0"1"-146,-2-2-58,-8 5-56,17-9-46,-17 9-66,13-9-11,-13 9-42,9-11-50,-9 11-52,7-9-53,-7 9-28,0 0-24,0 0-21,-4-12-8,4 12-20,0 0-18,-15-2 8,15 2-6,-18 2 10,9 2 5,-1 0-8,-1 3 9,-1-1-10,0 2-9,0-1 6,3 1-27,1-1 19,0 1-29,2 1 19,0-2-24,6-7 16,-6 15-21,6-15 23,2 14-26,-2-14 20,7 15-28,-7-15 21,12 12-27,-2-7 11,0-2-30,1 1 9,1-2-36,0 1 9,2-3-26,-1 0 5,1-3 12,1 2 8,0-3 4,-2 0 7,0-1 6,1-2 10,-2-1-3,0-1 7,-1-1 9,-2 0-25,1-2 32,-3 0-10,1 2 32,-1-2-6,-3 3 34,2-1-22,-6 10 14,7-15-11,-7 15 8,5-12-32,-5 12 5,0 0-12,4-9 16,-4 9-12,0 0 17,0 0-11,0 0 17,0 0-10,-6 9 6,6-9-3,-1 12 0,1-12-6,0 14-7,0-14 7,2 15-9,-2-15-5,4 14-18,-4-14-18,6 16-13,1-9-26,-7-7-11,10 14-28,-2-9-48,0 0-17,3 0-5,-2-2-31,3 1-19,0-3-4,1 1-10,1-2 16,-1-1-23,3-1-27,0-2 4,0 0 16,0-3 16,-1 0 52,0-5 1,1 0 124,-4-1 31,2-3 94,-3 1 7,-2-4 42,-1 1 15,-2-2 27,-1-1 8,-3 0 12,0 0 12,-4 1 17,0 2-4,-1 0 11,-2-3-3,0 3-26,-4-1 41,3 5-29,-1-2 8,1 2-28,-2 2-7,1 0-30,1 5 0,1-3-39,0 4-5,5 6 2,-10-8 21,10 8-3,0 0 17,0 0-10,-13 3-10,13-3-22,-4 11 2,4-11-6,-2 20 2,2-8-6,0 0-10,1 2-13,0 3-2,1-2-9,-1 2 1,1 2-7,0-1-7,2-1-3,-2 1-5,1-1-5,1 0 4,2-2-4,-2 1-3,1 0 0,0-3-2,0 0-1,3 1 3,-3-3 0,2-1-2,-1-2-5,1 1-22,1-2-30,-2 1-30,-6-8-35,14 9-45,-4-5-40,-10-4-17,19 4-67,-19-4-92,16 2-68,-16-2-78,17-4-107,-7 1-479,-2-3-725</inkml:trace>
  <inkml:trace contextRef="#ctx0" brushRef="#br2" timeOffset="-171529.57">30903 8840 822,'0'0'721,"-19"3"-116,19-3-84,0 0-79,-13 0-23,13 0-75,0 0-39,0 0-51,0 0-23,18 2-52,-18-2-7,22 2-44,-7-2-12,3 1-38,3 0 0,-1-1-27,1 1-10,2-1-67,-1 2-71,5-4-88,-4 2-113,0 0-87,3-2-88,-2 2-154,2-3-439,-6 2-683</inkml:trace>
  <inkml:trace contextRef="#ctx0" brushRef="#br2" timeOffset="-171138.96">31425 8893 610,'0'0'654,"15"3"-88,-15-3-39,17 1-58,-17-1-13,21-1-81,-21 1-26,26-2-54,-13 0-32,1 1-69,1-1-14,3-2-40,-3 1-8,2-2-31,-3 2 3,1-2-3,-2-1-1,1 0-20,-2-1-1,-1 0-21,-2 1-10,-1 0-6,-3-2-4,0 0-19,-5 8 5,4-13-16,-4 13 3,-4-12-11,4 12 2,-9-10-9,9 10 8,-16-8-14,16 8 11,-20-2-10,8 3 12,12-1-9,-22 5 6,8 1-8,1 1 9,0 1 5,2 2 20,0 2 13,1 0 28,4 1 6,-1 1 10,2 2 9,3-2 8,0-1-14,1 1-3,4 1-7,0-2-5,1 0-6,4 0 1,2-1-14,3 0-8,5-1 5,0 0-21,1-2 31,4-1-45,-3-2 3,3-1-6,0 1-5,-1-2 1,-1-1-33,-2-3-58,-1 2-48,-2-4-47,-2 2-96,3-3-72,-4 3-122,-1-3-117,-12 3-175,18-6-578,-18 6-944</inkml:trace>
  <inkml:trace contextRef="#ctx0" brushRef="#br2" timeOffset="-170087.08">26685 9937 130,'0'0'752,"0"0"-128,0 0-11,-2-10-2,2 10-66,0 0-14,0 0-57,0-11-28,0 11-30,0 0-33,0 0-39,0 0-33,2-12-5,-2 12-102,0 0 6,0 0-39,0 0 46,16 3-21,-9 2 12,1 2-41,1 3 21,1 2-59,3 1-114,1 3-15,1-1 0,-1 1 0,2 1 0,0 1 0,1-2 0,-3 1 0,1-2 0,2 0 0,-2-1 0,-1-1 0,-1-1-15,1-1-244,-3-1-67,0-3-30,1 1-39,-4-1-54,1-3-69,1 1-56,1-2-51,-11-3-72,15 4-559,-15-4-864</inkml:trace>
  <inkml:trace contextRef="#ctx0" brushRef="#br2" timeOffset="-169837.09">27187 10005 97,'6'-16'819,"1"0"-141,-3 1-5,3-4-69,0-1-53,-2 5-22,1-2-62,0 1-9,-3 4-27,1-3-14,1 6-27,-2 0-46,1 1-49,-4 8-51,4-14-56,-4 14-17,0 0-33,5-6 9,-5 6 1,0 0-11,-2 11-13,2-11 11,-5 19-129,-1-7-6,1 3 0,-2 0 0,0 2 0,-1 3 0,-2-3 0,-1 3 0,0 0 0,1 1 0,-3 0 0,0 1 0,2-3 0,-2-1 0,1-1-186,1 0-140,-2-2-50,3 1-75,1-4-103,1 0-110,0-1-99,4-2-781,-1 0-1182</inkml:trace>
  <inkml:trace contextRef="#ctx0" brushRef="#br2" timeOffset="-169415.22">27290 10139 86,'0'0'950,"0"0"-218,0 0-68,6-7-76,-6 7-89,0 0-44,10-2-78,-10 2-33,13-2-72,-13 2-13,19-3-51,-7 1-11,-1 0-57,3-1-20,3 0-31,0-1 5,-2-1-37,4 0 10,-1 2-32,-3-3 12,4 1-29,-4 0 16,1-2-25,-1 1 22,-3 1-22,1-2 16,-4 3-22,1-2 24,-4-1-10,1 2-22,-7 5 18,6-9-2,-6 9-4,0 0-2,-4-12-3,4 12-1,-9-4 1,9 4-1,-18-3-3,18 3-12,-20 2 14,8 0-19,1 1 22,-3 3-21,1 0 24,0 1-8,-1 3 31,3-3-21,-1 3 27,3 1-20,-1-1 19,2 0-17,2 2 8,3-2-13,1 0 13,2-10-11,0 20 9,2-11-34,1 0-20,6 0-87,-4-1-50,4 0-82,-1-1-46,6-2-76,-5 1-41,2 0-52,3-2-43,-3-2-95,1 1-473,1-3-693</inkml:trace>
  <inkml:trace contextRef="#ctx0" brushRef="#br2" timeOffset="-168849.82">27675 10069 563,'0'0'631,"3"-13"-99,-3 13-40,3-11-65,-3 11-53,9-7-19,-9 7-25,13-5-52,-13 5-9,18 0-45,-18 0-21,25 7-27,-12-3 22,1 2-30,1 1 26,3 3-38,-1 1-6,-2 0-42,1 0 0,-2 0-39,-4 0 8,2-1-22,-3 2 2,0-1-31,-2-1 14,-1 1-27,-1-4 9,-5-7-14,4 16 21,-4-16-25,-2 12 20,2-12-25,-5 11 18,5-11-32,-6 7 10,6-7-33,-9 5 18,9-5-34,0 0 15,-11 1-29,11-1-9,0 0-37,-9-9 4,9 9-22,-1-10-16,1 10-42,3-16-42,2 6-47,-1 1-41,4-4-8,0 0 10,3-3 39,2 0-29,7-1-30,-1-2 20,3 1 33,0 1 112,1-2 37,-2 1 117,0 2 60,-1-1 79,-4 5 7,0-2 66,-3 0 13,1 3 25,-5-1 52,2 3 32,-2-2-16,-2 2-15,-2 1-38,-1 2-19,3-4-14,-7 10-5,7-12 4,-7 12-32,4-10 9,-4 10-31,0 0 8,2-13-30,-2 13 19,0 0-24,0 0 1,0 0 3,0 0-39,0 0 27,-13 4-5,13-4 0,-7 12 15,7-12-45,-4 17 27,2-5-48,-1 2 26,1-1-30,2 3-10,-1 1-9,2-2-7,1 2-6,-2 2-8,5-1 0,-1 1 4,5 0-5,-2-1-17,2-1 9,3-1 5,-2 1-29,3-1-49,2-3-42,1 2-68,-1-5-10,3 1-65,1-1-43,-4-3-27,3-2-32,0 0-24,-1-3-55,2 0-29,-5-2-27,5-1-54,-1 0-62,-1-2-450,-2-4-666</inkml:trace>
  <inkml:trace contextRef="#ctx0" brushRef="#br2" timeOffset="-168506.09">28258 10026 257,'-16'-2'775,"3"1"-130,-1-2-71,14 3-91,-15-1-77,15 1-84,-11-3-59,11 3-53,0 0-38,0 0-39,0 0-24,17-2-27,-17 2-25,25 0-8,-8 0-7,0 0-5,4 0-8,-2 0-7,3 0-4,0 0-2,-2 0-3,1 0-3,-2 1-3,1-1-12,-2 1 8,0 1-3,-4-1-1,0 1 9,-2 1 3,-2 1 17,-1-1 12,1 2 21,-3 2 7,-1-2-5,0 2-13,-2 2-16,0-1 5,-1 2-7,0-1-5,0 1-8,-3-10 3,5 17-6,-5-17 1,6 19-15,-6-19-21,5 17-17,-5-17-32,8 12-40,-8-12-17,8 10-53,-8-10-5,9 10-26,-9-10-39,10 7-25,-10-7-37,13 1-37,-13-1-58,14 3-91,-14-3-222,15-4-223</inkml:trace>
  <inkml:trace contextRef="#ctx0" brushRef="#br2" timeOffset="-168173.51">28634 9933 483,'-9'3'720,"9"-3"-115,-17 6-34,17-6-88,-9 6-53,9-6-82,0 0-6,-4 11-63,4-11-22,7 8-61,-7-8-10,14 6-44,-14-6 4,22 7-33,-10-5 15,3-2-19,-2 3 25,2-3-18,0 0 31,-1-3-12,0 2 34,0-2-7,-1 1-11,-3-1-28,1-2-10,1 1-2,-3-2-12,-3-1-5,2-1-33,-2 1-15,-6 7-14,8-15-8,-8 15-1,3-14-11,-3 14-2,-5-13-11,5 13-9,-13-11-9,5 6-28,-1 3-48,-2-3-43,-1 4-48,-1 0-27,-1 0-65,0 2-82,-1 0-95,-2 3-68,0 0-152,-1 0-691,2 2-967</inkml:trace>
  <inkml:trace contextRef="#ctx0" brushRef="#br2" timeOffset="-167844.52">29107 10108 105,'14'-7'814,"-14"7"-154,11-3-48,-11 3-80,8-7-72,-8 7-73,0 0-74,8-7-54,-8 7-54,0 0-17,0 0-22,-9-8-15,9 8-13,-14 0-12,14 0-5,-18 5 10,5-3 9,-1 2-39,1 1 23,-2 2-2,0 0 17,0 0-15,1 1 7,0 1-44,3-1 3,-1 1-27,3 0 7,0 0-30,4 0 14,-1-1-23,3 3 8,3-11-18,3 14 3,2-5-15,1-1 8,2 0-54,4-1-33,0-2-36,2 2-21,3-2-26,-2 0-33,4 1-35,0-3-42,0-1-61,1 1-32,0-2-63,0-1-82,1 0-129,1-3-431,-2 2-678</inkml:trace>
  <inkml:trace contextRef="#ctx0" brushRef="#br2" timeOffset="-167089.69">29415 10219 651,'0'0'641,"0"0"-81,10-4-36,-10 4-59,13-4-80,-13 4-24,15-5-55,-5 2-28,0-1-31,1 0-39,1 2-18,1-4-13,1 1-17,0-1-15,1 1-13,0-2-14,-2 2-11,2-3-12,-2 1 16,-1 0-39,0 0 10,-2-2-16,0 3 37,-3 0-29,0 0 14,-7 6-35,10-12 9,-10 12-36,7-9 10,-7 9-27,0 0 16,-5-13-27,5 13 19,-12-3-22,12 3 18,-14-2-21,14 2 22,-21 2-28,9 1 6,-3 0 1,1 3 3,-2 0 0,2 1-1,-1 2 1,-2 0 2,1 0-2,3 1 3,-1 0-1,1-1-3,3 1 3,-2-1 0,5 3 3,-1-2-2,2-1 3,2-1-2,4-8 0,-4 17 0,4-17 0,3 14 0,-3-14 2,10 15-4,-4-8-1,2-1 0,1-2-1,2 1-4,3 0-8,2-1-4,-1-1-1,2 1 2,1-3-1,1 2 8,1-3-1,2 1 2,1-2 3,4 1 2,-1-3 0,0 1 4,2-1 1,-1-2-4,5-3 3,-2 0 1,1-2 1,-1-1 2,-1 0 1,-3-2-1,1 0-1,-3 0 1,0-2 1,-5 1 1,-2 1-2,-2 0 7,-2 1 8,-4 0-5,0 1-4,-4 1-3,-4 0 18,-1 10-25,-1-17 17,1 17-21,-10-17 21,3 11-20,-2-1 20,-1 2-20,-3 0 15,2-1-15,-2 4 17,2-1-23,11 3 21,-22-1-22,22 1 23,-18 2-32,18-2 34,-17 8-9,17-8-14,-10 12 1,10-12-1,-6 16 5,6-16 4,0 19-9,2-8-9,2 0-25,0 2-16,2 1-32,2-2-11,2 3-31,-1-1 5,4 3 19,2-2 38,-2-1 1,4 1 25,-4-2-5,2 1 15,-5-5-2,-1 1 42,1-1-10,-3-1 40,-1-1 11,-6-7 31,5 10 0,-5-10 10,0 0-3,-5 12-7,5-12-14,-12 4-12,12-4-11,-17 2-7,17-2-1,-21 2-12,21-2-7,-26-2-14,11 1-44,2-2-60,-1 1-45,2-1-59,-1-1-103,-3 1-103,5-2-91,-2 0-211,2 0-435,-1 1-767</inkml:trace>
  <inkml:trace contextRef="#ctx0" brushRef="#br2" timeOffset="-166730.32">30439 9946 174,'2'-12'876,"-2"12"-132,0 0-17,2-15-106,-2 15-54,1-11-61,-1 11-67,0 0-49,2-13-35,-2 13-24,0 0-29,2-12-19,-2 12-26,0 0-27,0 0-24,3-12-29,-3 12-31,0 0-36,0 0-29,0 0-6,0 0-15,0 0-16,0 0 6,0 0-22,0 0-6,-3 10-4,3-10-1,-2 12-1,2-12-3,-7 12-3,7-12-3,-5 16-36,5-16-52,-6 15-59,6-15-37,-4 14-77,4-14-67,-5 13-55,5-13-90,-3 12-97,3-12-83,-2 12-149,2-12-480,0 0-883</inkml:trace>
  <inkml:trace contextRef="#ctx0" brushRef="#br2" timeOffset="-166449.09">30677 9876 899,'0'0'712,"6"-8"-29,-6 8-114,7-9-35,-7 9-46,5-8-42,-5 8-64,0 0-50,5-9-49,-5 9-50,0 0-44,0 0-24,0 0 9,0 0-3,0 0 2,0 0-21,0 0-15,0 0-27,3 9-20,-3-9-13,-3 10-18,3-10-9,-4 15-13,4-15 10,-5 14-27,1-6-8,4-8-58,-5 17-37,1-10-87,-1 3-83,2-3-83,-1 3-131,0-3-139,0 2-195,-1-1-617,1 1-1025</inkml:trace>
  <inkml:trace contextRef="#ctx0" brushRef="#br1" timeOffset="-116723.32">17860 11828 401,'0'0'463,"0"0"-56,-11-5-42,11 5-3,0 0 6,-13-1-10,13 1 7,0 0-1,-15-1-11,15 1-13,0 0-44,-13 0 4,13 0-12,0 0-23,0 0-17,0 0-27,-15 1-20,15-1-13,0 0-7,0 0 16,0 0 49,0 0-65,10 7 6,-10-7-55,17 2 10,-6-1-40,3-1 6,1 1-44,4 0 15,1 1-33,1-2 16,2 1-25,3 0 0,0-1-32,1 2 25,1-2-36,-2 3 31,0-2-47,0 1-22,-3-2-100,-2 1-72,-1 0-97,-1 0-120,-4-1-156,-1 2-182,-3 2-959,-11-4-1415</inkml:trace>
  <inkml:trace contextRef="#ctx0" brushRef="#br1" timeOffset="-102223.78">19491 11498 60,'0'0'856,"0"-11"-193,0 11-97,-1-12-42,1 12-34,0 0-35,-1-16-30,1 16-50,0 0-62,-4-12-70,4 12-25,0 0-34,-9-5 0,9 5-21,0 0 26,-14 4-48,14-4 6,-10 10-50,3-1 23,-2 1-44,2 2 28,-1 1-47,1 2-8,-1 2-3,0 1-7,3 1-9,-2-1 0,1 0-8,4-1-5,-2 1-2,2-1 11,1-1-19,1 1 1,1-2-3,1-1-3,2 1 3,-1-2 6,5-1-9,-2 0-3,3-1 3,1-3 2,1 0-7,0 0-1,3-3 12,-1-1-3,1-1 0,-1 0 1,2-3-2,-1 0 3,3-2-4,-2-1-5,2-1 4,-2-1 10,2-1-9,-3-1-2,4-2 1,-4-4-4,1 0 8,-2-2-3,-3-1 48,2-2-57,-5-2 49,0 2-59,-3-4 49,-1 2-50,-3 1 49,-2 0-48,-1-1 48,0 1-55,-3 2 47,0 2-47,-3-1 54,-1 3-58,-2 1 48,0 3-50,-1 1 49,-1 1-46,-2 2 45,2 2-63,-1 2 9,2 1-92,-1 1-56,1 2-64,-2 1-59,2 2-157,1 1-107,1 2-148,2-1-698,1 4-1022</inkml:trace>
  <inkml:trace contextRef="#ctx0" brushRef="#br1" timeOffset="-101755.04">19862 11686 309,'9'-5'951,"-9"5"-225,0 0-129,10-5-106,-10 5-56,0 0-56,0 0-34,10 4-87,-10-4-14,5 7-64,-5-7 5,7 13-20,-7-13-3,5 17-49,-5-17-5,4 18-39,-2-9 8,-2-9-32,4 19 13,-4-19-29,3 17 17,-3-17-25,2 14 21,-2-14 0,2 16-1,-2-16 2,1 12-5,-1-12 8,0 0-3,0 14 12,0-14 7,0 0 0,0 0-6,-1 11-7,1-11-6,0 0-6,0 0-6,0 0-7,0 0-2,-6-9 0,6 9-6,-1-12-1,1 12 3,1-19 4,-1 19 1,3-22-6,0 10 1,0-1-4,4-1-5,-2 0-4,2 0 41,2 1-55,2 1 46,-1-1-47,1 4 46,3-1-45,-1 3 64,4 0-45,-3 2 61,2 2-48,-1 1 50,0 3-49,-2 0 39,3 2-57,0-1 39,-2 5-43,-3-1 42,2 2-42,-4 0 28,0 2-37,-1 3 29,0-1-45,-1 1-16,-2 0-115,-1 1-63,-2 2-75,1-2-73,-2 1-152,-1-1-123,3 0-170,-3-2-591,0 1-1002</inkml:trace>
  <inkml:trace contextRef="#ctx0" brushRef="#br1" timeOffset="-101255.07">21271 11792 927,'8'-7'706,"-8"7"-74,10-13-66,-10 13-26,5-13-75,-5 13-23,4-12-51,-4 12-65,-4-13-39,4 13-27,-6-13-34,6 13-16,-13-11-33,13 11-18,-18-7 17,7 5-71,-2 1-13,1 4-10,0-1-9,-4 3-3,2 2-12,-1 1-5,2 1-11,-2 3-6,3-2-5,2 2 0,0-2-18,1 2-1,4 0-11,0-2 8,0 0 0,5-10 1,-3 18-9,3-18 40,4 15-47,-4-15 49,10 14-62,-10-14 49,13 9-64,-13-9 26,16 5-67,-16-5-5,20 0-1,-8-1-3,0-2-4,1-1 0,-1-2-12,1 0 27,0-2 8,-1-1 7,0-1 12,-1 0 12,-1-1 7,0 2 9,-1-3 6,-3 5-1,1 0 4,0-1 2,-7 8-11,11-11 4,-11 11 5,9-6 4,-9 6 4,0 0 2,0 0 4,16 4 6,-16-4 0,8 8-3,-8-8-5,10 9 4,-2-3 2,-1 0-25,1-1 18,1 0 3,1 1-41,0 0-31,2-2-97,-1 1-63,1-2-118,2 1-123,-1-2-94,3 0-239,0-1-339,3 1-755</inkml:trace>
  <inkml:trace contextRef="#ctx0" brushRef="#br1" timeOffset="-100739.45">22601 11693 836,'-6'-10'738,"6"10"-78,-4-7-87,4 7-43,0 0-88,-4-9-25,4 9-69,0 0 11,0 0 5,0 0-25,0 0 9,3 21-45,0-6-15,-1 1 4,2 2-46,1 5 2,-1 2-61,0 5 16,1 4 42,-1 2-20,1 6-225,0 2 0,0-2 0,-1 3 0,-2-2 0,1 2 0,-2-7 0,0-1 0,-1 1 0,-1-3 0,1 0 0,-1-1 0,-2-3 0,1-4 0,-1-2 0,2-3 0,-2-3 0,2-2-291,0-3-146,-2-4-60,3-10-81,-2 16-66,2-16-40,0 0-87,0 0-591,0 0-964</inkml:trace>
  <inkml:trace contextRef="#ctx0" brushRef="#br1" timeOffset="-100458.21">22678 12003 741,'8'-15'737,"1"3"-61,1 0-54,3-2-61,3 1-10,1 1-43,6-2-70,3 1-24,0 2-49,2 3-33,-3 1-37,-2 3-19,1 1-89,-2 1 10,-2 1-65,-2 2 9,0 1-63,-3 0 27,-2 2-45,-1 0 22,-5 1-39,1 2 22,-8-7-38,5 13 19,-5-13-25,-4 16 20,0-9-42,-6 3 32,0 0-39,0-2 30,-4 1-38,1 0 26,-2-2-67,2 0 11,-1 1-100,2-2-7,2-2-74,0 0-60,2 1-42,8-5-99,-12 5-87,12-5-38,0 0-68,0 0-142,0 0-383,0 0-761</inkml:trace>
  <inkml:trace contextRef="#ctx0" brushRef="#br1" timeOffset="-100051.98">23220 11879 562,'15'-12'638,"2"0"-96,-6 4-15,2-2-31,-3 1-5,-2 2-48,1 0-15,-9 7-78,9-12-41,-9 12-55,0 0 14,0 0-35,0 0 12,0 0-30,-12-5-23,12 5-33,-16 10-20,7-3-38,-3 0-6,2 1-13,0 0-14,0 2-18,1-2-9,1 3-12,2-2-6,-2 0-5,4-1-5,0 1-7,4-9 0,-2 15-2,2-15-10,4 12-3,-4-12-13,12 9-40,-12-9-28,17 3-31,-17-3-7,23 0-26,-11-1 26,2-1-18,0-3 39,1 0 3,-2-1 41,2-2-10,-2-1 33,-1 1-15,-1-1 32,-2 0-10,0 0 34,0 1 4,-3 1 39,-1 0-12,-5 7 32,9-11-20,-9 11 20,5-8-19,-5 8 16,0 0-21,0 0 18,0 0-12,0 0 23,0 0-8,0 0-12,5 12-11,-5-12-7,0 13-12,0-13-5,3 13 1,-3-13-3,4 16-8,-4-16-24,5 15-54,-5-15-44,9 16-56,-9-16-56,11 12-79,-4-7-103,0 2 7,-7-7-47,18 6-83,-7-5-50,-11-1-404,22 3-586</inkml:trace>
  <inkml:trace contextRef="#ctx0" brushRef="#br1" timeOffset="-99255.12">23819 11679 506,'5'-18'647,"-1"1"-72,0 1-49,-1 2-55,-1 0-7,1 0-53,-2 3-21,0 1-31,-1 10-47,5-17-31,-5 17-47,2-13-40,-2 13 3,0 0-19,0 0 28,0 0-50,0 0 24,0 0-66,0 12 30,0-12-45,0 20-33,-2-7 0,2 1-7,0 3-11,0 2-8,-1-2-9,1 3-8,0-1 0,-2-1-5,2 0-4,0 2-6,-2-4-2,2 1-16,-1 0-31,0-4-29,1 0-30,-1-1-45,1-12-33,-2 21-65,2-21 17,-2 17-35,2-17-51,-2 12-11,2-12-5,-4 9-2,4-9 9,-7 5 13,7-5 33,0 0 36,-17 0 46,17 0 56,-14-7 43,4 2 45,0-2 36,-2-1 28,-1 1 30,2-3 5,1 3 24,-2-3 14,2 3-2,-1-3 10,3 4 1,1-2-7,1 3 2,1-3-7,5 8-15,-8-13-10,8 13-13,-1-11-12,1 11-7,6-14-2,-6 14-12,12-14 7,-1 6-6,6-3 8,0 1-10,4 0 17,5-4-8,1 3 9,-1 0-4,4-1 4,0 1-11,0-1 6,1 2-12,-1-2 13,1 3 8,-2 0 18,1 1 9,-7 1 0,-1 2 28,-3 0 1,-3 1-3,0-1-8,-5 2-10,2 0 4,-13 3 14,17-1 13,-17 1 3,13 4-3,-13-4 14,9 10-6,-9-10-9,6 15-28,-5-4 7,-1-11-10,0 23 20,0-11-27,0 0 14,-1 2-32,1-1 11,-2 0-31,1 0 18,0 0-28,-1-1 17,1-1-26,0 1 19,0-2-25,1-10 7,-3 20-5,3-20 23,-4 16-27,4-16 25,-3 14-19,3-14 10,-3 11-22,3-11 28,-4 9-23,4-9 21,0 0-22,-6 7 20,6-7-24,0 0 27,0 0-32,-7-7 25,7 7-23,-2-13 14,2 13 6,0-18-1,0 18-5,2-20-1,2 8-2,0 3 1,1-1-1,3-1 1,2 2 7,0 1 5,3 1 1,1 0-1,2 1 11,1 3 12,5 2 20,-5 0 11,4 2 18,1 0 3,2 2 52,-1 1-34,2 2 33,-1 0-60,0-1 29,-1 4-51,-2-2 26,0 1-56,-5 0 26,0 1-42,-3-1 25,1-1-47,-2 3-35,-1-1-120,-3 1-86,-3 0-93,-1-1-131,-3 1-195,-1-10-186,-3 19-682,-2-9-1176</inkml:trace>
  <inkml:trace contextRef="#ctx0" brushRef="#br1" timeOffset="-98692.65">25735 11860 154,'0'0'903,"5"-17"-168,-5 17-35,4-14-88,-4 14-8,6-11-61,-6 11-60,4-8-99,-4 8-7,0 0-18,0 0 2,0 0-25,15 4-32,-9 5 3,-2 0-8,-1 6-10,1 0-15,1 2-107,-1 5-167,-1 0 0,1 5 0,-2 4 0,0 3 0,1 2 0,-1 1 0,-2 1 0,2-2 0,0 3 0,-2-1 0,0-1 0,0-1 0,-2-1 0,0 1 0,2-9 0,-3 0 0,1-2 0,0 0 0,0-6 0,0 0 0,2-2 0,-4-3 0,3-1 0,1-13 0,0 18-79,0-18-474,0 0-34,0 12-60,0-12-57,0 0-48,0 0-146,0 0-356,0-18-862</inkml:trace>
  <inkml:trace contextRef="#ctx0" brushRef="#br1" timeOffset="-98411.4">25752 11955 484,'2'-13'795,"6"1"-106,0 0-52,3 2-43,8-2-67,-2 1-20,6 1-84,2 2-23,4 1-62,-2 1-23,0 2-21,2 2-31,1 2-43,-1 1-30,-5 1-34,3 2-28,-4 2 25,0 0-56,-1 2 25,-4 1-38,-4-1 21,-1 1-43,-4 1 29,-2 1-43,-5-1 15,0 1-30,-4 0 27,-2-1-38,-4 4 19,-1-4-29,-1 2 13,-4 0-30,-1 1 14,-2-3-74,0 1-5,-2-1-86,-1 0-10,2-1-89,3-4-50,-1 3-53,0-3-112,3-1-111,1 0-114,1 0-846,11-4-1178</inkml:trace>
  <inkml:trace contextRef="#ctx0" brushRef="#br1" timeOffset="-98083.29">27155 11884 212,'0'0'852,"-14"1"-167,14-1-67,-11 2-70,11-2-31,0 0-68,-13 2-10,13-2-78,0 0-8,0 0-30,-9 4 3,9-4-36,0 0-45,0 0-34,11 4-52,-11-4-28,14 1-33,-14-1-10,17 2 11,-17-2-106,21-2-85,-7 2-61,-1-1-105,-1 0-86,-12 1-109,25-2-88,-25 2-111,19-1-173,-19 1-330,15 0-768</inkml:trace>
  <inkml:trace contextRef="#ctx0" brushRef="#br1" timeOffset="-97911.42">27126 12005 730,'0'0'703,"-7"11"-75,7-11-32,0 0-104,-1 12-35,1-12-78,0 0-10,8 11-84,-8-11-22,17 6-60,-5-5-18,1 1-58,1 0-9,2-2-73,-1 0-60,3 0-100,1-2-101,2 0-99,0 1-103,2-3-119,0 2-714,-2-3-861</inkml:trace>
  <inkml:trace contextRef="#ctx0" brushRef="#br1" timeOffset="-97083.32">28573 11656 601,'8'-14'745,"-8"14"-124,8-16-26,-4 8-64,-4 8-59,6-17-42,-6 17-82,5-16-33,-5 16-35,3-16-5,-3 16-62,0-14-16,0 14-39,-5-15-25,5 15-10,-11-12-23,4 6-16,-3-1-13,0 3-10,-1 2-13,-1-1-10,-1 2-5,-1 0-7,-1 2-5,1 0-2,-1 2-25,0-1 21,1 5-23,2-2 23,-2 1-24,3 1 21,0 0-26,2 0 20,3 3-13,1-3 19,1 3-21,4-10 22,-2 19-22,4-7 24,0-2-25,4 2 27,-1 2-27,5-1 21,0 1-17,1-2 13,-2 3-14,5-1 20,-5-1-25,-2-1 29,2 1-25,-2-2 23,-1 1-14,-2 0 14,-1-3-20,-2 2 22,-2-1-25,1-10 13,-7 21-13,2-11 17,-3-1-47,-4 1 2,1-3-39,-3 4-8,-1-5-38,-1 2 1,1-1-28,-1-1 34,-2 0-17,2-1 25,1-1 6,1-2 31,1 1-11,13-3 28,-23 2 1,23-2 26,-15-2-13,15 2 23,-12-7-8,12 7 29,-3-7 6,3 7 16,0 0-13,5-15 7,-5 15 11,12-9 15,-4 4 11,-8 5 4,19-4 3,-6 1-12,-13 3 2,23 0-5,-11 3 2,-2 1-14,1-2 19,-2 5-8,0-2 20,1 4-23,-2 2 13,0-2-25,-3 3 13,2 0-23,-4-2 19,1 2-15,-2 3 19,1-1-11,0 3 52,-2 0-9,0 0-9,2 0-19,-3 2-6,4-2-10,-3 0-6,3 0-8,-2 0-27,-1-2-25,1-1-78,2-2-51,-2 0-84,2-3-89,-1-1-120,2 1-103,-5-9-186,11 9-574,-11-9-918</inkml:trace>
  <inkml:trace contextRef="#ctx0" brushRef="#br1" timeOffset="-96645.83">28742 11771 569,'0'0'881,"0"-17"-132,0 17-69,2-12-67,-2 12-21,2-12-105,-2 12-56,5-9-52,-5 9-38,8-6-55,-8 6-17,0 0-44,17-1-44,-17 1-23,13 8-29,-6 0-15,1 4-18,-1 0-12,1 1-13,0 2-13,-1 3-12,0 0 6,1 2-24,-2 0-3,0-1-5,-1-3-5,-1 1-1,1 0-3,-1-1 4,2 0-2,-3-2-9,2-1 30,-1-2-38,-1 0 29,0-2-35,1-1 36,0 1-35,-4-9 34,10 13-34,-10-13 4,11 8 1,-11-8 4,13 3-2,-13-3 17,20-2-12,-9 0-7,1-4 14,2-3-11,2 0-4,2-3 7,0-1 2,1-4-7,1 1 7,0-2-5,-2-1 3,-3 5-4,0-3-4,0 0-26,-3 2-21,0 1-42,-2 0-38,0 3-9,-3 1-85,-1 1-66,-1 0-63,-5 9-105,5-15-92,-5 15-97,4-10-196,-4 10-378,0 0-831</inkml:trace>
  <inkml:trace contextRef="#ctx0" brushRef="#br1" timeOffset="-96239.59">29379 12076 758,'-2'-13'887,"2"13"-125,0 0-95,0 0-25,3-13-51,-3 13-76,0 0-85,0 0-31,4-11-60,-4 11-56,0 0-19,0 0-17,0 0-31,0 0-12,8 8-15,-8-8-29,4 11-20,-4-11-24,2 15-21,2-5-17,-4-10-12,1 21-13,0-11-8,-1-10-10,-1 22-25,1-22-10,0 19 0,0-19 0,1 20 0,-1-20-52,0 14-102,0-14-80,0 15-73,0-15-55,-1 12-93,1-12-157,0 0-129,-1 11-927,1-11-1337</inkml:trace>
  <inkml:trace contextRef="#ctx0" brushRef="#br1" timeOffset="-95911.48">29738 11978 753,'0'0'785,"0"0"-111,0 0-35,13-2-49,-13 2-51,0 0-66,0 0-78,14 0-44,-14 0-25,0 0-63,0 0-35,0 0-50,12 0-21,-12 0-49,0 0-6,0 0-30,0 0-11,0 0-21,0 0-2,15-3-58,-15 3-48,0 0-127,0 0-107,0 0-171,14 0-153,-14 0-253,0 0-456,11-4-938</inkml:trace>
  <inkml:trace contextRef="#ctx0" brushRef="#br1" timeOffset="-95723.99">29977 11969 167,'0'0'869,"0"0"-205,11-1-118,-11 1-71,0 0-110,12-3-51,-12 3-84,0 0-39,14-1-106,-14 1-107,0 0-150,14-4-147,-14 4-289,0 0-268,13-1-432</inkml:trace>
  <inkml:trace contextRef="#ctx0" brushRef="#br1" timeOffset="-95536.5">30345 11973 223,'0'0'824,"0"0"-196,13-1-63,-13 1-110,10-3-57,-10 3-100,0 0-50,15-3-73,-15 3-7,0 0-62,14-2-41,-14 2-95,0 0-96,14-2-92,-14 2-91,0 0-156,13-3-476,-13 3-522</inkml:trace>
  <inkml:trace contextRef="#ctx0" brushRef="#br1" timeOffset="-95349">30645 11943 334,'0'0'557,"14"0"-103,-14 0-84,0 0-59,12-1-61,-12 1-62,0 0-43,12-2-45,-12 2-67,0 0-74,0 0-85,13-2-109,-13 2-127,0 0-260,0 0-133</inkml:trace>
  <inkml:trace contextRef="#ctx0" brushRef="#br1" timeOffset="-95130.26">30982 11939 747,'0'0'626,"0"0"-76,13 0-23,-13 0-38,0 0-104,15 0-27,-15 0-87,0 0-21,12-2-62,-12 2-25,0 0-50,0 0-4,13-2-50,-13 2-9,0 0-74,0 0-45,0 0-79,13 0-81,-13 0-98,0 0-101,0 0-152,0 0-384,0 0-551</inkml:trace>
  <inkml:trace contextRef="#ctx0" brushRef="#br1" timeOffset="-89087.41">31748 11777 344,'-10'-5'629,"10"5"-106,0 0-48,-13-5-22,13 5-44,0 0-28,-10-6-38,10 6-17,0 0-55,0 0-22,-9-6-22,9 6-20,0 0-48,0 0-14,0 0-23,0 0 64,0 0-32,-8 6-1,8-6 26,3 11-12,-3-11 9,2 17-41,1-8 49,0 4-40,1-1 6,-1 5-41,1-3-7,0 1-16,0 1-6,-1 0-7,1 1-13,1 0-8,0-2-12,-1 0-7,1 0-4,0-1-3,-1 2-4,2-4-3,0 1-2,-2-2 1,1-2 0,0 2-7,-1-4 2,2 2 14,-6-9 6,9 15 11,-9-15 8,8 9 10,-8-9-2,9 8 5,-9-8 5,10 5-10,-10-5-41,11-2-19,-11 2 0,16-7 0,-9 1 0,1-4 0,1-1 0,2-4 0,0-2 0,-1-2 0,4-3 0,-3-5 0,2 1 0,1 1 0,-1-2 0,-1 2 0,-1 0 0,0 6 0,0-1 0,-3 2 0,0 5 0,-1-1 0,-1 2 0,-2 3 0,0-2-34,1 4-129,-5 7-35,7-14-49,-7 14-41,6-13-31,-6 13-62,0 0-6,4-8-81,-4 8-39,0 0-70,0 0-118,0 0-544,-10 4-848</inkml:trace>
  <inkml:trace contextRef="#ctx0" brushRef="#br1" timeOffset="-88384.3">32097 11783 257,'0'0'575,"0"0"-93,0 0-83,-1-11-20,1 11-45,0 0-48,-2-11-36,2 11-31,0 0-12,-2-11-3,2 11-20,0 0 13,-3-11-14,3 11-12,0 0 8,-4-10-44,4 10-18,0 0-12,-5-8-23,5 8 2,0 0-3,-8-9-18,8 9 2,-10-2 1,10 2-3,-10-5-11,10 5-8,-13 3-5,13-3-6,-14 2-6,14-2-1,-14 5-5,4-2 4,2 1-10,0 2 0,0-1 3,0 1 3,2-1-1,6-5-3,-12 11-3,6-3 10,6-8 6,-8 12 9,8-12 2,-4 12-5,4-12 0,4 10-11,-4-10 2,9 10-5,1-5-9,0-2 3,2 0 0,5 0-5,0-1-2,3-2-3,0 0 2,2 0-6,0 0 1,-1-1-6,2-2 6,-2 2-13,0-2-31,0 2-36,-2-2-50,-1 1-26,0-2-59,-5 1-66,0 1-66,-1 0-65,0-2-111,-12 4-125,19-2-384,-19 2-643</inkml:trace>
  <inkml:trace contextRef="#ctx0" brushRef="#br1" timeOffset="-87181.22">29284 11715 490,'0'0'507,"-4"-10"-84,4 10-58,0 0-13,-5-12-21,5 12-37,0 0-12,-5-12-27,5 12-23,0 0-14,-7-8-20,7 8-32,0 0-17,-12-6-21,12 6-41,-11-3 4,11 3 15,-15 0-26,15 0 17,-17 1-35,17-1 36,-20 6-15,10-1 7,0-2-21,0 1 8,0 1-40,-1 1 34,2 0-28,0-1 13,2 2-22,0-1 19,7-6-27,-10 12 17,10-12-9,-6 12 20,6-12-23,0 0 18,2 16-27,-2-16 5,10 9-20,-10-9 20,16 6-20,-3-3 20,-2-1-27,3 0 12,2-2-18,3 0-28,0 0-73,4-2-53,2 0-75,1-2-98,-2 3-72,3-5-106,0 4-186,-2-3-398,1 1-711</inkml:trace>
  <inkml:trace contextRef="#ctx0" brushRef="#br1" timeOffset="-86103.13">32357 12334 252,'0'0'537,"0"0"-70,0 0-68,0 0-18,-6 7-27,6-7-33,0 0-4,0 0-11,0 0 16,0 0-18,0 0-16,0 0-20,0 0-24,13 0-11,-13 0-11,9-4-19,-9 4-11,14-7-25,-14 7-29,15-8-18,-6 2-20,-1 0-12,1 0-12,3-2-14,-1-1-11,-1 1-11,0 1-6,0-3-6,-1 0-12,1 0 8,-1 0-1,-1-1 2,-1 3-5,-1-1-5,-2 0-5,0 1 3,-1-1 2,-3 9-2,4-15-2,-4 15-4,2-12-2,-2 12-5,-3-8-1,3 8-3,-5-9 0,5 9 1,0 0-7,-15-1 9,15 1 0,-13 4-4,13-4-1,-14 9 13,6-4-3,0 4-14,2-1 12,-1 3-1,0 1-1,1 1-2,0-1 1,1 2 1,0 0 7,3 1 21,-2-1 6,1 0-10,3-1 10,0 2 2,3-1 8,1 2-1,-1-2-5,3 0-3,1 0-5,1-1-2,2 1-3,-1-4-5,3 0-6,0 0-4,1 0 3,1-2-3,-1 1-3,2-3 5,-2-1-31,0-2-60,0-1-73,0 0-43,0-2-61,-1-2-87,2 0-51,0-3-86,-1 0-51,0-2-106,0-1-656,0-3-896</inkml:trace>
  <inkml:trace contextRef="#ctx0" brushRef="#br1" timeOffset="-85306.28">32944 11810 233,'-6'-12'766,"6"12"-151,-6-8-71,6 8-76,-3-10-54,3 10-65,-3-9-38,3 9-35,0 0-32,-1-15-8,1 15-26,0 0-21,4-13-3,-4 13-17,6-8 3,-6 8-27,10-7 13,-10 7-16,16-9 2,-16 9-16,16-5 17,-4 1-34,-2 2-15,0-1-16,3 2 16,-2 0-35,2-1 10,-13 2-35,23 0 15,-23 0-34,21 2 22,-11 0-30,-10-2 37,15 5-43,-15-5 28,12 7-20,-12-7 20,8 11-29,-8-11 31,3 14-32,-3-14 33,-4 19-33,-1-8 28,-1 0-36,-1 3 36,0-4-33,-3 4 28,2-3-1,-1 3 11,1-2-19,-1 1-12,2-1-2,0-1 3,1 0-4,0 2 1,0-4-5,3 1-1,0 0 3,3-10 0,-3 17 0,3-17 5,2 15-3,2-7 3,-4-8-5,7 12 11,-7-12-8,16 11 2,-16-11-2,15 5 1,-15-5 0,18 2 0,-18-2-1,19 0 4,-19 0-34,20-4 42,-8 1-42,-3-2 54,0 1-50,1 0 38,-2-2-35,-1-1 44,0 2-38,-1-2 33,-6 7-39,13-12 42,-13 12-42,6-12 39,-6 12-37,7-9 36,-7 9-37,2-9 35,-2 9-41,0 0 33,0 0-31,2-12 26,-2 12-23,0 0 31,0 0-28,0 0 31,0 0-30,-9 8 39,9-8-43,-6 14 44,4-4-43,1 1 38,-2 1-2,2-1 0,-1 6 7,2-1 1,2 2 0,-1 1 6,0-2-5,1 2-1,0 1-6,1-1 0,-1 0 6,2-1-5,-1 1 5,-2 0 4,2-2 2,0-1-7,-1-1 6,-2-1 4,1 0-2,-1-1-7,0-13-1,0 20 1,0-20 1,0 20 0,0-20 1,-5 15-8,5-15-5,-7 15-2,7-15-3,-9 13-8,9-13-30,-11 9-51,11-9-86,-13 4-76,13-4-38,-13 3-69,13-3-62,0 0-83,-19 0-94,19 0-105,-13-3-714,13 3-1011</inkml:trace>
  <inkml:trace contextRef="#ctx0" brushRef="#br1" timeOffset="-82853.24">29325 12092 78,'0'0'410,"0"0"-132,0 0-20,0 0-57,0 0-11,0 0-45,0 0 3,7-7-28,-7 7 2,0 0-21,0 0 18,0 0-16,0 0 2,0 0-10,0 0 2,0 0-5,0 0 9,0 0 1,3-8 1,-3 8-3,0 0 2,0 0 3,0 0 0,0 0 4,0 0-9,0 0 8,0 0-18,0 0 1,0 0-13,-2-11-11,2 11-9,0 0-8,0 0-14,0 0-21,0 0 8,0 0-2,-8 5-3,8-5-6,0 0-3,-10 9-4,10-9-34,-9 7-69,9-7-84,-12 10-69,12-10-111,-11 9-116,11-9-424,-14 9-465</inkml:trace>
  <inkml:trace contextRef="#ctx0" brushRef="#br1" timeOffset="-82259.5">29345 12284 253,'0'0'430,"0"0"-68,0 0-71,0 0-13,0 0-34,0 0-15,-8 6-35,8-6-21,0 0-16,0 0-3,0 0-8,0 0-7,0 0 0,-8 4-7,8-4 5,0 0-14,0 0 2,0 0-7,0 0-16,0 0 32,0 0-9,0 0-10,0 0-1,0 0-2,0 0 1,0 0-20,0 0-3,0 0-30,16 2 4,-16-2-28,16-3-8,-16 3-12,24-2 16,-11 1-35,5 0-22,-2-2-59,1 0-65,1 1-54,-1 1-63,-2-1-77,0 0-112,-1 2-178,-1-3-277,-13 3-476</inkml:trace>
  <inkml:trace contextRef="#ctx0" brushRef="#br1" timeOffset="-70541.12">18010 13161 543,'0'0'914,"0"0"-169,-2-13-139,2 13-39,0 0-62,-4-9-29,4 9-105,0 0-40,0 0-83,0 0-19,0 0-33,0 0 22,0 0-37,-12 6-7,12-6-12,-4 14-21,4-14-25,-3 17-24,0-6-12,2 0-24,0-1-4,-1 3-15,2-13-7,-1 21 0,1-21-8,-1 22-11,1-22-1,0 19 15,0-19-32,2 17-47,-2-17-23,3 15-73,-3-15-28,4 13-75,-4-13-50,9 8-113,-9-8-112,9 5-62,-9-5-150,0 0-481,16 2-829</inkml:trace>
  <inkml:trace contextRef="#ctx0" brushRef="#br1" timeOffset="-70197.39">17959 13089 104,'0'0'748,"-13"0"-165,13 0-35,0 0-79,-10 6-49,10-6-6,0 0-34,0 0 0,0 0-57,5 9-16,-5-9-56,0 0 33,21 0-41,-21 0 14,20-3-20,-7-1-20,0 0-23,3-2-18,-2 2-22,2-2 31,-1-1-74,0 0 27,-2 1-41,1-3 34,-2 1-43,-2-1 42,0 1-40,-2 0 25,-3 0-47,0-2 15,-5 10-41,5-17 18,-5 17-42,-2-16-6,2 16 0,-9-15-6,2 7-6,-2 4 0,-1-1-2,-1 2-8,-3 2 24,-1 2-28,-2 3-2,0 0-72,-3 5 5,-1 0-90,3 2-29,0 1-26,2 0-58,-2 3-67,4-1-81,1 0-88,1 2-61,3 1-75,2-3-752,3 2-1016</inkml:trace>
  <inkml:trace contextRef="#ctx0" brushRef="#br1" timeOffset="-69744.27">18152 13230 672,'9'-3'800,"-9"3"-97,0 0-104,13-5-71,-13 5-89,0 0-59,0 0-101,11 0-32,-11 0-36,8 5 7,-8-5-50,8 7-12,-8-7-51,9 12 21,-4-4-30,-1-1-19,1 0 6,-1 2-34,2-1 11,-2 1-34,-4-9 15,7 15-26,-3-8 19,-4-7-24,5 13 20,-5-13-26,4 14 22,-4-14-22,5 8 23,-5-8-24,3 10 23,-3-10-20,0 0 23,0 0-16,1 11 20,-1-11-25,0 0 30,0 0-7,0 0 27,0 0-25,-9-9 15,9 9-7,-2-12 12,2 12-24,-3-20 3,3 8-19,0-1 11,1-3-18,3 1 6,1-2 6,0 1-20,2 2 12,2-3-3,2 2 2,1 1-3,-1 4 16,3 0 14,-1 2 17,4 1-1,-1 3 23,2 0 59,0 3-50,-3 0 29,3 2-14,0 1 27,0 2-56,-3 0-14,1 3-7,-2 0-7,-2 0-12,0 2 1,-3 0-3,0 0-11,-3 0-5,-1 1 0,-1 0-20,-1-1-83,-1 2-76,-2-11-73,2 18-87,-2-18-57,-3 17-114,3-17-107,-2 15-71,2-15-218,-4 12-386,4-12-887</inkml:trace>
  <inkml:trace contextRef="#ctx0" brushRef="#br1" timeOffset="-69478.66">18845 13046 979,'3'-12'852,"0"4"-129,-3 8-53,4-15-31,-4 15-60,4-11-93,-4 11-80,2-10-74,-2 10-41,0 0 29,0 0-51,0 0 30,0 0-57,9 7 23,-9-7-49,4 17 8,-1-5-41,-2-1-24,0 1-102,0 2-57,1 2 0,-1 0 0,0-1 0,-1 0 0,2-1 0,-1-1 0,-1 2 0,0 0 0,0-1 0,0-2 0,0 2 0,-1-2 0,1 0 0,-2-2-243,2-10-115,-1 21-42,1-21-68,-3 16-112,3-16-106,-5 14-144,5-14-639,-5 9-1087</inkml:trace>
  <inkml:trace contextRef="#ctx0" brushRef="#br1" timeOffset="-69259.92">18672 13222 476,'-9'-7'856,"9"7"-140,0 0-72,-4-10-76,4 10-10,0 0-74,5-9-39,-5 9-65,15-7-20,-5 2-35,1 2-28,4 0-42,2-1-40,1 2-38,0-4-36,2 4-27,3-3-22,-1 1 0,-1 0-37,2 0-9,1 0-49,-1 0-90,1 0-84,0 2-120,-1-3-52,-2 3-142,-2 1-140,1-1-168,-3 1-617,-2 1-1023</inkml:trace>
  <inkml:trace contextRef="#ctx0" brushRef="#br1" timeOffset="-68869.3">19123 13258 290,'0'0'954,"0"0"-175,0 0-74,0 0-86,0 0-17,12 1-72,-12-1-44,18-5-55,-7 2-40,4-1-41,0-2-55,0 2-52,2-4-40,-1 1-21,1 0-32,-1 0 28,1 0-83,-3 2 11,-1-2-48,1-1 20,-3 3-44,1-2 27,-3 2-39,-2-2 23,1 1-32,-8 6 26,10-11-39,-10 11 39,4-10-45,-4 10 25,0 0-33,-5-12 31,5 12-38,-13-2 30,13 2-31,-16-2 33,16 2-27,-23 4 0,12-1 6,-3 1-1,1 1-1,1 3 3,0 1 4,1 0 0,-2 1 4,4 2 4,-1 1 3,1-1 3,1 1 6,3 0 1,0-1-2,2 1 1,0-3 5,3-10-5,2 21-4,1-9-2,0-4-2,3 1-8,1-1-29,1-2-53,5-1-43,1 1 4,2-2-67,2 1-78,4-3-35,2 2-54,3-1-67,0-2-58,0-1-42,1 0-36,-2 0-86,-3 0-591,3-1-846</inkml:trace>
  <inkml:trace contextRef="#ctx0" brushRef="#br1" timeOffset="-67963.08">19634 13254 227,'-4'-9'818,"4"9"-155,0 0-47,6-13-63,-6 13-31,11-10-60,-2 5-15,0 1-69,3 2-2,1-1-40,2 2-13,0 1-20,-1 0-10,5 1-51,-2 1-13,-1 0-22,1 3-26,-2-1-26,0 0-25,-2 3-13,0-2-30,-1 1-17,-3 1-10,-2-1-13,0 1-12,0-2-5,-7-5-4,8 15-5,-8-15 0,1 12-4,-1-12-5,0 12-5,0-12-1,-4 10-6,4-10-11,-6 11-12,6-11-1,-10 8 0,10-8-8,-8 5-9,8-5 2,0 0 8,-11 2-2,11-2 4,0 0 4,-10-7 2,10 7 5,-2-10 1,2 10 10,4-15 11,-4 15-18,9-18 1,-4 8-3,3 2 9,1-1 0,1-3 1,0 4 13,1 1-3,1 0 23,0 2 13,2 0 9,-1 1 17,-2 3 24,3 0-6,-1 0 1,1 2 32,-1 0-76,2 3-41,0 0 0,1 1 0,-3 2 0,2-2 0,-4 3 0,0-2 0,1 4 0,-3-3 0,0 0 0,-1 1 0,-2-1 0,1 2 0,-7-9 0,9 12 0,-9-12 0,7 12 0,-7-12 0,4 11 0,-4-11 0,0 0 0,1 12 0,-1-12 0,0 0 0,0 0 0,-5 10 0,5-10 0,0 0 0,0 0 0,0 0 0,-11-3 0,11 3 0,0 0 0,-5-12 0,5 12 0,-3-17 0,3 17 0,3-17 0,-3 17 0,6-18 0,-2 8 0,2 2 0,-1 0 0,2 0 0,-1 2 0,-6 6 0,15-11 0,-15 11 0,17-6 0,-17 6 0,19-3 0,-19 3 0,18 5 0,-6-2 0,-2 1 0,-1 1 0,2 3 0,1-1 0,-2 2 0,-1-1 0,-1-1 0,-2 0 0,2 1 0,-3-1 0,0 0 0,-5-7 0,6 13 0,-6-13 0,6 11 0,-6-11 0,2 11 0,-2-11 0,0 0 0,0 0 0,0 14 0,0-14 0,0 0 0,0 0 0,0 0 0,-9 4 0,9-4 0,0 0 0,-4-9 0,4 9 0,-2-14 0,2 14 0,0-18 0,1 6 0,0 0 0,2 0 0,1 0 0,0 0 0,3-1 0,-1 2 0,1 1 0,2 1 0,0 1 0,0 1 0,1 2 0,1 2 0,1-1 0,0 3 0,-12 1 0,24 1 0,-10 1 0,-3 2 0,2 1 0,2 1 0,0 1 0,-2 1 0,0 0 0,0 1 0,-3-1 0,-1 0 0,1 1 0,-2-1 0,-3-1 0,2 0 0,-7-7 0,8 15-549,-8-15-194,2 14-176,-2-14-966,0 11-1609</inkml:trace>
  <inkml:trace contextRef="#ctx0" brushRef="#br1" timeOffset="-66697.49">21161 13360 312,'0'0'771,"0"0"-123,-13 2-42,13-2-66,0 0-54,0 0-46,0 0-18,-13 1-58,13-1 9,0 0-49,0 0-8,0 0-45,0 0-29,6-5-44,-6 5-45,14-8-38,-5 4-12,2-1-27,0 0-6,0-2-19,2 1-6,-2-1-14,1 0-4,1 2-6,-3-2 5,0 0-7,-2 0 0,-1 1-11,0 0 2,-7 6-1,9-11-5,-9 11-6,2-9-4,-2 9 2,-6-8-4,6 8-2,-13-2 3,13 2 2,-21 0-1,8 2 8,-1 4-11,-2-1 6,1 0-14,1 2 14,-1 3-8,-1-1 15,2 3-12,1 0 11,3-2-9,0 2 12,2 0-13,2-1 16,2 0-9,1-1 8,3-10 3,0 21-2,4-12 0,1 2-5,3-2-4,4 0-1,2 1-34,3-3-37,4 1-70,3-2-17,3 1-43,6-3-7,1-1-31,3-1-34,2-1-35,0-2 3,0-1 9,2 0 44,-1-1 37,-2-2 44,4-2 43,-6-1 18,-2-1 28,-2-1 17,-2 1 16,-2-1 26,-3-2 8,-4 2 39,-2-1 13,-2-1 49,-2 1 6,-5 0 25,0 2 15,-3 0 13,-7 9-21,6-15-12,-6 15 3,-2-10-17,2 10 26,-11-9-34,11 9 14,-20-3-9,8 2 24,-1 2-16,-3 2 20,-2 0-26,2 2 12,-5 1-35,1 0 18,-1 3-32,2-1 6,0 2-29,2-1 11,3-1-34,3 1 23,0 0-27,1-1 19,4 0-24,6-8 13,-6 14-17,6-14 20,1 12-24,-1-12 3,9 12-43,-1-8-11,3-2-44,1 1-15,3-1-33,0-2-22,3 0-42,1-2-3,2-1-11,3-1-5,-1-1 31,-1 0 19,1-2 6,-2-2 13,0 1 16,-2-4 24,0 1 15,-2-2 17,-1-2 12,0 1 20,-2-3 13,-1-1 15,1-3 4,-4 0 17,-1 1 14,0-2 29,-3 1 33,-1-1 2,-2 0 14,-1 3 32,0 2 3,-2 0 23,0 1 24,-3 3-26,1 0 45,-1 2-51,-1-1 10,-1 4-15,1-2 15,-2 3-36,-1 2 16,7 5-7,-14-7 0,14 7 12,-15 1-11,15-1 16,-17 9-6,9-1-5,0 3-2,-1 0 6,1 2-27,1 3 15,0 2-14,1 2-20,1-1-9,1 2-13,0-1-11,3-2 0,1 1-18,1 0 1,3-2-12,-2 1 3,5 0-12,0 1 8,2-4-3,4 0-4,0-3-10,2 0-15,2-1-4,3-3-24,1-1-15,2 0-42,1-2 10,2-2-21,0-1 23,1-2-12,0 0 13,1-2-33,-2-1 19,-1-1-13,1-4 13,-3 2 11,-2-3 24,-1-2-5,-2-1 34,-4 1-17,0 0 37,-5 1-17,0 0 28,-2 1-13,-2 2 31,-1-1-20,-4 8 25,4-12-18,-4 12 28,0 0-20,0 0 29,-2-10 2,2 10 25,0 0-4,-8 5 29,8-5-23,-8 10 24,8-10-32,-7 16 13,7-16-35,-6 16 8,6-16-27,-2 18 18,2-18-24,0 15 17,0-15-24,1 17 12,3-10-39,-4-7 11,10 15-66,-2-9-32,0-2-65,2 0-10,1 0-72,1-3-63,1 2-16,2-3-50,-1 0-55,4-3-56,1-1-67,-1-1-380,2-2-526</inkml:trace>
  <inkml:trace contextRef="#ctx0" brushRef="#br1" timeOffset="-66400.63">22434 13142 857,'-19'2'794,"4"1"-133,1 0-77,2-1-71,12-2-30,-19 5-78,19-5-30,-13 4-44,13-4-5,0 0-55,0 0-23,0 0-55,0 0-20,5 6-45,-5-6-12,19-2-30,-6 1 17,1-2 12,2-1-3,-1 1-11,0-1-8,2-1-1,-3-1 33,0 1-31,-1-2 21,-2 1-48,1-1 19,-5-1-51,0 1 24,0-3-41,-7 10 25,7-14-41,-7 14 25,1-15-44,-1 15 17,-5-14-86,5 14-9,-13-13-69,6 9-62,-4 1-60,-1 3-47,-1-3-68,-4 4-139,-1 1-94,-1 1-166,-4 0-549,0 4-950</inkml:trace>
  <inkml:trace contextRef="#ctx0" brushRef="#br1" timeOffset="-65510.03">23192 13413 628,'0'0'562,"5"-9"-69,-5 9-28,5-8-21,-5 8-9,6-9-45,-6 9-23,5-12-34,-5 12-13,6-13-43,-6 13-2,4-14-20,-4 14 11,0-14-23,0 14-18,-2-12-59,2 12-24,-6-11-31,6 11-12,-15-7-40,4 4 5,11 3-24,-25 1 10,9 2-23,0 1 9,-5 3-17,3 3 17,-1 1-25,3 0-1,-2 1 9,1-1-16,3 1 1,2-1 8,1-1-2,3 2-4,2-2 7,2-1-3,2 1 4,2-10 7,1 16-20,-1-16 8,10 15-4,-1-10-4,2 0-4,4-1-11,1-3-14,1 2-32,2-1 11,0-2-10,2-3 19,-1 1-26,-1 0 19,4-4-17,-2 0 27,-2 1-21,0-5 29,-2 4-27,-3-2 35,0 0-10,-3 1 23,0-3-14,-3 5 22,-1-3-21,-1 2 25,-6 6-24,8-8 26,-8 8-26,0 0 22,0 0-19,0 0 17,0 0-17,0 0 25,0 0-22,0 0 16,0 0-17,0 0 19,-3 10-16,3-10 21,0 0-18,3 15 17,-3-15-24,6 9-7,-6-9-49,13 9 6,-5-4-66,1-2-15,2 1-52,2-1-48,0-2-43,1 0-41,1 0-12,0-2-17,1 0-16,0 0 15,2-3-7,-2 1 23,0-2-10,0-2 17,-1 0 31,-1 0 58,3-5 41,-5 0 161,2-2 62,-2-2 114,1 0 80,-4-3-17,-2 1 8,1-1 19,-2-1 16,-2 3 10,0 0 11,-1 1 6,-2-1 18,0 2 14,-1 3 2,0 0-36,0 12 6,0-22-62,0 22 2,-1-14-26,1 14-19,-4-15-9,4 15-7,0 0-3,-6-9 29,6 9 4,0 0 3,-11 4-26,11-4 6,-6 10-1,2 0-16,0 0 7,0 1-1,1 2 4,-1 3-22,1 0-6,1 1-7,1 0-18,-1 1-18,1-1-12,2 0-12,1 0-6,0 0-16,1-2-9,3 1 0,-1-1-2,0-2-8,2-2-5,0 1-8,3-3-27,1-1-12,-2 1-56,2-3-29,-1-2-28,1-1-26,1-1-44,0-1-13,-12-1-46,23-3-14,-12 1-62,3-3-34,-1-2-58,0-1-49,-2 0-86,-1-1-712,1-1-896</inkml:trace>
  <inkml:trace contextRef="#ctx0" brushRef="#br1" timeOffset="-65306.91">23444 13305 473,'-18'4'858,"1"-1"-173,6-3-101,11 0-82,-20 4-36,20-4-68,-9 5-20,9-5-95,0 0-29,0 0-62,0 0-19,25-4-54,-9 2-8,5-1-37,4 0 1,2 0-55,5-2 10,3 1-53,-2-1-46,1-2-71,1 2-77,-2 1-68,-1-1-80,-4 0-70,-1 2-83,-3-1-122,0 0-295,-4 3-512</inkml:trace>
  <inkml:trace contextRef="#ctx0" brushRef="#br1" timeOffset="-64947.55">23962 13283 259,'0'0'692,"0"0"-111,0 0-41,0 0-71,2 12-24,-2-12-47,0 0-5,14 6-63,-14-6-1,14 1-71,-14-1-4,19 2-39,-7-4-1,0 1-41,1 0-9,1-2-40,3 0 9,-1-1-32,0 1-4,1-1-35,-2-1 11,0 0-36,-2 0 16,1 1-31,-4-1 9,-1 0-14,1 0 13,-2-1-21,-2 0 14,-6 6-25,8-9 25,-8 9-33,0 0 22,-1-12-25,1 12 21,-11-4-24,11 4 22,-17 0-18,17 0 16,-21 4-16,7 0 19,1 1-18,-1 2 30,3 0 3,-1 1 27,-1 0-3,4 3 14,0-1 4,2 1 4,0 0 0,4 0 3,-1-1-10,1 0-17,1 1-5,2-11 1,1 20-24,-1-20-4,8 17 0,-3-10-27,2 1-44,5 0 4,2-3-87,4 0-54,1 1-99,4-4-53,4-2-76,0 0-82,2 0-101,2-2-215,2-1-351,1-4-785</inkml:trace>
  <inkml:trace contextRef="#ctx0" brushRef="#br1" timeOffset="-64369.44">25202 13251 297,'0'0'853,"0"-17"-149,0 17-66,0-12-61,0 12-85,0-12-44,0 12-95,0 0-64,2-12-4,-2 12 9,0 0-52,0 0-12,18 3-29,-9 3 3,-1 0-27,3 3-27,1 1-11,1-1-13,1 4-15,1-1-19,0-1-12,-1 2-14,1-1-10,1-2-12,-4 2-13,1-3 0,-2 1-10,0-2-16,3-1 13,-5 1-2,0-2-3,2 0 0,-2-1-3,-2-1 2,-7-4 1,15 8-2,-15-8 5,16 4 5,-16-4-4,11 1-16,-11-1 5,14-4-4,-14 4-1,11-7 4,-2 1-5,-2-2-3,1-1 5,1-2-4,1-1 25,-2 0-71,1 0-41,1-1-23,-1 1-50,1-2-43,0 5-75,1-4-58,-2 2-118,0 3-81,1-2-55,-4 3-162,2 2-462,-8 5-825</inkml:trace>
  <inkml:trace contextRef="#ctx0" brushRef="#br1" timeOffset="-63994.46">25854 13379 735,'0'0'628,"20"-1"-77,-9-2-25,0 0-62,0 2-47,3-3-50,-3 0-51,1-1-38,-1 0-45,0-2-29,3 0-32,-6-1-17,3 0-27,-1-3-4,-3 3-41,-1-2 4,-1 0-25,2 1 15,-7 9-32,6-17 23,-6 17-34,0-15-10,0 15-7,-6-10 18,6 10-23,-12-8 16,12 8-26,-15-3 23,15 3-17,-21 3 33,10 0-9,-3 2 26,4-1-5,-1 4 36,-1 1-23,1-2 29,1 4-13,4 0 9,-1-2-19,3 0 8,2 2-19,-3-1 2,5 0-21,0-10 2,0 19-18,0-19 5,1 19-8,-1-19-3,6 14-27,-6-14-24,8 15-64,-8-15-33,14 9-84,-14-9-20,18 8-11,-4-6 14,1-2-108,3 3-120,0-3-69,3 0-38,-1 0-14,0-3 43,0-1-346,-1-1-437</inkml:trace>
  <inkml:trace contextRef="#ctx0" brushRef="#br1" timeOffset="-63416.34">26220 13302 26,'0'0'774,"-2"-12"-160,2 12-71,-2-12-5,2 12-31,-5-10-35,5 10-58,0 0-17,0-14-83,0 14-31,5-11-40,-5 11 35,13-6-14,-13 6-14,19-8-14,-7 7-14,2 0 10,-1 1-41,4 0-7,0 2-20,1 1-24,-2-1-15,0 3-12,1 2-24,-1-2-10,-3 2-21,2 1-6,-4-2-14,-1 2-7,-2 0-5,-2-1-3,-1 2-9,-5-9 1,4 13-11,-4-13-6,-4 15-22,4-15-19,-7 14-9,1-7-14,6-7-33,-14 12-21,14-12 11,-13 7-26,13-7 7,-10 6-26,10-6 26,0 0-27,-15 1 12,15-1-43,0 0-18,-7-8-23,7 8-22,4-13-35,-1 3-25,-1-1-7,5-2-6,-1-2 4,6-1 23,-1-1 23,5-4 68,1 0 9,4 2 50,-1-2 13,-2 1 50,4 1 33,-3 1 46,0-1 39,-5 5 62,-1-1 41,1 1 42,-5 2 24,-2 0 25,1 2 25,0-2-17,-4 4 16,1-1-34,-5 9 19,8-14-24,-8 14 9,5-11-38,-5 11 8,4-10-24,-4 10 14,0 0-14,0 0-5,0 0 1,0 0 11,0 0 20,0 0-5,0 0-20,-11 12-1,9-3 34,0 4-6,0-1-18,-1 4-56,3-1-125,0 2 0,0-1 0,0 2 0,0 0 0,0 2 0,3-2 0,1 0 0,-2-1 0,3 2 0,-1-4 0,5 1 0,-4-2 0,4-1 0,-1-1 0,2 0 0,-1-3 0,4-1 0,-1-1 0,0-2 0,3-2 0,-2 0-117,1-1-169,1-2-17,1 0-52,-1-2-14,4-1-25,-4-2-62,1 0-95,-3-2-19,1 0-49,-1-1-157,-2-2-283,-1 0-676</inkml:trace>
  <inkml:trace contextRef="#ctx0" brushRef="#br1" timeOffset="-63213.23">26699 13200 123,'-20'3'946,"4"-2"-194,5 0-135,-2 2-89,13-3-61,-19 0-55,19 0-80,-11 3-18,11-3-31,0 0-33,0 0-38,0 0-38,0 0-33,9 6-28,-9-6-27,23 0-16,-8-1-12,3 0-8,2-1-15,5 0-13,0-1-47,2 0-45,0-1-48,-2 1-43,1 1-69,-3-1-91,1-1-82,1 1-104,-4 0-135,1 2-455,0-2-713</inkml:trace>
  <inkml:trace contextRef="#ctx0" brushRef="#br1" timeOffset="-62853.86">27177 13256 750,'0'0'610,"0"0"-74,0 0-23,0 0-92,8 7-14,-8-7-47,0 0-45,15 1-27,-15-1-32,18-3-29,-18 3-18,22-3-22,-8 0-19,1-1-29,-1 3-25,2-4-20,0-1-20,-1 1-12,1 1-14,-1-1-7,2-2-8,-4 1-1,-1-1-11,-2 1-9,-1 0 2,0 2-1,-2-3-6,-7 7-9,7-8 15,-7 8-20,0 0 22,0 0-23,-7-10 0,7 10 5,-12 0 1,12 0-3,-15 1 16,4 1 45,2 3-7,-3-1 13,-2 1 34,1 4-13,2-1 7,-3 1-28,2 0 11,0 2-29,1-1 9,5-1-25,-3 1 0,1 0-13,6-3 10,-2 3-21,4-10 5,-3 14-70,3-14-62,1 12-55,-1-12-59,8 10-84,-8-10-84,12 7-83,-12-7-56,19 5-133,-9-3-484,3-1-775</inkml:trace>
  <inkml:trace contextRef="#ctx0" brushRef="#br1" timeOffset="-62369.51">27580 13247 529,'0'0'688,"7"-10"-89,-7 10-13,4-8-61,-4 8-60,7-7-61,-7 7-31,8-7-51,-8 7-21,12-7-26,-12 7-18,17-3-14,-17 3-1,19-1-43,-19 1 8,23 3-35,-12-2-22,2 3-11,-2 0 10,0 1-67,-1 1-29,0 0-1,-3 0-6,2 2-23,-1-1 8,-2 0-8,-1 3-3,-1-4-4,-4-6-6,6 15 5,-6-15-9,5 13-19,-5-13-11,2 10-22,-2-10 1,0 0-31,1 14-13,-1-14-10,0 0-12,2 11-4,-2-11-2,0 0 19,0 0 5,0 0 10,0 0 1,0 0 8,11 3 4,-11-3 11,8-10 3,0 5 0,1-4-8,1-1-12,4-2-23,2-2-10,4-3-27,1 0 17,3-10-3,-3 9-20,1 0 17,0-1 26,-4 3 19,-2 2 14,-2 2 15,-3 3 8,-2-1 11,-3 5 10,-6 5 22,5-9 21,-5 9 22,0 0 22,0 0 6,0 0 8,0 0 13,-14 7 2,5-1 18,-1 3-27,0 0 6,-2 2 6,-1 2 6,2 2 11,-2-1-5,2-1-6,2-2 4,1 2-20,2-1 1,0 0-8,1 0-14,3-3-12,2-9-14,0 20-2,4-10 13,1-1-46,6 0-21,2-3-81,1 3-69,4-4-62,4 0-98,3 0-69,0 0-57,4-3-121,2 1-709,1-3-888</inkml:trace>
  <inkml:trace contextRef="#ctx0" brushRef="#br1" timeOffset="-61838.17">29766 13297 785,'0'0'713,"-6"-9"-87,6 9-112,0 0-26,0 0-42,0 0-16,0 0-34,-7 10-54,7-10-28,-1 14-21,1-14-50,-3 20-29,3-20-21,-1 22-32,1-22-27,0 23-27,1-11-22,-1-12-17,2 21-16,-1-10-12,2 1-7,-3-12-6,3 17-21,-3-17-40,8 15-46,-3-7-34,-5-8-47,10 10-58,-10-10-40,14 8-82,-14-8-50,14 3-36,-14-3-44,17 2-77,-17-2-77,15-3-327,-15 3-535</inkml:trace>
  <inkml:trace contextRef="#ctx0" brushRef="#br1" timeOffset="-61478.91">29710 13251 115,'0'0'791,"-17"8"-179,17-8-75,-10 7-39,10-7-76,-7 6-5,7-6-83,0 0-10,0 0-60,4 13-5,-4-13-9,9 5-26,-9-5-23,21 4-35,-21-4-13,25 0-26,-11-1-16,4 0-19,-1-2-16,-1 1-20,1-2-5,0 1-7,-2-2-11,2-2-12,-3 3 9,0-2-19,-1-1 4,-1 1-5,-1-2 4,-2-1-5,-3 2-1,0-2 0,-2 0-5,-4 9-1,4-20-1,-4 20-3,-1-18 0,-3 9-14,-1 0 14,-2 2-2,-2 0-3,0 2 1,-3 2-6,-1 0-16,-2 2-22,0 1-16,-2 2-45,-1 1-40,0 1-33,0 3-58,0 1-14,0 1-64,3 1-54,1-1-81,2 1-109,2 3-509,0-2-690</inkml:trace>
  <inkml:trace contextRef="#ctx0" brushRef="#br1" timeOffset="-61025.8">30291 13370 604,'9'-7'692,"-2"2"-98,0-2-76,-2 0-54,-5 7-23,8-13-80,-8 13-28,3-12-62,-3 12-39,-2-12-59,2 12 15,-6-10-30,-2 5-13,-2 1-21,0 0-5,-2 3-14,-3-2 5,-1 3-22,1 3-4,-4-3-22,2 1-11,0 2-11,1-1-4,1 2-13,2 0 3,0 0-14,3 1 6,2 0-13,1-1 2,7-4-1,-9 13 6,9-13-11,0 0 1,2 16-1,5-9 11,-1 0-16,2-2 7,1 2-17,5 0 1,-1-1-24,2 0 8,-2 0-8,3 0 15,0-1-22,2 2 33,-3-2-5,1-1 14,-1 1-5,1 1 4,-6-4 1,2 2 15,-12-4 2,18 6 20,-18-6 18,12 6 9,-12-6-8,0 0-9,0 0-6,0 0 6,0 0-11,-4 11 6,4-11-14,-16 2-3,4-1-11,-1 0 5,0 0-11,-6-1 2,0 0-4,-1 0-11,-1 0-43,-1-1-56,0 0-94,-4-2-73,1 2-79,1-1-99,0-2-86,2 3-190,1-2-437,0 0-779</inkml:trace>
  <inkml:trace contextRef="#ctx0" brushRef="#br1" timeOffset="-60432.07">31683 13344 511,'0'0'695,"10"-5"-98,-10 5-44,9-8-72,-9 8-41,7-8-30,-7 8-34,3-11-57,-3 11-42,-4-7-22,4 7-29,-10-8-21,2 3-19,8 5-20,-21-5-23,8 3-20,-2 4-23,-1 0-15,-2 3-19,2-1-6,-1 4-15,-3 0-1,3 1-13,1 1-3,1 0-3,4 0-5,-1-1-9,3 1 0,0-2-6,3 1 9,2-1-4,4-8 3,-2 16 0,2-16-1,4 12-4,-4-12 1,14 9-6,-5-4-17,2-2-27,2-1-23,0-1-25,2 1-14,-1-2 3,1-2-7,2 1-13,1-1 42,-1-1 15,-1-1 15,-2-1 7,3 1 13,-4-1 5,1 0 7,-3-2 2,0 2 12,-3-2 22,1 1 18,-9 6 19,15-9 15,-15 9 2,11-7-9,-11 7-10,7-7-15,-7 7-5,0 0-6,0 0-3,0 0-9,0 0-4,12 4 0,-12-4-4,0 0-3,1 12 1,-1-12-2,0 12-3,0-12 2,3 12-14,-3-12-61,2 10-73,-2-10-76,4 12-84,-4-12-99,5 10-62,-5-10-55,11 10-206,-11-10-317,11 9-662</inkml:trace>
  <inkml:trace contextRef="#ctx0" brushRef="#br1" timeOffset="-60010.21">31925 13384 566,'0'0'720,"0"0"-147,2-13-68,-2 13-78,0 0-35,4-9-52,-4 9-16,0 0-33,0 0-26,15 3-49,-15-3-31,11 6-11,-11-6-21,9 8-26,-9-8-20,9 10-22,-9-10-12,10 11-18,-10-11-7,7 10-9,-7-10-10,5 11-6,-5-11-2,4 9-2,-4-9-5,0 0-1,4 14 0,-4-14 2,0 0 3,-3 11-10,3-11-1,0 0 1,-7 7-2,7-7 1,0 0-7,0 0 5,-12 3 0,12-3 0,0 0-1,-9-4-2,9 4-4,-4-9 5,4 9-1,-1-13-6,1 13 12,1-17-4,-1 17 3,5-21 3,-1 11-1,4-1 2,0-1 1,-1 2-2,5-2 0,-1 3 9,1 0 22,2 2 14,0 0 19,1 2 17,1 2 10,0 1 16,0 0 11,-1 2 30,1 2-29,1 1-15,-3-1-16,1 3-17,-4 0-26,0 0 4,-2 0-8,-1 2-10,-3 0-8,1 1-17,-6-8 33,8 16-62,-8-16-65,2 15-70,-2-15-77,0 14-86,0-14-62,0 13-108,0-13-76,-1 13-29,1-13-104,0 12-579,0-12-876</inkml:trace>
  <inkml:trace contextRef="#ctx0" brushRef="#br1" timeOffset="-59463.35">32494 13391 722,'5'-8'667,"-5"8"-64,7-13-46,-7 13-67,3-12-61,-3 12-34,3-12-29,-3 12-33,0 0-58,1-12-26,-1 12-41,0 0-7,0 0-14,-7-5 24,7 5-44,0 0-11,-12 8-46,12-8-4,-6 9-38,6-9 8,-7 12-35,7-12 11,-3 13-27,3-13 15,-3 13-21,3-13 14,0 15-22,0-15 21,4 14-26,-4-14 23,6 12-5,-6-12-25,13 12 22,-13-12-31,15 8 27,-6-5-35,1 1 23,1-1-12,-11-3 19,21 2-22,-21-2 45,20 0-46,-20 0 30,20-2-31,-10-1 29,2-1-31,-2 1 27,0-3-27,2 0 34,-1-2-36,1-1 25,-2 1-20,0-1 19,2-1-22,-3 0 23,0 1-18,1-1 23,-3 3-17,0 0 39,-7 7-20,11-12 40,-11 12-42,10-10 26,-10 10-47,8-8 25,-8 8-25,0 0 49,0 0-48,0 0 52,14 5-42,-14-5 57,5 11 4,-5-11 6,4 17-11,-3-6 13,-1 1 5,0 3-1,2 2 88,-1 1 12,0 5-2,2 1-175,-2-2 0,2 3 0,-2-2 0,-1-1 0,1 0 0,-1-3 0,-1 3 0,0-5 0,-1 0 0,0 2 0,-2-2 0,0-2 0,-1 1 0,-2-2 0,0-1 0,-1 0 0,1-2 0,-3 1 0,1-4 0,-2 0 0,0-1 0,-1-1 0,1-2 0,-2 0 0,-1-4 0,-3 0 0,-3 0 0,2-3 0,-6 1 0,0-5-526,-1 1-162,2 0-164,-2 1-1079,2-1-1662</inkml:trace>
  <inkml:trace contextRef="#ctx0" brushRef="#br1" timeOffset="-36026.59">18140 14359 201,'0'0'923,"-4"-14"-182,4 14-90,-3-10-85,3 10-19,-1-12-33,1 12-60,0 0-60,-2-12-51,2 12-29,0 0-49,0 0 9,3-10 10,-3 10-18,10 3-21,-10-3-27,14 9-30,-2-1-31,-3 1 7,2 1-24,3 2-23,-1 1-23,2 2-21,-1-1-15,-1 1-58,2 1 0,0-2 0,0 1 0,-1 1 0,1 0 0,-2-2 0,1-2 0,-1 2-53,-2-4-165,0-2-86,-1 1-39,-1-1-77,-2-3-60,1-1-94,-8-4-67,14 9-96,-14-9-669,12 1-1008</inkml:trace>
  <inkml:trace contextRef="#ctx0" brushRef="#br1" timeOffset="-35792.22">18580 14334 533,'5'-18'687,"0"1"-109,2 1-6,-2 0-38,0 2-39,-2 2-26,0 0-32,0 4-54,-3 8-13,4-16-60,-4 16 10,2-10-8,-2 10-26,0 0-13,0 0-37,0 0-6,0 0-10,-2 12-24,2-12-15,-5 20-17,2-6-20,-1 2-11,-1-1-18,-1 5-102,-1 1-13,1-1 0,0 1 0,-1-2 0,-2 1 0,3 0 0,-1-1 0,2-2 0,0-1 0,0-2-217,0-1-133,1 0-56,2-3-74,2-10-107,-4 19-95,4-19-95,1 16-711,-1-16-1115</inkml:trace>
  <inkml:trace contextRef="#ctx0" brushRef="#br1" timeOffset="-35401.61">18764 14441 340,'0'0'798,"0"0"-170,0 0-23,0 0-50,0 0-41,13-4-76,-13 4-22,14-3-87,-14 3-12,23-4-68,-8 1 2,3-2-50,-1 1-9,5-1-55,-2-3-5,2 1-35,-2 0-5,1 0-26,-3-2 0,1-1-20,-2 2 13,-2 1-28,-1-1 11,-3 0-16,-2 0 22,1 2-19,-3 1 14,-7 5-21,9-14 6,-9 14-21,0 0 11,1-10-18,-1 10 15,0 0-21,-14-2 26,14 2-32,-18 7 26,6-2-18,0 5 24,0-1-9,-2 4 20,1-1 28,1 5 4,-1 0 14,4 0-3,-1 0-8,1 0-11,2-2-9,2 0-9,3 0-4,-1-3-5,3 1-4,1-1-1,3 2-8,4-2 3,1-2-38,4 1-53,-1-4-48,5 0-81,0 0-46,3-3-71,0-1-58,2-3-75,-1 0-36,0 0-21,0-3-9,-2 0-115,-1-3-484,0-1-734</inkml:trace>
  <inkml:trace contextRef="#ctx0" brushRef="#br1" timeOffset="-34854.74">19297 14444 670,'1'-17'684,"-1"17"-96,1-14-35,-1 14-36,2-14-28,-2 14-59,1-11-45,-1 11-83,5-12-8,-5 12-30,12-7 3,-12 7-47,18-7 3,-18 7-33,23 0-9,-11 0-2,4 4-16,-1 2-15,2-2-14,-2 4-16,2-1-15,-3 1 13,0 1-45,-3 0 11,1 2-50,-2 0 34,-1-1-45,-1 0 31,-2-1-43,-1 1 35,-5-10-40,5 16-4,-5-16 2,1 14 3,-1-14 1,-1 13-3,1-13 0,-4 8 3,4-8-2,-5 7 30,5-7-34,0 0 14,0 0-46,0 0 21,-12-2-59,12 2-1,-2-10-74,2 10-32,4-19-36,0 7-56,2-3-2,2-3-35,3-1-33,3-2-23,3-3-25,1 2-26,0 0 59,1 0 12,0 1 80,-2 1 46,-1 1 55,-3 2 47,0 2 44,-3 1 63,1-3 90,-3 5 72,-1 0 28,-2 1 70,0 1 31,-1-1 9,-4 11-2,5-17-5,-5 17-7,5-12-11,-5 12-3,4-12 2,-4 12-20,4-10-36,-4 10-6,0 0-14,0 0-3,0 0 6,0 0 22,0 0 8,1 11-1,-1-11-1,-1 23-143,-1-9-79,2 2 0,0 3 0,-1 0 0,1 1 0,0 1 0,0 3 0,1 0 0,1 1 0,0-1 0,1-2 0,-1 0 0,2 1 0,1-3 0,3 0 0,0-1 0,-1 0 0,5-2 0,-2-1 0,3-2 0,1-2 0,0 2 0,2-6 0,-1-1 0,0 0 0,0-4 0,2-2 0,-3 2 0,4-6 0,-1 1-197,-1-5-319,3 0-40,-2-2-104,-1 0-87,0-3-135,-1-4-588,-2 1-1092</inkml:trace>
  <inkml:trace contextRef="#ctx0" brushRef="#br1" timeOffset="-34667.25">19692 14356 275,'-18'3'939,"5"0"-223,0-1-113,13-2-75,-15 5-62,15-5-26,0 0-76,-10 3-36,10-3-72,0 0-22,16 1-60,-4-2-19,6-2-45,3 0-10,3-1-34,4 1-4,-1-1-43,5-1-39,-4 0-114,2 0-70,-4-2-86,-1 1-89,0 1-89,-2 1-134,0-2-573,-3 1-787</inkml:trace>
  <inkml:trace contextRef="#ctx0" brushRef="#br1" timeOffset="-34276.56">20209 14418 312,'0'0'825,"0"0"-152,0 0-51,0 0-63,0 0-75,12 4-21,-12-4-74,18-2-42,-8-1-61,3-1-26,3 1-58,1-3-10,0 1-46,0-1-14,1-1-40,2 0 0,-5 0-33,0-1 9,-1 1-32,0 0 15,-2-1-27,-2 1 17,-1 2-25,-3-2 5,-6 7 10,9-8-22,-9 8 16,0 0-24,0 0 17,-3-14-20,3 14 20,0 0-14,-18 3 36,18-3-16,-18 7 37,9-2 12,-3 4 25,2 0 10,0 2 6,-2 0 1,2 2 46,1-2-39,-1 2 13,2 2-41,1 2 72,0-1-56,1 0-21,1-1-18,2 1-14,2 0-9,1-2-39,3 1-9,0 0 0,5-2 0,0-1-57,1-1-86,2-1-50,1-2-66,0-2-32,5-1-69,-2-2-31,3-1-88,-4-2-28,3 0-50,1-2-12,-4-2-67,1-3-543,-2 2-790</inkml:trace>
  <inkml:trace contextRef="#ctx0" brushRef="#br1" timeOffset="-33823.52">20618 14454 130,'3'-12'693,"0"4"-142,-3 8-61,4-16-12,-4 16-70,4-14-19,-4 14-46,9-13-33,-9 13-27,11-11-15,-3 6-24,-8 5-33,15-3-5,-15 3-1,19 2-33,-9 0 14,2 4-18,-1 0 5,0 0-39,2 3 4,-4 1-18,0-1-14,-1 3-15,-1-4-13,-2 4-26,1-2 5,-2-2-19,-4-8-1,5 18-16,-5-18 9,6 15-19,-6-15 11,2 11-11,-2-11 8,3 13-18,-3-13 12,0 0-13,4 10 12,-4-10-21,0 0 1,0 0-32,8 5 8,-8-5-36,0 0 13,10-8-39,-3 2 11,0-1-31,2-4 14,2 0-40,-2-1 10,2-5-26,0 2 26,0-5-18,2-2-8,1-2 23,-1 2 6,0-2 29,-3 6 24,0 0 18,-1 3 17,-2 0 36,-1 3 25,-1 2 15,-5 10 9,7-14 6,-7 14 9,2-12 9,-2 12 21,0 0-4,0 0-3,0 0 12,-10 7 10,10-7 3,-8 15 36,6-4-31,-1 0 36,0 1-20,2 2 1,1 1-12,0-3 1,0 3 4,1-2-16,3 2-17,0-2-15,1 1-14,2 0-12,0-4-6,0 2-9,2-4-7,-2 0-24,2-1-41,2-1-85,-2-3-86,3 1-119,0-3-66,1 1-135,3 0-177,-2 1-872,2-5-1223</inkml:trace>
  <inkml:trace contextRef="#ctx0" brushRef="#br1" timeOffset="-33362.68">21499 14573 367,'0'0'931,"0"0"-177,6-6-73,-6 6-60,0 0 8,0 0-57,17 1-67,-17-1-25,10 7-64,-10-7-46,11 12-54,-11-12-52,9 15-43,-5-7-41,-1 2-41,-1-1-25,1 2-25,-2 1-19,1-2-33,-2-10-63,0 21-80,0-21-104,-2 22-80,0-10-51,0-2-89,0 0-145,-1 2-131,1-2-148,-1 0-484,1 0-941</inkml:trace>
  <inkml:trace contextRef="#ctx0" brushRef="#br1" timeOffset="-32817.18">22110 14401 157,'0'0'831,"-6"-10"-184,6 10-44,-5-8-46,5 8-14,0 0-40,-4-12-44,4 12-104,0 0-48,-7-9-61,7 9 3,0 0-36,-12 9 20,12-9-45,-7 15 1,3-5-24,0 4-21,0 1-15,-1-1 5,4 1-11,0-1-17,1 1-26,1 2-21,2-5-3,3 2-4,-1 0-10,4-2 4,0-1-13,2-2-8,3 0-3,0-3-5,3-2-1,1-1-8,1-1 1,-1-3-1,2-2-2,3 0-2,-2-3-2,0-2 1,0 0 9,-3-1 21,0-3-26,-3-1-2,0-1 5,-3-1-11,-1-2-5,-4 2 2,-2 0 3,-3 0 3,0 2-2,-5 0-2,1 2 0,-5-1-1,-2 2 0,0 0 9,-2 1-14,-3 2-2,0 2 2,-3 3 2,3 2 6,-4 0 1,0 2-3,-1 2-10,-3 2-1,4 1 4,2 1-75,2-1-61,0 2-58,2 1-60,4 0-69,2-3-66,6-7-111,-2 17-96,2-17-116,10 14-643,-1-8-966</inkml:trace>
  <inkml:trace contextRef="#ctx0" brushRef="#br1" timeOffset="-32567.18">22617 14305 54,'4'-11'978,"-2"0"-142,1 0-101,-3 11-62,2-17-29,-2 17-52,3-14-61,-3 14-68,0-12-67,0 12-65,0 0-38,0 0-19,0 0-39,0 0-16,0 0-17,0 0-9,-5 9-19,5-9-33,0 22-25,-1-7-25,1 1-71,0 1-20,1 2 0,-1-1 0,1 1 0,-1 1 0,1-3 0,2 2 0,-2-2 0,2-3-65,-2 1-170,0-2-81,0-2-61,2 0-68,-2 0-113,-1-11-89,2 17-88,-2-17-792,0 12-1158</inkml:trace>
  <inkml:trace contextRef="#ctx0" brushRef="#br1" timeOffset="-31989.09">22401 14485 366,'-15'-6'789,"3"2"-96,2 0-52,10 4-67,-19-5-88,19 5-66,-12-6-94,12 6-54,-9-6-80,9 6-7,0 0-57,8-8-7,1 4-41,2 1 10,7-2-34,5 1 7,3-1-28,1 0 9,7 1-25,-1-2 7,3 0-23,1 0 22,5-1-29,2-1-6,-3-1-27,-5 1 16,-2 1-13,-4-2-10,-6 2 17,0-1 12,-4 1 3,-3 0 3,-2 1 5,-3-2-5,-1 1 10,-2-1-5,-4 2-1,-5 6 6,8-11 10,-8 11 9,0 0-4,-1-14 20,1 14 10,0 0 1,-7-7-3,7 7 26,0 0-16,-13 3 29,13-3-14,-11 10 27,6-5-30,1 6 33,-1 2-18,1-1 11,0 3-4,1 0-2,1 2-7,1 0-1,0-1-20,1 0-13,0 0-6,1 3 15,2-4-7,0 1-10,2-1-14,-2 0 3,1-6-8,0 3 3,0-3-14,-4-9 19,9 15-27,-9-15 4,11 13-9,-11-13 6,13 3-17,-13-3-10,14 1-13,-14-1 11,16-3-3,-7-2 10,0 1-9,0-5 6,0 0-1,0 0-7,0-2 13,-1 1-2,-1 2 20,0 0-15,-2 1 25,1-1-15,-1 2 23,-5 6-10,11-11 24,-11 11-21,6-8 20,-6 8-1,9-4 40,-9 4 24,13 3-6,-13-3-6,14 6 15,-6 0-51,0-3 26,0 3-35,1 0-14,-1 1-6,1-1-4,0 1-7,0 1 8,2 0-2,-1-2-3,2 2-19,-1-1-48,-1-4-44,1 1-85,0 0-58,-1-1-90,3-2-81,0 0-84,-13-1-73,23 0-104,-13-2-707,1-1-989</inkml:trace>
  <inkml:trace contextRef="#ctx0" brushRef="#br1" timeOffset="-31660.97">23433 14418 28,'0'0'798,"0"0"-165,0 0-20,0 0-44,3-11-70,-3 11-35,8-6-99,-8 6-16,15-5-79,-15 5-9,18-5-49,-7 0-15,1 2-43,-2-1 11,3-1-42,-3 0 8,0 0-38,0 3 3,-2-4-31,0 1 16,-8 5-23,14-7 11,-14 7-29,8-7 14,-8 7-33,0 0 10,5-9-21,-5 9 11,0 0-21,0 0 23,-13-3-21,13 3 31,-13 5-4,5 0 36,2 3-3,-2-1 9,0 2 20,0 1 1,0 1 1,2 2 0,0 1 25,0-1-50,2 1-25,2-2-1,1 0-11,1 0-8,1 1-5,0-3-2,3-1-24,0 1-55,3-1-73,1-4-56,0 1-89,3-2-33,-1-1-63,2-2-90,-12-1-59,26 0-18,-14-4-82,4 0-75,-1-2-313,-2-2-619</inkml:trace>
  <inkml:trace contextRef="#ctx0" brushRef="#br1" timeOffset="-31379.73">23754 14369 97,'4'-7'879,"-4"7"-215,5-17-100,-5 17-37,5-8-21,-5 8-46,10-9-48,-10 9-21,14-5-60,-14 5-10,18-1-50,-5 2-11,-1 2-35,0 1 4,1 1-10,1 2-34,-1 1-15,-1-2-20,0 0-6,-3 4-21,-1-3-13,-2 0 0,1 1 16,-2-1-25,-5-7-15,5 14 25,-5-14-18,2 12 28,-2-12-34,-1 10 17,1-10-90,0 0-14,-5 10 0,5-10 0,0 0 0,0 0 0,0 0 0,-10-2 0,10 2 0,-3-11 0,3 11 0,5-18 0,-1 5 0,3-1 0,2-4 0,3-6 0,4 2 0,1 1-184,5-6-163,-1 4-72,3-2-63,-2 5-108,-3 1-116,1 2-139,2-1-621,-1 3-1085</inkml:trace>
  <inkml:trace contextRef="#ctx0" brushRef="#br1" timeOffset="-30926.61">25164 14318 732,'2'-17'793,"-2"17"-102,0-14-36,0 14-24,3-15-21,-3 15-47,1-11-44,-1 11-68,1-11-48,-1 11-25,0 0-73,0 0-33,3-10 8,-3 10-14,0 0-26,5 8 3,-5-8-84,5 16-159,-5-16 0,5 23 0,-5-9 0,4 1 0,-4 2 0,1 1 0,2 0 0,-2 1 0,3 0 0,-4-1 0,2-2 0,0 1 0,-1 0 0,0-4 0,-1 0-4,2-2-400,0 1-51,-2-12-75,0 17-114,0-17-85,-5 17-102,5-17-627,-5 10-1077</inkml:trace>
  <inkml:trace contextRef="#ctx0" brushRef="#br1" timeOffset="-30332.89">24892 14544 580,'-11'-3'738,"11"3"-89,-19-2-35,19 2-59,-12-5-86,12 5-43,0 0-82,-10-5-44,10 5-50,0 0-2,4-7-51,-4 7-4,18-7-52,-6 4-7,6 0-48,0 1-2,4-4-32,5 2 2,0 1-25,5-3 6,1 1-49,-1 0-2,1-3-63,-3 3 3,1-3-30,-6 2 27,-1-1-17,2 0 31,-3-2-18,0 1 26,-4 0-3,1-1 8,-3-1 2,-3 1 12,-3 0 12,-1-1-1,-1 0 8,-2 0 14,-3-1-7,0 2 5,-4 9-1,2-20-3,-2 20 13,0-16 17,0 16 6,-4-14 3,4 14 3,-5-11 0,5 11 5,0 0 1,-8-9 12,8 9 4,0 0 24,-9 6-7,9-6 4,-5 14 35,3-2-6,1 0 8,1 1-28,0 2 27,0 2 2,0 1-18,0-1-18,1 0-28,1 2 9,0-2-30,0 0 13,0 0-22,0-3 37,4 3-15,-2-3-9,0-1-8,3-1 10,-1-2-18,0 2 9,2-7-15,0 2 9,0-2-18,2-1 5,0-2-21,-10-2 9,21-1-17,-10-4 8,0 0-16,1 0 23,-1-2-17,3-5 25,-1 0-15,-2 1 21,1 0-19,-2 0 21,2 0-21,-3 1 24,0 2-15,-3 1 15,2 0-17,-2 0 11,-6 7-10,11-7 28,-11 7 10,9-5 22,-9 5 1,11 3-3,-11-3-9,11 8-9,-11-8-1,12 10-9,-12-10-8,9 16 0,-5-9-2,0 2-6,-4-9-15,9 16-59,-9-16-34,8 15-76,-4-8 14,3 1-73,-1-2-56,4 1-93,-1-3-71,2 2-19,2-2-24,-1-1-62,2 1-43,0-3-396,0-1-601</inkml:trace>
  <inkml:trace contextRef="#ctx0" brushRef="#br1" timeOffset="-29942.27">26101 14446 719,'7'-12'580,"-5"3"-77,-2 9-5,2-17-47,-2 17-2,-4-17-51,4 17-33,-13-11-27,5 6-14,-3 3-7,0 0-14,-3 2-27,1 2 14,-3 0-42,1 3-9,-4 1-23,2 3-26,-1 1-27,2 1-19,0 1-22,2 1-22,3 0-20,0-1-15,5 1-4,-1 0-12,4-3-20,-1 0 0,4-10-4,2 20 0,1-11-11,3 0 0,1-4-27,2 1-27,2-1-26,1-1-11,1-1-43,1-1 8,1-2-34,-1-2 27,3-1-15,0 1 29,-4-3-8,5 0 37,-5-1-3,1-3 37,-1 0-9,0 1 31,-3-2-16,1 2 34,-3 0 16,2-2 35,-5 5 3,3-2 41,-8 7-4,9-12 11,-9 12-19,10-8-5,-10 8-19,6-7-1,-6 7-6,0 0-5,0 0-11,0 0-9,11 6-9,-11-6 3,0 0-3,6 11 4,-6-11-12,4 10-21,-4-10-48,4 10-58,-4-10-31,6 9-89,-6-9-33,5 11-90,-5-11 7,9 7-56,-9-7-62,14 7-98,-14-7-82,9 7-439,-9-7-709</inkml:trace>
  <inkml:trace contextRef="#ctx0" brushRef="#br1" timeOffset="-29567.27">26361 14439 472,'0'0'610,"6"-10"-101,-6 10-29,6-7-64,-6 7-55,0 0-52,7-6 5,-7 6-4,0 0-7,13 1-43,-13-1-7,7 8-7,-7-8-60,9 9-10,-9-9-24,8 12 4,-8-12-42,7 17 9,-7-17-19,6 13 3,-6-13-29,4 14 1,-4-14-32,2 14-5,-2-14 10,4 10-24,-4-10-5,0 0 0,0 15 20,0-15-28,0 0 18,0 0-25,-4 9 11,4-9-15,0 0 20,0 0-24,0 0 16,-7-9-18,7 9 17,-2-13-18,2 13 23,3-16-21,-1 6 19,4-2-18,1 0 12,-1-3 1,6 1 0,-1-1 6,3 2 20,-1 0 1,5 1 19,-2 3 18,4-1 28,-3 4-5,2 1 11,1 1-17,-2 1 6,4 1 7,-1 4-5,-3 1-6,0 1-14,-1 1-12,0 0-13,-2 3-18,-1-1-8,-1 2-4,-3-1-8,0 4-3,-3 0-45,-1-2-57,-2 1-70,-2-1-82,0 3-68,-4-2-127,0 0-129,-4 3-161,0-2-201,-3 0-510,0 0-1044</inkml:trace>
  <inkml:trace contextRef="#ctx0" brushRef="#br1" timeOffset="-28911.05">27591 14255 207,'0'0'902,"0"-12"-138,0 12-96,0 0-39,0 0-47,0-14-53,0 14-71,0 0-60,0 0-41,0 0-5,0 0-10,8-5-20,-8 5-4,12 8-33,-3 0-14,2 1-22,-1 2-30,3-1-32,-2 4-35,3 1-152,-1-2 0,1 1 0,-1 0 0,1 1 0,-1 1 0,3-1 0,-3 0 0,0 0 0,1-1 0,0 1 0,-3-3 0,0-3 0,-2 0 0,1-1 0,-2-1 0,-1 0 0,-7-7 0,12 11 0,-12-11 0,8 4 0,-8-4 0,11 3 0,-11-3 0,10-4 0,-10 4 0,13-11 0,-7 3 0,1-4 0,3 0 0,-2-5 0,1 0 0,2-4 0,-2-1 0,0 0 0,1-2 0,0-1 0,-3 4 0,2-1 0,1-1 0,-1 1 0,-1 1 0,0 0 0,0 1 0,-1 1 0,-1 2 0,0 3 0,0 2-61,-2 0-373,0 2-41,-1 1-56,-3 9-69,8-12-45,-8 12-48,0 0-815,0 0-1135</inkml:trace>
  <inkml:trace contextRef="#ctx0" brushRef="#br1" timeOffset="-28473.56">28317 14495 17,'0'0'849,"0"0"-136,-4-10-55,4 10-32,0 0-34,-3-10-24,3 10-33,0 0-39,0 0-31,-2-9-24,2 9-39,0 0-36,0 0-13,0 0-1,0 0 19,0 0-6,0 0-343,-3 12-22,3-12 0,0 15 0,0-15 0,4 19 0,-3-7 0,1 0 0,-2-12 0,1 22 0,0-10 0,1-1 0,-1-1 0,-1-10 0,0 21 0,0-21 0,2 17 0,-2-17 0,0 16 0,0-16 0,2 12 0,-2-12 0,1 11 0,-1-11 0,0 0 0,3 11 0,-3-11 0,0 0-216,0 0-734,0 0-220,0 0-676,0 0-1562</inkml:trace>
  <inkml:trace contextRef="#ctx0" brushRef="#br1" timeOffset="-27645.47">29073 14483 471,'0'0'632,"10"-8"-76,-10 8-21,10-7-34,-10 7-10,10-8-21,-10 8-26,7-6-37,-7 6-39,0 0-28,7-9-59,-7 9-38,0 0-42,0 0-23,0 0-10,0 0-17,-14 4-4,14-4 6,-13 14-10,8-9 7,0 6-17,-2 0 5,3 1-11,-2 0-20,2 0-16,2 1-5,1-2-13,1 0-9,-2 0-7,5 0-12,-1-2-3,4 1-7,2-2 1,1 0-10,2-1-7,3-3-5,1 1-2,0-2-3,1-3 0,0 0-4,1-3 2,2 2 0,-1-5-1,-1 2-2,-1-3 3,0 0-5,-1-1-2,-2-2 0,-2 1 0,3-5 0,-6 4 0,-1-4 0,-3 2 0,-1-1 0,-2 1 0,-1-1 0,-1 2 0,-2-2-2,-1 2-7,-3-1-1,0 2 7,-2 1-6,-1 1-2,0 1 1,0 3-4,-3 0-7,2 2-18,-2 0-35,0 1-33,0 1-46,0 1-55,13-1-45,-20 4-57,10 0-33,10-4-59,-14 7-85,14-7-66,-7 9-47,7-9-203,-1 12-383,1-12-797</inkml:trace>
  <inkml:trace contextRef="#ctx0" brushRef="#br1" timeOffset="-27317.36">29396 14463 282,'0'0'839,"13"-9"-174,-13 9-52,16-5-84,-5 2-19,1 1-93,2 0-19,0 2-41,2 2-49,0 0-28,2 2-45,-2 0-45,2 1-29,-2 2-28,-1-1-19,-2 2-22,-1 1-16,-1-1-14,-2 0-9,-1-1-3,-1 2 5,-2-1 12,0-1 2,-5-7-5,4 14 16,-4-14 8,1 11 4,-1-11 11,0 0 9,-1 12-6,1-12 6,0 0-4,-5 9-2,5-9-17,0 0-12,0 0-18,0 0-5,0 0-16,-5-12-5,5 12-14,1-12 1,2 0-8,1 2-1,1-2-37,2-3-52,1 1-74,1-2-106,1 0-68,3-1-92,-2 1-31,3 2-135,-2 1-58,1 3-131,3-1-570,2 0-945</inkml:trace>
  <inkml:trace contextRef="#ctx0" brushRef="#br1" timeOffset="-26833">30307 14335 230,'-8'-8'917,"8"8"-185,-10-11-78,10 11-37,-12-12-49,12 12-30,-6-8-74,6 8-59,-5-9-41,5 9-65,0 0-52,-6-9-17,6 9 11,0 0-10,0 0-18,9 9-8,-9-9-23,13 17-5,-4-6-17,0 1-14,2 4-7,0 0-15,0 2-16,1 0-108,-1 0 0,0 1 0,0-2 0,-1 0 0,1 0 0,0-3 0,-2-2 0,-1 1 0,0-3 0,0-1 0,-1 1 0,-2-3 0,1-2 0,0 2 0,-6-7 0,11 10 0,-11-10 0,10 4 0,-10-4 0,0 0 0,18-4 0,-18 4 0,14-13 0,-7 4 0,1-6 0,1-2 0,1-1 0,-1-3 0,2-6 0,0-1 0,2-6 0,-2-2 0,2 2 0,-4 3 0,0 2 0,0 1 0,-3 4 0,1 2 0,-1 1 0,-2 4 0,1 3 0,-1 1 0,-2 1 0,2 3-314,-4 9-95,4-12-68,-4 12-66,0 0-137,0 0-89,0 0-814,0 0-1232</inkml:trace>
  <inkml:trace contextRef="#ctx0" brushRef="#br1" timeOffset="-26270.51">30793 14653 511,'0'0'684,"0"0"-93,-3 9-23,3-9-60,0 0-33,0 0-14,-2 13-40,2-13-31,0 0-35,0 0-12,5 7-4,-5-7-25,0 0 5,0 0-49,17 1-38,-17-1-18,10-4-29,-10 4-32,13-4-27,-5-2-23,-1-1-16,1 2-16,2-2-15,-2-4-7,2 0-6,0-1-17,-1-3 0,2-2-7,0 0-4,-2 0 2,-1-1-7,0-2-4,0 3 1,-3 1-3,-1 2 0,0-1 0,-3 2 1,1 3 0,-1-1-2,-2 0 1,1 11-10,-2-14 2,2 14 3,-4-14 0,4 14-9,-3-8 3,3 8 9,0 0 4,0 0 8,-9 4 10,9-4 11,-4 11 21,1-2 4,1 3-60,2 1 0,-1 3 0,-1 1 0,2 0 0,0 2 0,-1 1 0,1-1 0,0-2 0,1 1 0,1 1 0,1-3 0,0 0 0,1-2 0,1-1 0,2 1 0,4-5 0,-1 3 0,1-4 0,3-3 0,-1-1 0,2 1 0,-2-3 0,3-1 0,-1-3 0,3-2-522,0-5-196,-3 4-164,2-10-1031,4 1-1642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18T19:05:35.103"/>
    </inkml:context>
    <inkml:brush xml:id="br0">
      <inkml:brushProperty name="width" value="0.05292" units="cm"/>
      <inkml:brushProperty name="height" value="0.05292" units="cm"/>
      <inkml:brushProperty name="color" value="#FFD700"/>
    </inkml:brush>
    <inkml:brush xml:id="br1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1183 698 176,'0'0'557,"6"-8"-69,-6 8-88,7-5-15,-7 5-54,0 0-41,7-4-40,-7 4-17,0 0-24,9-6-4,-9 6-9,0 0-31,0 0 17,13 0-38,-13 0-28,0 0-22,0 0 13,10 6-20,-10-6 14,0 0 1,4 8-15,-4-8 2,0 0-28,-2 13-1,2-13-14,-7 13 1,7-13-6,-11 11-8,2-4-1,2-1-8,-2-1 0,0 2-11,0-2-5,-1-1 6,1-1 10,9-3-18,-17 7 5,17-7-4,-16 1 0,16-1-7,-15-2 2,15 2 0,-14-7-2,14 7-5,-13-9 7,13 9-10,-5-14 3,5 14 7,0-17-4,2 5 10,1 3 3,-1-3 21,3 1-20,1-2 23,0 0-14,2 1 17,1 0-16,1 1 11,-1 3-7,1-3 7,0 3-7,-1 2 6,1-1-13,-1 3 15,2 1-12,-11 3 12,20 0-20,-20 0 14,23 4-20,-14 3 4,5 2 5,-4 0-2,-1 3-7,3 4 2,-3 0 3,1 6 0,0-2 10,-5 3-4,3 1 5,-3 0 0,-1 2-7,-2-1 5,-2 2 0,0-1-2,-2 1-1,2 0-6,-4 3-1,-1 0 0,-3-2-1,4-3-3,-6 1 1,1-1 6,1-1-7,-2-5-5,1 1 1,-2-2-1,2-1 0,-3-1-3,2-2 0,-2-4 7,1 1 4,0-3-10,1 0-6,-1-2 2,1-3 5,-3 0-4,13-3 0,-24-2 0,11-1 4,2-2-17,-1-2-6,1-3 13,1 1-7,0-1-6,7-1-2,-3 0 4,2 0 4,2 0 4,2 11-2,0-20 8,2 10-3,2 1 2,3-1 0,1 1 3,2 1-2,3 2 8,1 1-6,1 0 6,5 3 0,-2 2 2,3 0 0,-1 2 15,2 3-12,3 1 16,0 2 4,2 0 0,0 1 6,-2 3-7,-1 1-3,2-1-2,-2 2-7,0-1 11,-3-2-15,-3 1 10,2-2-85,-3 0-67,-2-1-76,-1-2-79,0-1-127,-2-1-103,-3 1-126,2-1-679,-11-5-924</inkml:trace>
  <inkml:trace contextRef="#ctx0" brushRef="#br0" timeOffset="184.03">1831 1027 205,'0'0'929,"0"0"-128,5-6-96,-5 6-85,0 0-63,0 0-71,0 0-73,6-6-61,-6 6-64,0 0-59,0 0-49,0 0-23,0 0-45,0 0-83,0 0-109,4-12-142,-4 12-179,0 0-216,0 0-888,0 0-1132</inkml:trace>
  <inkml:trace contextRef="#ctx0" brushRef="#br0" timeOffset="897.98">2986 710 584,'0'0'674,"0"0"-53,-3-11-39,3 11-44,0 0-33,-4-11-28,4 11-48,0 0-35,-3-12-7,3 12-38,0 0 11,-4-9-86,4 9 14,0 0-96,0 0 14,0 0-72,0 0 41,0 0-59,0 0 45,-3 14 9,6-6-10,-1 5-9,0 2-4,1 2-30,1 5-117,1-1 0,0 2 0,1 3 0,-1-3 0,0 3 0,0-3 0,0 2 0,3 3 0,-2-3 0,-1-2 0,0 0 0,2-1 0,-1 0 0,-1 0 0,0-4 0,-1-3 0,1 1 0,-2-2 0,2-2 0,-3-2-73,-2-10-384,4 16-77,-4-16-94,4 9-127,-4-9-123,0 0-665,0 0-1179</inkml:trace>
  <inkml:trace contextRef="#ctx0" brushRef="#br0" timeOffset="1183.03">2932 744 644,'-9'-6'781,"3"0"-99,6 6-48,-8-9-56,8 9-74,-6-8-44,6 8-95,-2-11-39,2 11-22,7-14-57,1 8 6,1-4-61,4 1 8,3 1-63,3 0 2,3-1-47,-2 2 17,3 0-51,0 2 9,0 0-42,-1 0 22,-3 3-36,0-1 17,0 0-76,-1 2-59,-4 1-83,2 0-43,-3 0-61,0 1-78,-2 2-59,-1 0-58,-10-3-52,14 7-189,-14-7-347,5 14-693</inkml:trace>
  <inkml:trace contextRef="#ctx0" brushRef="#br0" timeOffset="1382.98">3053 949 805,'-6'7'700,"1"1"-39,5-8-51,-4 8-57,4-8-50,0 0-47,0 15-41,0-15-22,0 0 4,9 11-73,-9-11 23,15 4-104,-15-4 30,23 1-102,-8-1 28,0-1-95,2 0 38,2-2-77,0 1 45,0-2-83,3 1 47,1-1-93,0-1-24,0-1-119,-2 1-76,1 1-98,1-3-66,0 1-122,-1 1-84,-2-2-75,-3 2-764,-2-1-1062</inkml:trace>
  <inkml:trace contextRef="#ctx0" brushRef="#br0" timeOffset="1674.39">3585 645 530,'0'0'733,"-5"-15"-82,5 15-34,-4-13-62,4 13-43,-2-8-39,2 8-31,-4-10-54,4 10-28,0 0-11,0 0-56,-5-10-6,5 10-81,0 0 35,0 0-63,0 0 41,0 0-56,6 12 42,-6-12-63,6 16 20,-2-2 9,1 0-17,-1 2-18,1 1-112,2 3-24,-2 1 0,1 1 0,-1 0 0,1 0 0,1 2 0,-2-2 0,0 1 0,2 0 0,-1-2 0,0 0 0,0 0 0,0-2-66,-1-1-344,0-3-100,4-1-83,-3 1-125,2-2-81,-3-1-815,1 1-1266</inkml:trace>
  <inkml:trace contextRef="#ctx0" brushRef="#br0" timeOffset="2116.46">4073 915 586,'0'0'787,"-1"-17"-91,1 17-64,-1-13-63,1 13-59,-4-10-38,4 10-80,-5-9-47,5 9-47,0 0-10,-13-6-59,13 6-7,0 0-51,-13 5 7,13-5-69,-8 10 19,3-3-43,0 3 25,0-1-53,1 1 24,2 5-57,-1-1 42,1-1-53,0 3 39,1-2-49,1 1 42,1-1-48,2-1 31,-1 4-40,2-5 48,2 2-53,0-1 50,3-2-50,-2-1 44,4-1-44,0-1 46,-2-3-44,3-2 40,2 1-42,-3-4 35,3 0-37,-1-2 37,2-1-44,1-2 40,0 0-38,-2-2 54,2 0-54,-1-5 55,0 0-49,-2-1 38,-1 0-42,-4 0 44,2-4-46,-4-2 40,-1 4-36,0-2 41,-4 3-46,-1 0 45,-1 0-45,-3 1 47,1-1-41,-3 2 48,0 3-54,-2-1 40,-2-1-32,2 6 26,-2 1-31,-1 1 23,0 0-84,11 3-51,-24 1-84,13 1-55,-2 1-70,-1 3-87,1 0-72,0 2-62,2-1-133,-2 1-553,4 0-859</inkml:trace>
  <inkml:trace contextRef="#ctx0" brushRef="#br0" timeOffset="2786.93">4454 947 134,'0'0'808,"6"-9"-132,-6 9-45,0 0-84,0 0-51,0 0-69,0 0-47,0 0-55,0 0-53,0 0-40,0 0-37,-9 9-10,9-9-27,-5 17-36,5-17-8,-1 19-16,1-19-16,4 20-15,-3-7-9,3-2-12,0-1-8,1-2-11,1 3 4,3-3 7,-1-1-25,4-1 7,-1 0-7,0-1-2,1-3-9,2-2-16,0 0-8,1 0 2,1-2-8,0-3 4,0 2-2,-1-1 2,0-3-7,-1-1 1,-1 0-10,1-1 4,-2-3 2,-1 2 9,-1-2 13,-1 0-6,-1-1 2,1-1 8,-1 1-2,-3 0 22,1 1-15,-2 2 21,0 0-7,-4 10 33,7-17-5,-7 17 20,4-12-16,-4 12 24,4-9-31,-4 9 12,0 0 15,0 0 8,0 0-3,0 0 33,0 0-16,-1 12 55,0-1-63,-1 1 35,1 1-43,0 7 48,2 1-4,-1 6 62,1 5-56,1 5 28,0 0 0,1 7 4,-1 3 0,1 3-68,2-4-83,0 2 0,0 0 0,2-1 0,-2 1 0,1-2 0,2 2 0,-2-2 0,1-1 0,-1 0 0,0-1 0,2-1 0,-4-8 0,0 2 0,-2-3 0,-1-2 0,-1-3 0,0-3 0,-2 0 0,-2-3 0,-2-1 0,-2-1 0,-1-2 0,-1-2 0,-4-3 0,-2-2 0,-4-2 0,0-4 0,-5-1 0,-2-5 0,-2-1 0,-4-6 0,-7-3 0,1-4 0,0-4 0,2 0 0,0-6 0,4 0 0,2-4 0,3 0 0,5-1 0,1-3 0,5 3 0,5 0 0,4 2 0,1-4 0,6 4 0,1-2 0,3-4 0,6-4 0,3-1 0,6 0-133,1 0-161,4 2-53,4 1-38,8-6-75,3 2-73,4 4-71,0-3-73,-8 13-833,10-9-1137</inkml:trace>
  <inkml:trace contextRef="#ctx0" brushRef="#br0" timeOffset="3586.43">5387 966 474,'6'-8'624,"-6"8"-89,9-13-52,-9 13-55,9-13-20,-9 13 28,7-16-78,-7 16-39,5-14-14,-5 14-30,1-15 8,-1 15-30,0-12-10,0 12-40,-4-12-8,4 12-42,-8-8 12,8 8-42,-10-4-7,10 4-31,-19 2 4,9 2-34,-3 4 14,-1 2-31,-3 2 62,2 3-86,1 2 17,-3 2-33,3 1 28,0 0-30,3 3 24,1-3-27,1 1 23,2-3-25,1 2 24,2-3-24,-1-2 29,2-1-27,2-1 17,1-1-21,0-12 24,3 19-26,-3-19 21,8 15-30,-8-15 10,12 4-53,-12-4-5,20-1-23,-9-4-4,2-1-19,0-3-3,2-1-6,1-3-3,0-1-3,0-6-2,1-1-17,-2 2 4,0-7-21,-2 3 10,-1-3 8,-1 0 24,-1-1 23,-2-1 17,2 0 45,-2 1-9,-3 1 7,-1 3 10,0 0-2,-3-4 17,0 5 10,1 0 23,-4 1 3,1 3 95,-3-4-93,0 4 58,1 3-23,-1-2 4,-3 3-3,1 2-2,0-1-3,-1 4 6,1 2-17,-1 0 5,7 7 0,-12-6-13,12 6 5,-15 3-3,15-3-4,-13 17-1,6-5 4,1 2 19,0 7 6,3 1 21,-2 3-11,2 1 25,3 4-11,0-1 10,1 4-20,3 0 19,2-1-27,1 0 38,2-2-61,0-1 13,2-2-9,2-1 19,4-3-20,-2 0 25,4-3-19,0-1 18,1-3-21,-1-4 15,-1-2-30,3-2 27,0-2-40,-4-3 29,2 0-41,0-1 30,-4 0-39,2-4 28,-3 0-35,1 1 33,-2-1-72,-2-1-36,2 1-66,-3-2-33,0-1-67,-1 2-77,-1-2-84,-8 5-98,12-9-91,-12 9-846,6-8-1059</inkml:trace>
  <inkml:trace contextRef="#ctx0" brushRef="#br0" timeOffset="4510.36">6689 706 449,'-3'-10'660,"1"0"-74,-1-1-55,3 11-32,-2-20-47,0 8-7,2 12-36,-2-19-3,2 19-55,-1-15-3,1 15-31,-2-15-10,2 15-75,0 0-27,-1-14-56,1 14 42,0 0-55,0 0 39,5 17-10,-2-5-28,-1 5-8,2 6-1,0 0-9,-3 3-14,7 3-27,-3 0-15,0-4-9,2 3-11,-2-4 1,2-1-14,0-2-14,-2 0 2,1 2-5,-1-7 6,3-2-4,-3 0 0,1-2-4,1-3-5,-1 1-2,3-5 11,-9-5-8,16 9-4,-16-9-5,16 0-9,-6-2-24,-1-4-2,3 0-16,-3-3 4,0-1-5,1-3 0,-1-3-2,0-2-7,0 1 5,-2-2 3,-1 3 8,-1 1 4,-1 3 14,-1 0 3,1 1 11,0 3-7,-2-1-2,-2 9-4,4-11 0,-4 11 1,0 0 9,0 0-27,11-3 39,-11 3-22,6 9 29,-6-9-22,10 14 39,-5-6-43,0 1 39,2 0-38,0 0 29,0 2-36,1-1 39,-1-1-47,3 0 31,1 0-21,-1-1 30,4 0-20,-1-1 22,3-4-18,-2 3 30,4-4-37,-1 1 38,2-3-31,0-2 26,-1 1-24,1-3 23,-2-1-21,2 0 29,0-3-30,-1-1 30,0-3-24,-3-1 40,1-2-7,-4-3-10,0-2 2,-3 1 15,0-7-30,-3 2 30,-1-5-38,-4 2 50,-1-1-59,-1-1 58,-2 4-50,-3-6 68,0 6-63,-2-1 54,-1 6-62,-2-1 59,1 4-76,-3 1 63,0 2-64,-2 1 59,2 3-61,-1 4 55,-3 1-66,4 3 14,-2 3-88,0 1-66,-2 2-63,2 2-48,-3 4-69,2 0-54,1 1-74,0 3-45,4 1-91,2 0-688,-2 1-912</inkml:trace>
  <inkml:trace contextRef="#ctx0" brushRef="#br0" timeOffset="5010.44">7838 868 555,'6'-8'647,"-6"8"-117,9-15-31,-5 5-67,-2 2-38,1-2-13,-3 10-44,1-20-40,-1 20-35,-1-21-8,0 8-17,-2 5-29,-1-1-44,0 0-4,-2 2-23,0-1-3,-2 3-37,0 1 6,8 4-46,-19-4 14,8 5-33,-1 4 21,-1 2-24,-1 2 18,2 4-18,-1-1 14,0 5-15,3-2 8,-2 2-31,5-3 16,0 1-20,2 0 20,3-1-24,-1 0 14,2-2-15,1 0 17,0-12-15,2 20 12,2-13-16,1 0 22,-5-7-25,13 10 11,-13-10-37,18 4-16,-18-4-28,22-2-15,-12-1-10,0-1-1,3-4 1,-3 2 0,3-6 5,-4 1 20,1 0 14,-2-3 10,1 3 6,-2 0 14,0 3 3,-2-1 33,0 1 20,0 1 12,-5 7-10,6-11-1,-6 11-11,0 0 39,0 0-9,0 0 23,13 4-17,-13-4 34,6 11-27,-6-11 10,7 18-27,-4-9 9,0 2-30,1-1 13,0 0-20,0 1-25,0 0-110,1-1-86,0-1-96,-1 1-138,1 0-106,-1 0-244,-4-10-408,10 14-807</inkml:trace>
  <inkml:trace contextRef="#ctx0" brushRef="#br0" timeOffset="5358.15">8002 898 523,'0'0'691,"3"-16"-96,-3 16-46,8-15-77,-3 8-46,1 1-41,3 1-46,0 2-38,0-1-36,-9 4-15,24-3-56,-11 5-6,4 2-28,-1-1-18,0 2-34,0 1-8,-2 2-30,2 0 4,-3 1-34,-2 1 15,-1 2-26,0-2 7,-1 2-22,-1 0 17,-3-1-24,-1 0 15,0-1-23,-3 2 22,0-1-19,-1-11 16,0 15-12,0-15 12,-2 14-20,2-14 20,-4 11-15,4-11 32,-5 9 7,5-9 20,0 0-18,0 0 12,-13 0-5,13 0 9,-4-7-26,4 7 16,-2-15-29,2 15 6,1-21-21,0 8 11,1 2-23,1-4 11,4 2-39,-2-1-34,1 0-64,1-1-28,0 3-72,2 0-41,0 0-80,2 1-50,-3 1-62,1 0-44,-1 4-160,0-1-376,1 0-664</inkml:trace>
  <inkml:trace contextRef="#ctx0" brushRef="#br0" timeOffset="5779.64">8707 782 384,'0'0'656,"16"-4"-75,-16 4-48,13-5-61,-13 5-43,9-4-22,-9 4-31,6-8-18,-6 8-60,0 0-19,0 0-41,0 0-4,-2-14-46,2 14 6,-12-3-30,12 3 2,-16-2-43,4 4 1,1-2-40,-3 2-4,-2 3-24,0-1 0,-2 1-33,2 1 20,-1 4-32,0-1 7,0 3-14,3-2 23,2 0-29,1 1 15,4-1-19,-2 1 16,5-1-14,0-1 16,4-9-16,-1 18 11,5-8-16,0-1 9,3-3-25,1 4 13,1-3-42,2 0 13,1 1-31,1 0 0,0-1 7,0 0 14,1-1 2,-1 3 13,1-2 8,-1 1 7,0-1 5,-1 1-2,-1-1 4,-1-1 8,-1 1 1,-1-2 4,-8-5 28,10 10-4,-10-10 8,6 11 33,-6-11-15,-2 10 18,2-10-29,-9 10 26,9-10-17,-16 9 11,6-6-23,-1-1 12,-1 2-28,-3-3 22,-1 1-34,0 0 15,2-1-22,-3-1 3,2 0-66,0 0-32,0-1-50,1-1-109,3-1-52,-2-1-91,3 2-99,1-4-81,-2 2-805,4-1-981</inkml:trace>
  <inkml:trace contextRef="#ctx0" brushRef="#br0" timeOffset="6327.59">8852 544 458,'-1'-14'727,"-3"3"-109,2-1-68,0 2-61,2 10-40,-1-20-51,1 20-40,-1-16-23,1 16-72,-1-13-28,1 13-45,-2-10-30,2 10-35,0 0-10,0 0 8,0 0 10,0 0-25,0 0 2,15 8-6,-9 5-1,0 4 2,2 1 10,3 7-36,-2 1 12,3 2-31,-1 2 8,1 5-31,2-1 12,-3 4-17,1-1 27,0 0-34,-1 0 36,-1 1-47,0-5 36,-2-2-45,-2 2 34,1-3-39,0 0 34,-2-6-41,-1-1 34,0-1-41,-1-5 44,1 0-7,-2-3-8,2-2 18,-3-2-11,-1-10-2,1 17 5,-1-17-15,-1 11 2,1-11-5,0 0-33,0 0 29,0 0-36,0 0 43,-10-6-41,10 6 45,-3-17-40,2 5 31,1-2-36,1-1 30,2-2-27,0-3 21,3 1-27,-1-2 37,3 1-31,1 1 24,2 1-19,-1 2 23,2-1-22,1 5 22,1-2-20,1 3 24,-2 2-16,2 1 17,-1 4-20,3 0 28,-2 4-28,0 0 51,1 2-50,-1 2 31,-1 2-24,0 1 34,-2 2-29,-1 0 32,-1 2-40,-2 0 39,-1-1-38,-4 2 39,1 1-48,-2-1-23,0-2-98,-2 2-66,0-12-130,-2 22-92,0-11-148,2-11-97,-4 20-817,4-20-1114</inkml:trace>
  <inkml:trace contextRef="#ctx0" brushRef="#br0" timeOffset="6846.7">9844 996 527,'7'-15'699,"-3"3"-119,-1-2-27,-2 1-79,0 0-32,-2 2-34,0-1-49,-3 0-55,-1 3-35,-1 1-26,-2 1-3,-1 2-32,-2 0 6,-1 4-46,-2 1-5,1 1-25,-2 4 9,-2 2-23,-1 3 0,0 2-23,1 0 6,1 5-42,1-2 25,-1 5-43,3-2 28,2 0-36,1 1 13,1-1-39,3-4 25,1 2-38,2-1 30,0-3-34,3-12 25,0 22-26,0-22 39,4 17-46,-4-17 31,11 14-63,-11-14-11,15 7-58,-15-7-20,19 0-23,-6-3 0,0-3-12,2 2-10,-1-4-17,0 0-8,0-5-13,1 0 13,0-3 25,-3 0 19,0-1 32,-2 0 24,1 0 22,-4 3 19,-1-1 23,-1 3 23,-1 2 29,0 0 19,-4 10 0,6-14-3,-6 14 18,0 0 33,0 0 7,0 0 3,0 0 8,0 0 10,-5 14-3,5-14 4,-3 20-14,3-20 12,-2 20-26,2-8 2,2 2-28,-2-2 3,1 0-21,0 0 1,3 0-21,0 1 12,0-4-16,1 1 5,0 0-47,1-1-21,3-2-42,-1-1-34,0 1-64,1-4-39,1 1-42,-10-4-33,19 3-46,-19-3-15,20-3-3,-20 3-34,21-6-46,-11 2-417,0-5-415</inkml:trace>
  <inkml:trace contextRef="#ctx0" brushRef="#br0" timeOffset="7116.28">10097 828 381,'1'-21'574,"-1"2"-72,0 0-46,0 1-18,-1 0-42,0 0-14,1 2-45,-4 1-2,1 0-12,1 5-19,0-3-27,2 13-38,-2-16-45,2 16-33,-3-13-23,3 13 29,0 0-3,0 0-17,0 0 3,0 0-25,0 21 32,2-7-7,-1 1-4,3 4-9,-3 4 2,3 1-15,0-1-17,-2 3-17,1-1-14,1-1-3,-2 1-25,1 0-6,-1-1-6,1-2-8,-1 1-7,1-4 16,-2 0-29,3-1-12,-3 0-69,2 0-44,-1-4-71,1 1-21,0-3-48,-1 0-40,2-2-49,-1 0-51,0-3-50,-3-7-68,7 12-22,-7-12-233,5 7-308,-5-7-695</inkml:trace>
  <inkml:trace contextRef="#ctx0" brushRef="#br0" timeOffset="7419.25">10413 652 297,'0'-17'751,"-2"3"-77,1 2-24,0 0-79,-2 0-45,3 12-35,-2-19-40,2 19-60,-3-15-37,3 15-37,-3-13-45,3 13-45,0 0 24,-5-8-52,5 8 51,0 0-84,0 0 11,-2 14-30,2-14 46,-1 21-9,1-9-17,1 5-9,0 3-26,-1 1-12,0 0-45,1 4-75,1-1 0,-1 3 0,1 0 0,0-1 0,-2 1 0,1 0 0,0 0 0,1-1 0,-2 0 0,1-1 0,0-1 0,2-2 0,-2-2 0,2-2 0,-1-1 0,1-2 0,1-1 0,-2-2-207,-2-12-228,6 20-82,-6-20-151,5 14-180,-5-14-895,0 0-1429</inkml:trace>
  <inkml:trace contextRef="#ctx0" brushRef="#br0" timeOffset="8179.15">11345 497 272,'0'0'755,"0"0"-84,3-12-20,-3 12-98,0 0-31,0 0-44,1-12-49,-1 12-55,0 0-43,0 0-43,0 0-23,0 0-14,-16 6 20,9 3-56,-2 2 48,-1 7-78,0 1 44,1 5-19,-5 5 3,4 1-3,1 0-28,0 4-19,2-1-20,4 2-76,-1-1-67,1 1 0,3 1 0,3 0 0,2 7 0,3-2 0,3-2 0,3-1 0,6-3 0,1-1 0,3-2 0,7-3 0,0-3 0,4-4 0,0-3 0,2-5 0,1 1 0,-5-8 0,-2 1 0,-4-3 0,3-3 0,-3-2-289,-2-2-302,0-1-123,-6 1-106,2-4-1004,-2-3-1528</inkml:trace>
  <inkml:trace contextRef="#ctx0" brushRef="#br0" timeOffset="9182.7">11983 746 297,'0'0'750,"0"0"-117,4-12-21,-4 12-81,0 0-25,4-13-37,-4 13 3,4-11-54,-4 11 6,0 0-43,2-8 24,-2 8-47,0 0-63,0 0-62,0 0-29,0 0-4,0 0 22,10 6-19,-9 4 5,2 6 3,0 1-52,-1 2-159,1 3 0,-1 3 0,2 0 0,-2 0 0,0 0 0,2 1 0,0-1 0,0 1 0,-1-4 0,0 2 0,2-4 0,-3-2 0,1 0 0,0-1 0,2-3 0,-2-2-246,0-2-232,1-1-70,2-3-70,-6-6-107,9 9-58,-9-9-737,12 3-1152</inkml:trace>
  <inkml:trace contextRef="#ctx0" brushRef="#br0" timeOffset="9570.84">12308 866 315,'0'0'742,"9"-12"-130,-9 12-58,0 0-33,7-8-31,-7 8-27,0 0-9,0 0-62,-4 14-19,1-6-51,-3 1 1,-1 4-70,-2 2-4,-2 1-62,1 0-11,-3 0-67,-1 2 16,1-1-53,-2 0 16,1 0-52,1-1 23,1-1-43,-1-2 30,3-1-35,-1 0 11,1-3-62,5-2-3,-5-1-59,10-6 0,-12 7-30,12-7 21,0 0 3,-11 3-17,11-3 1,0 0 9,-2-12 4,2 12 11,6-16 19,0 7 19,-2 0 9,3-2 33,3 0-20,-1 1 9,1 0 4,2 1 11,1 1-9,3 0 14,-1 2 2,2 4 19,0-1-12,0 1 24,2 2-10,-1 0 11,1 2-11,-2 1 10,0-2-16,-2 2 2,1 1-4,-1 0 5,-3-2-10,1 0-13,-2 2-45,1-3-45,-12-1-44,19 3-55,-19-3-18,17 0-45,-17 0-40,18-3-18,-18 3-4,17-7-67,-8 2 13,-1-2-102,0 2-252,-2-4-240</inkml:trace>
  <inkml:trace contextRef="#ctx0" brushRef="#br0" timeOffset="9851.51">12602 708 20,'-2'-12'718,"2"12"-109,-2-18-65,2 18-41,-6-16-35,6 16-8,-2-14-18,2 14-35,-3-13-38,3 13-30,-2-11 6,2 11-41,-3-10-3,3 10-63,0 0 21,-5-8-89,5 8 45,0 0-11,0 0-64,0 0 75,0 15-28,0-15-6,3 22-2,-1-6-25,3 1-15,-1 5-58,1 1-81,-1 0 0,-2 1 0,1-1 0,1 2 0,-2-3 0,1 3 0,0-3 0,-1 1 0,2-1 0,-2-2 0,0-1 0,1-2 0,1-1 0,-2 0 0,2-3 0,-2 0 0,2-3-88,-4-10-248,4 17-22,-4-17-56,4 14-67,-4-14-111,0 0-80,5 8-123,-5-8-621,0 0-1022</inkml:trace>
  <inkml:trace contextRef="#ctx0" brushRef="#br0" timeOffset="10210.56">12872 395 569,'0'0'668,"0"0"-93,-2-14-16,2 14-37,0 0-61,-2-9-36,2 9-29,0 0-64,0 0-36,2-12-29,-2 12-6,0 0 45,11-2-23,-11 2-24,20 7-26,-6-2 48,8 3-85,1 6 47,2 2-65,6 3 38,-1 0-66,-1 5 29,0 1-24,0 3 26,-2 4-181,-1 1 0,-1 2 0,-4-1 0,-4 3 0,-1-1 0,-5-1 0,-1-2 0,-6-3 0,-4-1 0,-4 4 0,-3 0 0,-2-4 0,-4 6 0,-4-1 0,0-3 0,-3-1 0,-1-2 0,4-5-565,-2-3-163,-6 4-147,0-2-1024,4-7-1624</inkml:trace>
  <inkml:trace contextRef="#ctx0" brushRef="#br1" timeOffset="13423.45">1390 2152 109,'0'0'590,"0"0"-73,1-14-49,-1 14 2,0 0-43,1-12-23,-1 12-38,0 0-14,2-11-25,-2 11-15,0 0-28,0 0-20,-2-13-1,2 13 3,0 0-3,0 0-12,0 0 27,-1-13-84,1 13 28,0 0-93,0 0 28,0 0-85,0 0 48,0 0-54,0 0 59,0 0-40,1 17 55,-1-17-40,2 22 40,-2-6-5,2 2 4,2 1-14,0 3-94,-1 1-31,4 1 0,-2-1 0,0 1 0,0-1 0,0 2 0,2-4 0,-2 1 0,3-1 0,-3-2 0,3-2 0,-5-1 0,4-1 0,-2-3-43,-1-1-331,-1-1-85,1-1-106,-4-9-143,6 14-175,-6-14-750,8 7-1292</inkml:trace>
  <inkml:trace contextRef="#ctx0" brushRef="#br1" timeOffset="13753.96">1704 2278 300,'0'0'852,"8"-7"-143,-8 7-59,6-7-120,-6 7-60,9-5-64,-9 5-9,0 0-58,9-3-9,-9 3-44,0 0 1,0 0-68,13 0-8,-13 0-44,0 0 31,0 0-12,0 0-13,7 8-4,-7-8-11,0 0-10,0 0 2,0 0 5,0 0-14,0 0 13,0 0-3,0 0 23,0 0-93,0 0-81,0 0 0,0 0 0,0 0 0,0 0 0,0 0 0,-12-5 0,12 5 0,0 0 0,-7-8 0,7 8 0,0 0 0,0 0 0,-4-12 0,4 12 0,0 0 0,0 0-367,0 0-133,2-9-94,-2 9-130,0 0-170,12-3-725,-12 3-1273</inkml:trace>
  <inkml:trace contextRef="#ctx0" brushRef="#br1" timeOffset="14716">3668 2149 101,'4'-10'880,"-4"10"-164,5-9-80,-5 9-84,4-11-45,-4 11-43,5-8-68,-5 8-61,0 0-77,6-6-8,-6 6-28,0 0 9,12 4-51,-12-4 8,9 14-40,-5-6 27,2 4-13,-1 1-34,0 1-15,2 0-17,-2 3-11,0-2-3,0 1-12,-1-2-8,0 1 1,0 0-16,-1-2-6,0-1-2,0 1-24,-1-4 4,-2-9-3,4 20 10,-4-20-5,4 12 7,-4-12 7,1 11-18,-1-11 22,0 0-17,0 0-2,-3 11-4,3-11 5,0 0-18,0 0 13,-12-7-16,12 7 8,-8-12-14,3 2 14,-2-2-10,1-3 13,1 1-15,0-3 9,1 0 8,0 0-10,2-2-2,-1 0 2,2 0-2,2 1-4,0-1 1,2 1 11,1 1-12,2-1 2,3-2-5,3 6 11,0-1 15,5 3-61,0 2 70,2 3 8,0 2 13,0 2-4,3 1 6,-1 5 6,4 4-2,-1-1-4,3 3-4,0 5 2,-3 1 3,-1-1-11,-2 2-2,-2 2-22,-3 1-18,1 3 0,-4-2 0,1 5 0,-7-4 0,2 0 0,-2-1 0,-1 2 0,-2-4 0,-1-1 0,-2 1 0,0-2 0,0-3-259,-1-1-149,2-2-116,-2-10-155,0 20-215,0-20-822,-3 14-1394</inkml:trace>
  <inkml:trace contextRef="#ctx0" brushRef="#br1" timeOffset="15390.51">5099 2283 124,'-10'5'933,"10"-5"-148,0 0-86,0 0-37,0 0-56,0 0-34,0 0-47,0 0-33,0 0-24,13-8-62,-13 8-48,20-7-37,-7 5-51,0-2-33,2-2-56,0 4-26,2-2-35,0 0-16,-1-1-31,1 1-8,0 0-30,-1 0-57,0 0-62,-1-1-79,-1 1-62,-1-1-79,-2 2-68,1 0-73,-3-1-84,-9 4-99,15-5-43,-15 5-186,0 0-370,0 0-836</inkml:trace>
  <inkml:trace contextRef="#ctx0" brushRef="#br1" timeOffset="15591.51">5112 2438 370,'-5'9'845,"0"-1"-113,5-8-44,-5 12-86,5-12-37,-2 12-31,2-12-55,4 8-26,-4-8-38,9 6-38,-9-6-55,19 0-28,-6-2-76,4-2-36,1 1-36,3-3-36,1-1-20,1 0-15,-2 0-51,2-1-67,0-1-104,-2 1-80,0-1-85,2-1-84,-3 1-139,-1-1-106,1 4-199,-1-2-552,0-1-995</inkml:trace>
  <inkml:trace contextRef="#ctx0" brushRef="#br1" timeOffset="15954.3">6172 2002 585,'0'0'843,"-7"-9"-63,7 9-74,-6-8-18,6 8-46,0 0-46,-7-9-54,7 9-70,0 0-75,0 0-77,-7-8-62,7 8-20,0 0 30,0 0-8,3 13-25,1-5-17,-1 3-75,2 3-143,0 3 0,0-2 0,4 5 0,-3 2 0,2-1 0,0 0 0,-2 1 0,2 0 0,0 0 0,-2-1 0,0 1 0,1-1 0,-1 0 0,0-2-169,0-3-392,-1-1-75,1-1-127,-1-3-162,0-4-701,0 1-1284</inkml:trace>
  <inkml:trace contextRef="#ctx0" brushRef="#br1" timeOffset="16330.12">6566 2155 968,'0'0'755,"8"-7"-65,-8 7-82,0 0-32,0 0-34,0 0-69,-14 4-41,6 1-35,-4 2-53,0 2-38,-4 2-60,0 1-32,-2 1-42,0 0-22,0 2-58,2-1 12,-2-1-38,1 1 5,1-2-34,3 0 18,-1 0-44,3-5-28,0 3-46,2-4-22,1 1-34,8-7-14,-14 7-3,14-7 0,-10 2 10,10-2 13,0 0 20,0 0 10,-5-8 18,5 8 13,3-11 11,-3 11 0,7-14 27,-2 8-11,3-3 7,0 2 4,1-2 1,2 2 2,1 1 8,1-1 0,2 1 6,-1-1 2,4 3 20,-2 1 4,2-2 1,3 3-1,-3-1 2,1 2 8,0 1-21,-2 0 5,2 0-11,-3 1 8,1-1-15,-4 3 3,2-1-52,-15-2-36,25 0-80,-13 2-24,0-1-83,-12-1-63,21-1-67,-21 1-46,18-2-122,-18 2-76,17-5-320,-17 5-548</inkml:trace>
  <inkml:trace contextRef="#ctx0" brushRef="#br1" timeOffset="16599.54">6763 1944 644,'-5'-17'649,"0"5"-79,0-2-33,0 2-81,1 2-7,-1 0-31,1 1-6,4 9-54,-9-16-14,9 16-49,-6-11-19,6 11-68,-6-10-13,6 10-21,0 0 35,0 0-42,0 0 56,-3 10-24,3-10-12,3 19-26,1-4 1,1 1-10,2 4-17,-2 2-7,2 0-19,0 2-26,-1-1-3,3 3-28,-2-1 3,-2 0-12,2 1 2,1 4-29,-2-4-16,1 1 0,-1-2 0,-1-2 0,2 0-104,-1-2-114,-1 1-99,0-3-96,1-2-98,-1-1-105,2-2-122,-4 2-212,2-4-424,0-2-975</inkml:trace>
  <inkml:trace contextRef="#ctx0" brushRef="#br1" timeOffset="16826.43">7122 2161 984,'6'-9'924,"-6"9"-88,0 0-47,7-9-21,-7 9-85,0 0-86,5-8-75,-5 8-49,0 0-64,0 0-28,5-7-71,-5 7-23,0 0-70,0 0-206,0 0-11,0 0 0,5-7 0,-5 7 0,0 0 0,0 0 0,0 0 0,0 0 0,0 0-118,0 0-357,7-10-135,-7 10-185,0 0-349,0 0-454,0 0-1252</inkml:trace>
  <inkml:trace contextRef="#ctx0" brushRef="#br1" timeOffset="17835.24">7337 2054 53,'0'0'860,"-2"-10"-177,2 10-68,0 0-59,3-13-46,-3 13-47,8-8-58,-8 8-23,13-9-73,-13 9-13,20-3-46,-20 3-6,24 1-35,-10 1-15,3 1-32,-2 6-25,4-1-8,0 1-49,-2 1-3,1 2-12,-4 0 12,0 3-27,-2-1-41,-3 1 5,0-3 6,-3 2-9,-2-1-9,0 0 3,-3 0 2,-1-13 7,-3 23-9,1-12 8,-3-1-8,0-1-4,-3-2 12,0 1-7,2-3 0,-2 0 13,8-5-10,-14 5 24,14-5 7,-11 2 28,11-2-14,-11-6-4,11 6 6,-6-13-32,5 3 13,1 10-26,2-25 19,3 11-22,0-3 14,4 0-9,2 0-2,5-4-5,0 0-19,3 3-31,1-2-34,1 2-37,0 1 16,2 1-17,-1 2 23,-3 2-21,0 2 23,-1-2-13,0 5 27,-1 0-10,-3 3 31,-2 0-10,-12 4 34,21-2-13,-21 2 24,18 5-13,-18-5 27,14 9-17,-9-1 20,-1 1-14,1 1 26,-2 2-12,1 2 11,-3 1 2,0 0 14,2 2 2,-2-3 2,2 3 0,-2-1 3,1 1-2,0-2-1,0-1 2,1-3-8,0 3 12,1-4-5,0 0 1,1-2 2,2 0 8,-1-2-3,3-2 3,-9-4 9,17 7-13,-17-7 13,18 0-20,-18 0 23,18-4-3,-8 1-15,-1-2-8,0 0 5,1-2 6,-3 0-15,1-2 9,-1-3-10,-1 0 4,-1-1-1,-2-1 3,-1-1-4,-1 1-9,-2 0-39,0-2 47,-3 2-39,-1-1 30,-3 1-41,-1 1 37,-1 2-37,-3 1 32,0 2-19,-2 2 29,0 1-100,-3 2-41,3 0-76,-2 4-77,0 1-86,0 2-134,1 2-86,-3 1-125,3 1-625,3 1-940</inkml:trace>
  <inkml:trace contextRef="#ctx0" brushRef="#br1" timeOffset="18403.7">8318 2076 69,'0'0'890,"-1"-13"-160,1 13-29,-1-10-85,1 10-60,-3-10-59,3 10-31,0 0-83,-5-12-54,5 12-87,0 0-31,0 0-58,-8-5-20,8 5-30,0 0-2,-6 11 2,6-11-30,-1 16-12,1-16-10,0 22-7,0-22-12,2 22-4,0-10-8,1 0-1,1-2-5,0 1 3,1-1-6,0-1 9,0-3-12,3 3 13,1-4-16,0 0 9,-9-5-12,20 3-26,-8-1-2,-1-4-16,2 0-11,1-3-7,0 0-1,0-3 0,0 0-13,-1-1-14,1-5 40,-2 3-25,-2-1 26,0-1-4,-2 0 23,-1 4-7,0-3 19,-2 3-8,0 1 15,-5 8-12,5-15 8,-5 15-9,4-8 16,-4 8-12,0 0 13,0 0-8,0 0 10,0 0-8,0 0 11,5 10-11,-5-10 16,3 13-1,-3-13 0,5 14-1,0-6-2,0 2 1,-5-10 0,10 14 2,-10-14-2,13 12 0,-5-6 4,-1 0-5,-7-6 10,21 5-6,-21-5-2,20 2 1,-20-2 18,23-1 6,-23 1 16,22-4 8,-12 2-5,2-2-5,-3-2-9,-2 1 14,2-1-25,-1-2 20,-2-1-21,1-2 19,-2 2-29,-3-3 23,1 2-17,1 0 9,-3-2-22,-1 12 14,-1-19-24,1 19 17,-7-15-18,7 15 9,-7-14-23,7 14-8,-11-7-61,11 7-35,-15-3-65,15 3-66,-17 3-122,7 1-111,0 1-145,-3 0-690,2 2-928</inkml:trace>
  <inkml:trace contextRef="#ctx0" brushRef="#br1" timeOffset="18910.7">9263 2021 329,'6'-7'782,"1"-1"-126,-1 1-79,-1 0-57,-5 7-47,6-16-64,-6 16-58,4-16-23,-4 16-52,1-14-21,-1 14-48,-1-13-4,1 13-48,-4-12-11,4 12-42,-9-8-6,9 8-30,-11-7-2,11 7-31,-17-2 15,17 2-25,-22 2 7,11 2-24,-2-1 17,2 4-25,-1 0 18,-1 0-14,2 1 16,-1 0-23,3 1 15,0 0-18,0-1 18,2-1-20,0 0 20,1 1-20,6-8 19,-6 14-22,6-14 24,-4 12-8,4-12-1,0 0-1,2 14-1,-2-14 2,9 8 1,-9-8-6,16 7 1,-6-4-2,-10-3 2,20 7-8,-7-5 1,-1 0 6,4 2 0,-2 0 2,2 1-3,-1-2-1,0 1 2,-1 1 2,0 0 3,-1 0-2,0 2 2,-4-3 22,0 2 13,-3 1 29,2-2 35,-8-5 21,9 12 21,-9-12 10,2 12 16,-2-12-2,-2 12-2,2-12 0,-12 12-17,3-7-2,0 2-9,-3-2-19,-5 0-19,-1-1-27,0 1-72,-6-2 0,-2 1 0,1 0 0,-1-2 0,2 1 0,0-2 0,1 2-36,1-3-237,3 0-113,-2 0-106,2 0-127,4 0-188,-4 0-955,2 2-1453</inkml:trace>
  <inkml:trace contextRef="#ctx0" brushRef="#br1" timeOffset="20398.33">1597 3378 296,'0'0'607,"0"0"-101,9-6-59,-9 6-40,0 0-55,0 0-35,8-5-25,-8 5-11,0 0-8,0 0-41,12 3-8,-12-3-18,0 0-15,0 0-20,8 9 5,-8-9-24,0 0 10,0 0-36,-4 10 26,4-10-19,-8 7 11,8-7-43,-10 9 13,10-9-32,-14 7 4,14-7-35,-18 5 16,18-5-38,-15 4 19,15-4-29,-18 1 15,18-1-27,-13-1 29,13 1-33,-13-4 12,13 4-30,-10-7 28,10 7-21,-9-10 18,9 10-11,-5-13 15,5 13-23,0-13 25,0 13-34,2-15 20,4 6-16,-2 1 19,2-1-23,0 2 22,2 0-20,1 1 28,0 2-22,3 0 25,-1 0-20,-11 4 20,21 0-16,-21 0 24,21 5-15,-11 1 28,2 1-28,-3 2 27,-1 2-18,0 2 34,-1 1-30,-2 0 37,-1 2-30,-2 1 27,0 3-25,-4-1 35,1 0-2,-4 3-4,0 1-8,-3-2-11,-2 1-30,-3 2 19,-1-1-17,-1-2 12,-2 0-21,0-2 21,0 1-22,0-7 9,1 3-15,1-4 25,-1-1-4,0 0-9,0-5-17,3 2 16,-1-4-22,1 1 3,1-3-13,1-1 19,11-1-13,-20-3-6,20 3-16,-18-7 22,18 7 7,-12-11-15,12 11 4,-6-16-22,6 16 32,0-14-33,2 5 48,2-2-32,3 2 31,0 0-26,4-1 31,3 0-33,-3 3 27,7-1-13,-3 2 22,4 2-2,1 1 2,-2 2-6,3 2-2,-1 1 2,-1 0 7,0 1 4,0 1-2,-2 2-17,2 0 1,-3-1 3,-1 2-72,0-1-74,-2 1-80,1-2-100,-3-1-118,3 4-111,-5-3-160,0-1-710,-9-4-1033</inkml:trace>
  <inkml:trace contextRef="#ctx0" brushRef="#br1" timeOffset="20634.45">2153 3494 982,'0'0'959,"0"0"-73,0 0-85,7-6-18,-7 6-100,0 0-77,0 0-56,0 0-48,0 0-64,7-6-21,-7 6-73,0 0-104,0 0-240,0 0 0,0 0 0,0 0 0,0 0 0,9-5 0,-9 5 0,0 0 0,0 0 0,0 0 0,0 0 0,0 0 0,0 0 0,6-6 0,-6 6-344,0 0-274,0 0-166,0 0-226,0 0-708,0 0-1398</inkml:trace>
  <inkml:trace contextRef="#ctx0" brushRef="#br1" timeOffset="37286.71">3782 3309 115,'-5'-13'791,"5"13"-143,-3-12-32,3 12-47,-1-12-31,1 12-33,-1-12-31,1 12-47,0 0-24,-2-14-24,2 14-28,0 0-37,0 0-61,-2-12-32,2 12-27,0 0-4,0 0 8,0 0-9,2 17-4,1-5-11,-2 0 1,2 5-31,0 1-6,-1 0-138,-1 3 0,0-3 0,2 6 0,-2-2 0,1-1 0,-1 0 0,0-3 0,0 2 0,1-1 0,-1-1 0,0-2 0,1 0 0,-1-3 0,0 0 0,2-2-3,-2-1-352,-1-10-55,4 16-63,-4-16-48,5 10-132,-5-10-74,0 0-871,0 0-1252</inkml:trace>
  <inkml:trace contextRef="#ctx0" brushRef="#br1" timeOffset="37642.28">3821 3263 183,'0'0'908,"-1"-13"-179,1 13-62,-1-11-87,1 11-57,1-10-58,-1 10-58,5-10-66,-5 10-43,11-8-28,-1 4-12,-10 4-6,20-1-21,-4 2-31,-1 3-4,5 2-35,2 4-6,-1 0-17,5 3-18,-1 3-21,0 0-11,-2 1-18,0 1-11,0 0-15,-1 3 20,0 0 1,-4-2-2,2 3-6,-5-1-6,1 2-7,-5-5-12,-1 0 9,-2 0-4,-4-3 4,-2 0-1,-3-1-2,-1 3-1,-4-2-2,-4-1 0,-1 1-10,-5-1 0,-1 1-7,-5 1-17,0-2-1,-4-1 0,0 0 0,-2-1 0,-1 0-3,3-4-93,1-1-47,2 0-66,2-3-72,2 0-86,3-2-71,1-1-153,2-1-141,0-1-219,6-5-442,0 1-993</inkml:trace>
  <inkml:trace contextRef="#ctx0" brushRef="#br1" timeOffset="38245.69">4511 3044 520,'3'-13'789,"-2"1"-97,1 2-59,-2 10-70,0-20-25,0 20-50,-3-17-58,3 17-36,-3-14-32,3 14-48,-7-12-52,7 12-41,-9-5-21,9 5-13,-16 5-27,8 0 12,-1 4-26,0 3-10,-3 4-9,3 1-6,2 1-32,-3 2-18,3-1-9,2 1-18,0 1-6,2-3-12,2-1-6,1 0-44,2-1-47,4-2-96,-1-1-58,6-2-53,-1-3-57,5 1-45,1-5-48,3-2-15,-1 0-9,4-2 6,0-3 29,1-1 0,0-4 54,1 0 6,3-3 101,-3-1-20,-2-3 80,-1 1 15,0-1 119,-6-1 42,0 1 90,-3 2 33,-2 1 74,0 2 26,-3-1 28,-1 4-6,-6 7-27,8-12-8,-8 12-15,0 0 27,0 0-8,0 0 10,0 0 15,0 0-37,0 0-5,-1 13-30,1-13-6,-3 16-14,3-16-28,-1 17-9,1-17-17,3 18 1,-3-18-9,6 16-12,-1-7-4,1-4-5,2 2-8,0-2-1,3-3-7,-1 1-7,3-3-2,-13 0-1,25 0-3,-13-3 5,1 2 19,0-4 23,0-1 8,-2 1 6,2-1 15,-4-2 0,0-1-19,0-2 38,-4 2-2,0 0-10,-3-2-26,-2 11-2,0-20-29,-1 9 7,-4 4-19,0-4 1,-4 3-23,0 1 8,-3 1 2,-1 1-13,1 3-6,-2-1-3,0 1-80,0 2-73,-2 2-81,4-1-103,-2 3-105,1 0-110,0 0-62,2 1-845,2-1-1082</inkml:trace>
  <inkml:trace contextRef="#ctx0" brushRef="#br1" timeOffset="38538.8">5131 2856 646,'0'0'797,"-2"-12"-112,2 12-69,-2-10-68,2 10-61,0 0-62,2-12-55,-2 12-35,7-5-14,-7 5-16,17 1 6,-7 2-9,5 1-24,1 4-32,2 1-28,0 1-27,1 3-20,0-1-22,-4 3-24,2 0-14,-4 1-11,-2 0-20,1 0-13,-5 2-12,-1 1-6,-3-1-11,-1-1-1,-2 3-16,-2-3 5,-3 3-31,0 1-75,-1-1-132,-2-3-146,-1 0-144,0-1-182,0 1-232,-1-4-776,1-1-1368</inkml:trace>
  <inkml:trace contextRef="#ctx0" brushRef="#br1" timeOffset="39093.71">6152 3352 1005,'0'0'825,"-14"3"-82,14-3-80,0 0-50,-14 0-46,14 0-75,0 0-30,0 0-43,0 0-35,0 0-55,10-6-55,-10 6-48,22-6-50,-9 2-15,3 0-42,1 1-23,1-2-21,1 1-22,3-1-5,0 0-87,1-2-54,-3 5-96,1-2-75,-2 0-67,0 0-69,0 4-90,-1-3-68,-1 3-74,-4 0-124,0 3-500,-2-1-865</inkml:trace>
  <inkml:trace contextRef="#ctx0" brushRef="#br1" timeOffset="39298.32">6221 3593 371,'-10'11'840,"0"-5"-140,3 1-66,7-7-55,-10 11-51,10-11-24,-6 10-48,6-10-28,0 0-34,0 12-49,0-12-21,10 5-25,-10-5-47,19 1-35,-3-2-48,1-2-31,3 1-21,4 0-29,1-3-21,1 0-65,-2 0-107,8-2-88,-1-1-108,-1-1-123,0 2-167,-6 1-76,2-1-264,6 1-415,0-2-947</inkml:trace>
  <inkml:trace contextRef="#ctx0" brushRef="#br1" timeOffset="39622.39">7207 3254 10,'-7'-10'1012,"2"0"-227,1 0-51,0 0-49,0 1-37,4 9-51,-7-17-65,7 17-46,-7-15-31,7 15-46,-5-10-40,5 10-57,-5-9-51,5 9-47,0 0-17,0 0 13,0 0-12,-11 5-121,11-5-77,-4 18 0,1-2 0,2 1 0,-1 1 0,2 2 0,-2 2 0,4 0 0,-2 2 0,1-1 0,0 1 0,0 0 0,1-2 0,2 1 0,-3-4 0,2-2-470,0 0-67,0 0-108,0-2-126,1 0-139,0-4-630,0-1-1177</inkml:trace>
  <inkml:trace contextRef="#ctx0" brushRef="#br1" timeOffset="40031.75">7414 3428 223,'5'-7'936,"-5"7"-142,7-12-83,-7 12-57,4-9-81,-4 9-73,0 0-51,0 0-38,0 0-21,-14 3-15,6 3-48,-2 1-39,-3 2-39,-2 4-37,-2-1-38,2 1-30,-3 0-22,0 2-30,0-1-15,1 1-18,0-3-12,0 2-9,3-2-5,-2 0-11,4-2-8,2-2-35,-2 0-35,5-2-19,7-6-28,-14 8-21,14-8-6,0 0-15,-10 4 5,10-4 21,0 0 8,-3-9 16,3 9 11,5-16 19,-5 16 11,10-16 7,-3 9 14,0-5 5,1 1 1,3 2 6,0-2 7,2 2 5,3 0 7,0 0 25,3 1 24,1 2 12,1 1 5,-1 1 24,2 2-4,-1 2 5,1 0-17,1 0 2,-1 0-32,-2 2 5,2 1-20,-2 1 3,0-1-13,0 2 1,-2-2-7,0 1 10,0 1-16,-3 0-7,2-1-72,-3-1-41,-2 1-30,0-3-51,1 4-33,-3-3-57,-10-2-24,22 3-88,-22-3-46,18 0-15,-18 0-49,20-3-26,-20 3-570,17-7-720</inkml:trace>
  <inkml:trace contextRef="#ctx0" brushRef="#br1" timeOffset="40333.73">7794 3200 164,'-9'-18'707,"2"-1"-85,-1 0-40,0-2-64,-2 3-60,2 0 29,-1 1-56,2 3-3,-2 1-33,4 1-11,-2 2-14,2 2-35,5 8-22,-10-14-78,10 14-19,-6-7 4,6 7 7,0 0-5,-7 10 23,6 2-24,2 1 18,2 7-67,1 5-172,1 3 0,2 5 0,0-2 0,-1 2 0,1-1 0,-1-2 0,0 0 0,1-1 0,-2-4 0,-1-1 0,0 1 0,1-1 0,0-1 0,0-2 0,-1 0 0,0-3 0,-1-1 0,1-3 0,-1-2 0,-1-1 0,2-1 0,-1 0 0,-3-10 0,3 15 0,-3-15-417,4 13-134,-4-13-123,0 0-148,0 13-986,0-13-1510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18T19:06:31.86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1511 4766 250,'0'0'495,"0"0"-59,-4-12-58,4 12-11,0 0-7,0 0-33,0 0-13,-2-9-33,2 9 10,0 0-25,0 0 7,-4-11-17,4 11-13,0 0-19,-2-10-23,2 10-15,0 0 0,3-12-17,-3 12-15,5-12-5,-5 12-10,9-11 7,-3 4-8,1 0-22,2 0-3,2-1 1,0 3 1,3-3-18,-1 3 13,1 0-29,-1 0 2,-1 3-25,1 0 2,0 2-13,1 0 5,-1 2-28,-1 2 9,0 4-18,-2-1 14,0 3-17,-2 2 11,-4 1-10,-2 1 7,0 0-13,-5 3 11,-2 0-13,0 3 6,-3-3-13,-2 2 13,0 0-14,-2-2 13,-1 0-13,2-2 15,0-1-17,-1-2 14,3 0-13,-2-3 10,3 2-13,0-5 13,2 2-7,6-8 10,-14 9-16,14-9 12,-9 6-25,9-6 23,0 0-27,0 0 18,0 0-11,0 0 18,0 0-26,2-12 21,-2 12-14,13-10 16,-4 5-11,0 0 10,0 0-14,3 1 21,1-1-18,1-1 18,1 2-15,-1 2 12,0 2-2,0 0 4,1 1-5,0 3 8,1 0-1,-3 1-19,1 2 20,-3 1-16,3-1 20,-4 3-14,-1-1 15,-2 1-23,0 0 20,-3 0-14,-1-1 18,-2 2-16,-1-11 22,-3 20-25,1-10 16,-3 1-15,-4 0 34,0 0-22,-1 0 2,-7 0-14,3 0 16,-5-2-7,-2 1 22,1-2-20,-3 0 12,-1-2-19,-2 1 21,2-2-14,-2-2 6,1 1-13,0-3 11,3 0 5,0-1-14,-1-1 2,2 0-24,1-3-52,0 2-74,2-3-59,2 0-46,-2 0-57,5-2-67,-1 1-101,3 1-117,3-4-147,-2 3-634,8-4-975</inkml:trace>
  <inkml:trace contextRef="#ctx0" brushRef="#br0" timeOffset="256.68">2146 4930 984,'0'0'756,"0"0"-88,0 0-99,0 0-72,0 0-82,0 0-67,0 0-80,0 0-61,0 0-40,0 0-38,0 0-29,0 0-26,0 0-78,0 0-98,0 0-119,0 0-127,13 0-165,-13 0-749,0 0-869</inkml:trace>
  <inkml:trace contextRef="#ctx0" brushRef="#br0" timeOffset="2464.06">3737 4600 42,'0'0'711,"5"-9"-116,-5 9-60,4-12-24,-4 12-5,6-12-47,-6 12 2,6-11-19,-6 11-21,3-10-16,-3 10-21,4-8-24,-4 8-40,0 0-38,7-7-4,-7 7 0,0 0-14,6 7 14,-6-7-21,5 17-12,-2-7-88,-2 3-157,0 2 0,-1 3 0,0 1 0,2 0 0,-2 3 0,0 2 0,0 1 0,0 0 0,1-2 0,0 1 0,0 1 0,1-3 0,-1-3 0,2 1 0,-1-3 0,1-1 0,-1 1 0,1-6 0,-1 0-93,1-2-344,-3-9-79,4 14-48,-4-14-78,0 0-46,0 0-85,0 0-650,0 0-1031</inkml:trace>
  <inkml:trace contextRef="#ctx0" brushRef="#br0" timeOffset="2695.92">3598 4660 637,'-10'-9'694,"2"0"-71,3 2-71,0 0-53,5 7-38,-7-15-20,7 15-48,0-13-42,0 13-56,9-16-15,2 9-29,0-3-23,6 4-21,2-2-38,3 0-27,1 1-35,2 1-18,1 1-22,-1 1-9,1-1-13,1 4-13,-2 0-7,-1-1-17,-2 2-60,0 0-50,-2 2-45,3-2-42,-3 2-51,-1 1-71,-2 0-74,-1 1-50,-2 4-44,-3-1-132,-3 0-551,-4 3-778</inkml:trace>
  <inkml:trace contextRef="#ctx0" brushRef="#br0" timeOffset="3248.13">3586 4991 316,'-20'15'677,"3"-4"-128,3 1-64,5 1-57,0-5-69,3 1 21,6-9-42,-4 12-20,4-12-83,6 8-27,-6-8-63,17 4-12,-3-3-45,4-1 12,1-4-79,7 2 54,-1-3-48,3 2 20,6-4-28,-1 2-1,1-3-60,2 0-6,-1 0-47,4-2-19,-2-2-14,-5 2-18,-2-1 9,-1-1 13,-3 1-12,-6 0 38,1 0 20,-6 0 15,2 1 14,-7 1 9,0-1 32,-4 3 22,-1-1 23,-5 8 1,6-12 9,-6 12 26,2-9 19,-2 9 15,0 0-24,0 0 21,-1-13-11,1 13 29,0 0-45,0 0 29,0 0-32,0 13 34,0-13-37,1 12 13,-1-12-45,4 17 23,-4-17-29,5 18 14,-2-7-16,-1-1-5,-2-10-13,3 19 13,-2-8-18,-1-11 15,3 17-25,-3-17 26,1 15-20,-1-15 21,0 0-17,0 17 26,0-17-31,0 0 16,0 0-17,0 0 11,-3 10-20,3-10 19,0 0-18,0 0 14,0-16 6,0 16-7,3-16-24,-1 7 24,1-2-30,3-2 35,2 1-16,0-1 18,-1-1-3,5 2 29,-3 0-8,1 1 11,4-2 20,-1 4 35,0 0 2,2 1 1,-1 2 8,3 1 5,-2 3 1,0 0-10,-1 2-11,2 1-16,-1 2-12,-1 0-15,0 2-5,0 4-10,-4-2 0,2 2-14,-4 0 5,-2 3-15,-1 0 24,0 0-82,0 0-64,-2 0-70,-1 0-96,1-2-66,-2 2-155,-1 2-108,1-4-212,-1-10-449,3 19-874</inkml:trace>
  <inkml:trace contextRef="#ctx0" brushRef="#br0" timeOffset="3511.54">4790 4918 131,'1'-13'837,"1"2"-161,-1-1-22,-1 12-72,0-17-68,0 17-27,-1-16-70,1 16-73,-3-11-60,3 11-21,0 0-27,0 0-11,0 0-35,-13 3-18,13-3-8,-3 16-22,0-6-28,3-10-28,-1 21-3,2-8-31,0-1 27,1 3-50,0-4-1,1 2-12,3 1-2,-1-3 17,0 0-20,0-3-4,2 1-36,2-1-44,-3-1-47,3-3-62,-1 1-25,-8-5-40,18 3-77,-18-3-51,17-3-49,-17 3-45,17-9-86,-8 2-73,0-3-382,-1-4-614</inkml:trace>
  <inkml:trace contextRef="#ctx0" brushRef="#br0" timeOffset="3808.15">4733 4712 117,'-17'3'730,"3"-1"-117,1 2-72,3-1-67,1 2-57,9-5-12,-15 8-63,15-8-18,-9 8-44,9-8-19,0 0-33,0 0-4,6 9-26,-6-9-7,17 0-34,-6-3-7,6 1-28,-2-2-6,2-3-9,2 1-4,0-3 9,0 1 2,-2-2-10,-1 0-7,-1-1 22,-1-2-21,-4 1-4,-2 0-20,0 0 2,-3 0 4,-2 2-31,-2-2 5,-1 12-19,-1-17-8,1 17-5,-9-14-4,9 14-13,-16-9-4,4 6 3,12 3-2,-26 2-30,10 0-43,0 3-40,0 1-38,2 0-59,-1 1-53,2 2-80,1 0-40,2 0-83,2 3-60,4-2-93,1 1-692,3-11-911</inkml:trace>
  <inkml:trace contextRef="#ctx0" brushRef="#br0" timeOffset="4073.1">5148 4646 589,'4'-11'779,"-2"1"-119,-2 10-50,3-19-40,-3 19-7,1-16-48,-1 16-65,0-15-41,0 15-50,-1-13-48,1 13-63,0 0-48,-3-12-18,3 12-18,0 0 7,0 0-15,-4 13-22,4-13 4,-2 21-18,0-6-14,0 3-23,2 2-10,-1 0-15,1 0-10,0 6-10,0-2-6,0-1-8,0-1-1,0-2-16,1 0-68,-1 0-62,0-2-97,2-1-69,-2-2-58,2-2-83,-2 0-86,1-1-64,-1 0 17,1-2-167,-1-10-520,0 15-860</inkml:trace>
  <inkml:trace contextRef="#ctx0" brushRef="#br0" timeOffset="4351.57">4992 4962 566,'0'0'608,"-8"-8"-102,8 8-59,2-11-47,-2 11-75,14-11-57,-2 2-55,6-1-33,2 2-22,6-2-6,5-1 53,8-2-52,1 2 41,0 0-49,2 0-11,-2 1-42,-6 3-2,-2 2-9,-5-1 5,-3 2-29,-5 2 16,1 0-22,-3 1 30,-4 2 1,-1 2 20,-1 1-7,-3-1 6,-2 6-14,-1-2 2,0 3-18,-2 0-3,-2 0-21,0 3 0,1-2-19,-1 1 8,0-2-20,-1-10 4,2 21-16,-2-21 17,2 20-28,-2-20-19,7 15-62,-7-15-27,7 13-70,-7-13-54,12 6-50,-12-6-60,11 5-42,-11-5-52,14-2-118,-14 2-528,13-5-707</inkml:trace>
  <inkml:trace contextRef="#ctx0" brushRef="#br0" timeOffset="4632.42">5502 4720 160,'-13'2'765,"0"-1"-151,13-1-53,-16 4-39,16-4-83,-12 5-23,12-5-79,0 0-8,-7 5-53,7-5-8,0 0-43,0 0-10,16 0-30,-16 0-6,18-3-20,-7-1-16,0 1-12,-1-2-7,1 0-15,1-1-1,-3 0-7,0-3-17,-1 2-13,-2-1-5,-1-2 10,0 1-16,-2 1 1,-1-3-28,-2 11-12,-1-15-4,1 15-2,-5-15-11,5 15-10,-12-9-42,12 9-45,-16-4-42,16 4-54,-22 5-60,8 1-80,2 0-100,0 2-76,-1 2-97,1 1-760,5 0-964</inkml:trace>
  <inkml:trace contextRef="#ctx0" brushRef="#br0" timeOffset="5551.99">6096 4928 78,'14'-5'848,"-1"-1"-148,-3 0-81,0-4-58,-2 4-71,-3-3-34,-1 0-66,-2-1-14,-2 10-48,-1-18-49,1 18-29,-6-17-46,-3 10-25,0 1-7,-3-1-35,-3 4-12,-2 1-16,-2 2-16,-1 2-16,-2 3-11,-2 2-11,1 1-10,-3 4-6,3 2-8,0-2-6,2 5-2,5-5-9,0 3-3,4-1-1,1 0-7,3-2 1,2-1 1,3 1 3,3-12-6,0 19 11,4-10-16,-4-9-17,13 11-26,-2-7-18,1-1-21,1-1-10,3-1-26,2-2-8,0-4 7,1 3-15,3-5 29,-2 1-21,1-5 33,-3 2-3,-1-2 37,0-3-9,-3 2 35,0-3-12,-5 5 29,-1-2-19,-2 0 31,-2 3-19,-4 9 40,5-15-5,-5 15 23,0 0-6,-4-14 17,4 14 2,0 0 18,0 0-8,-14 3 4,14-3-19,-6 10 12,6-10-21,-5 13 4,5-13-14,-2 15 5,2-15-14,5 18 14,1-10-16,1 2 5,2-2-9,3 1-13,-1-2-63,2 0-27,1-2-63,3-2-37,-2 0-39,3-2-23,-4-1-30,5 0-3,-1-1-16,0-2 11,0 0 34,-3-4-12,4-3-8,-3 1 43,0-3-41,0-3 44,-2 0 8,-3-2 112,2-2 59,-3 0 77,2-6 39,-1-1 10,-2-1-4,1-1 47,-1 1 25,-1 0 33,0-2-1,-5 5 39,1 2-19,-2 4 45,-1-2-3,-1 3 18,0 3-22,0 1 16,-1 0-54,1 13-3,-3-17-32,3 17 32,-5-12-15,5 12 9,0 0-24,0 0 7,-14 7-5,6 2-20,3 3 2,0 2-4,0 3-2,-2 2-9,1 5-8,2 1-15,0-1-18,1 3-11,1-1-17,2 1-6,0-1-11,3-1-13,-1-1 2,2 0-6,2-2-5,2-2-5,0-2-20,1-1-52,2-2-38,1-1-19,0-4-26,0 0-32,2-3 10,3 0-9,-2-5 12,2 1-9,-3-1 35,2-4-23,2-2 37,-2 0-13,3-7 5,-3 0 8,1 0 41,-3-1 4,1-3 29,-4 5-7,-2-2 30,1 1-5,-4 3 53,-1-1-7,0 1 26,-5 8-33,8-10 30,-8 10 6,0 0 52,0 0-9,0 0 16,0 0-9,0 0 16,3 15-32,-3-15 0,-2 18-24,2-18 4,0 23-20,0-11 7,2 0-19,0 0 7,1 0-13,2-1 9,0 3-5,3-3-8,0-2 1,0 2-2,1-6-4,1 1-37,1-1-59,-1-2-10,3 0-61,-1-3-22,2-2-49,-1 0-40,4-1-54,-4-4-56,1-1-40,2-4-63,-2-2-468,0-1-531</inkml:trace>
  <inkml:trace contextRef="#ctx0" brushRef="#br0" timeOffset="5844.79">6784 4708 607,'-13'7'609,"4"0"-87,0-1-31,3 0-66,6-6-19,-10 12-51,10-12-3,0 0-68,4 15-8,-4-15-45,12 5-6,-12-5-29,20 4-4,-6-4-28,-1-2-9,1 0-11,3-1-2,-2-1-4,0-1-15,-2-3-2,1 2-8,-2-4-20,-2 2-16,-1-2-1,-3-2-17,0 3 17,-3 0-26,-3 9 37,3-20-61,-3 20 6,-6-16-17,2 8 4,-3 2-30,-1 2 25,-3-2-19,11 6 6,-20-2-59,20 2-47,-25 1-77,11 3-65,3-1-71,-1 2-83,0 1-82,3 0-96,1 3-196,2-3-398,6-6-785</inkml:trace>
  <inkml:trace contextRef="#ctx0" brushRef="#br0" timeOffset="6195.75">7076 4783 98,'9'-5'868,"-9"5"-165,14-7-87,-5 3-54,2 3-88,1-2-34,-2 1-53,3-1-62,-13 3-51,22-2-43,-22 2-38,23 0-43,-23 0-30,20 5-23,-20-5-27,16 7-3,-16-7-18,10 14 1,-10-14-17,2 17 3,-3-7-20,-3 2 10,-2-1-15,-2 2 6,0 0-13,1 0 12,-5 0-9,3-1 17,2 0-5,-3-2 24,2 2 10,1-3 30,2-2-32,0 1 4,-1-1 4,6-7 16,-5 13 4,5-13-2,0 0-6,2 15-16,-2-15-12,10 6-5,-10-6-11,17 4 7,-17-4-18,23 1 1,-11-2-19,3 0-83,2-3-70,0-1-78,5 0-109,-3-3-95,2 3-88,0-5-88,-1 3-157,-1 0-390,-4 0-776</inkml:trace>
  <inkml:trace contextRef="#ctx0" brushRef="#br0" timeOffset="6520.35">7549 4886 603,'0'0'593,"14"-4"-77,-14 4-43,18-5-40,-9 1-36,1 1-4,1-1-79,0-1-2,-1 0-64,1-1-29,1 0-23,-1 0-11,1-4-29,-3 3-21,1-3-13,-2 0-23,0 1-12,-3-1-21,-1 1-8,-2-1-18,-2 10-9,0-14-8,0 14-3,-6-12-5,6 12-2,-15-7-3,15 7-7,-21 0 2,9 2-5,-3 2-6,2 3 13,-1 1 26,-1 4 37,1 3 5,1-1 21,3 3-6,-3-1 19,4 0-11,1 1-14,1-1-15,2 0-10,1-1-2,1 1-4,3-2-16,1 0-5,2-2-4,2 1-18,4-1 13,1-3-8,2 0-71,3-3-73,2-1-72,3-3-76,2-2-128,0 0-165,5-1-230,-1-4-588,6-1-989</inkml:trace>
  <inkml:trace contextRef="#ctx0" brushRef="#br0" timeOffset="7147.76">8258 4996 338,'0'0'789,"0"0"-133,-6 7-69,6-7-32,0 0-49,0 0-15,-3 9-30,3-9-60,0 0-50,10 4-39,-10-4-41,18 1-37,-6-2-17,3 1-48,3-1-16,1-2-47,-1 1-25,4-2-13,-2 2-17,2-3-46,1 1-114,-1-2-117,1 1-116,-3-3-174,2 3-92,0 0-180,-2-4-548,4 3-940</inkml:trace>
  <inkml:trace contextRef="#ctx0" brushRef="#br0" timeOffset="7423.98">8939 4642 383,'-4'-12'843,"2"3"-126,2 9-40,-7-17-73,7 17-61,-5-14-40,5 14-70,-2-11-52,2 11-60,-4-9-37,4 9-86,0 0-14,-3-10-47,3 10 10,0 0-3,0 0-8,2 14-12,0-4-1,-1 2-10,2 5-23,1 3 7,-2 2-33,2 1-7,0 2-14,-1 0-8,2-2-7,-3 1-2,2 2-13,0-1 7,1-1-31,-1 0-84,1-2-51,1 0-104,-1-1-51,2-6-65,-2 2-147,2-4-118,0-2-153,1 0-606,-1-4-990</inkml:trace>
  <inkml:trace contextRef="#ctx0" brushRef="#br0" timeOffset="7700.1">9004 4593 687,'-7'-18'741,"2"3"-117,1-2-32,0 1-92,3 0-45,1 4-72,1 0-23,3 0-59,1 0-26,4 0-43,1 3-20,3 1-40,2 2-12,1 1-18,0 3-17,2 1-17,-1 1-14,0 2-18,0 1-19,-2 2-4,-2 2-15,-1 1-1,-2 0 23,-5 2-12,-2-1 16,-3-9-10,-2 23 0,-4-11-25,-3 2 10,-2 1-26,-4-1 18,-1 1-23,-1-1 13,-1 0-37,-1-1-50,2-1-50,0 0-42,1 0-64,2-3-73,3-1-102,-1 1-97,5-1-112,-1 1-816,8-9-1030</inkml:trace>
  <inkml:trace contextRef="#ctx0" brushRef="#br0" timeOffset="8091.9">9477 4846 24,'0'0'872,"-11"-7"-169,11 7-37,-12-7-100,12 7-22,-10-7-49,10 7-53,-6-6-78,6 6-60,0 0-49,-7-9-48,7 9-29,0 0-28,0 0-19,10-5-18,-10 5-11,16 1-24,-6 2-3,3 2-11,1 2-4,-1 0-9,1 3-22,0 2 8,-3 0-8,1 0-9,-3 1-2,-3-1 0,2 0 5,-6-1-7,-1 0-3,-2-1 6,-1 1-11,-5-4-5,1 3-1,-2-4 2,-1 1-2,-1-3 2,1 1 6,-1-3-2,10-2 2,-19 3 15,19-3 23,-16-3 9,16 3 4,-12-4 9,12 4-18,-7-12-6,7 12-5,1-18-8,2 9-6,4-3-4,1 2-7,3-3-12,1 0 4,5 1-5,1 0-14,2-1-89,6 2-74,-3 1-75,-1 2-55,5-3-92,-3 3-101,-1 3-88,0 0-77,-4 2-688,1 1-952</inkml:trace>
  <inkml:trace contextRef="#ctx0" brushRef="#br0" timeOffset="8393.7">9909 4895 408,'0'0'628,"9"5"-70,-9-5-54,12 4-53,-12-4-41,19-1-3,-19 1-46,22-4-32,-10 1-25,2-2-45,3 0-23,-4 1-22,2-3-24,-2-1-2,1 2-22,-1 0-13,-3-3-8,0 4-16,-2-1-10,-2-1-22,-1 0-19,-5 7-22,6-10-1,-6 10-23,0 0-9,-4-9-9,4 9 4,-12-2-3,12 2-12,-19 5 10,9-1-8,-2 1 5,-2 4 9,2-1-14,-1 2 7,2 2 6,-2 1 17,3 0 9,1 0-9,2 0-9,0 0 2,1 1-11,3-1 5,1-1 5,2-12-3,0 21-5,2-11-16,2-2-42,2 1-81,1-3-74,2 0-74,0-1-79,6-2-27,2 1-60,2-1-58,6-1-104,4 1-684,0-4-887</inkml:trace>
  <inkml:trace contextRef="#ctx0" brushRef="#br0" timeOffset="8861.04">10565 4942 506,'15'-10'624,"-4"0"-94,-2-1-32,1-1-29,-2-1-44,-3 1-10,-1-1-32,-2 1-32,-1 1-53,-2 0-11,-2 1-24,-2 0-25,0 2-30,-5-1-18,-1 1-24,-2 1-24,-1 3-18,-1 0-24,-3 3-19,3 1-24,-3 1-4,-1 4-11,0 1-6,-2 3-6,1 1-7,2 2-2,1 2-8,3 1-1,0 0-1,3-1-3,2 1 0,1-1-1,3 1 0,2-3 1,2-1-3,2 1-4,3-2-7,0 0-16,5-3-21,-1-1-15,1 0-19,2-2-9,1-2-8,2 0-16,0-2-5,2-2 7,2-1-22,-1-4 22,1-1 6,1-3-13,-1 0 10,0-2-5,-1-5-15,0-3 43,0-3-28,-4-1 34,0-2-2,0-7 24,-1-1 25,-1-2 8,-3 6-7,-3 0 57,0-1 2,-2 5 56,-2 2-11,2 0 12,-6 5-8,2 1 13,-2 1-3,1 4 16,-2 0-14,0 2 12,0 3-14,4 9 3,-11-11 11,11 11-5,0 0 15,-16 3 5,16-3-12,-7 17-11,3-5 9,2 5-6,0 1 20,2 3-8,4 4-16,-3 0-23,3 3-15,0 2-4,1 2-11,1-1-6,0-2-9,1 0-11,1 0 1,-2-7-91,2 2-70,1-4-81,-2-3-90,4 0-94,1-1-152,1-3-130,0 0-824,1-5-1145</inkml:trace>
  <inkml:trace contextRef="#ctx0" brushRef="#br0" timeOffset="9206.23">10942 4853 708,'0'0'779,"0"0"-130,7-10-43,-7 10-88,10-7-41,-2 2-45,4 1-55,0 0-53,2-2-29,1 0-22,2 1-27,-3-1-32,3-1-38,-2 2-24,1-1-31,-2-1-22,0-2-15,-1 2-1,-2-2-31,1 1 9,-4-2-22,-1 3-4,-3-1-17,1-1 7,-5 9-23,1-13 13,-1 13-18,-9-7 13,9 7-14,-16-7 11,16 7-25,-25 1 26,10 2-18,0 3 21,-6 3-19,3 2 18,-2 5-11,0 0 7,3 2 30,2 3 2,3-3 15,2-1 7,1 2 11,4-3-20,2-1-6,2 2-11,1-2-5,4-1 5,1 1-5,4-5-1,1 1-6,3-3-3,3-1-18,2-2-45,7-3-61,-1-2-114,4 0-97,5-7-129,-1 2-214,1-5-284,6-5-544,0-3-1112</inkml:trace>
  <inkml:trace contextRef="#ctx0" brushRef="#br0" timeOffset="9844.66">11773 4703 604,'9'-7'787,"-2"2"-116,-7 5-51,11-12-41,-11 12-70,9-8-53,-9 8-97,3-12-62,-3 12-70,-7-7 4,-2 4-44,-5 1 15,-1 2-38,-7 3 12,-3 2-34,-5 2 9,0 5-34,-3 2-4,1 4-18,1 1-10,4 2-10,4-1-4,6 1-8,0-1-9,5-1-6,2-1-12,2 0-5,6-1-4,2-2 2,2 0-7,4-1 34,6 1-52,1-2 4,6-4-17,3 0-93,2-2-108,3-4-93,0 0-88,2-3-163,2-3-129,-1 0-914,2-2-1249</inkml:trace>
  <inkml:trace contextRef="#ctx0" brushRef="#br0" timeOffset="10479.92">12088 4886 172,'0'0'814,"11"-2"-159,-11 2-50,16-7-104,-5 3-46,3-2-59,-1 1-61,3-2-44,-3 0-29,3 0-33,-1-2-24,-2 1-17,1 1-1,-1-3-27,-1 2-12,-3-2-4,1 1-15,-2 1-12,-1 2-17,-2-4-25,-5 10 11,7-11-44,-7 11-11,-3-11-5,3 11-1,-7-7-15,7 7 1,-13-4-3,13 4-4,-21 4 0,9-2 0,-3 3-2,1 2-1,-1 1 2,0 2 1,-1 2-2,0 0 2,1 1 2,2 0-2,-1 1-4,5-2-1,0-1 4,1 1-1,2 0 3,3-2-3,0 0 2,3-10 1,4 15-6,2-7-18,2-3-35,2 0-48,2 0-25,4-3-15,4 1-21,-3-3 11,6 0-20,2-3-24,2 1 15,-1-3 2,7-2 17,-2-1 1,1-1 47,4-6 12,-1 2 39,-1-3-7,-1-1 21,1-4 3,-3 0 28,-3 0 18,-4 2 42,-3-1 34,1 1 27,-6 1-1,-3 1 22,-1 1 0,-5 2-9,-1 0-20,-4 4 2,0-2-13,-2 12 10,-4-20-2,-2 10 1,1 3-1,-4 0-4,-2 1 13,0 2-26,-1 0 8,1 2-34,11 2 8,-25 1-31,14 0 6,0 3-20,1 1 19,2 0-32,2 2 30,1 1-28,2 1 19,1 3-20,4 0-10,1 0-6,1 1-19,3 1-3,-1 0-11,1-1 0,1 1-1,-2-1 5,2 1 15,1-1 7,1 0 3,-2 0 9,1-1 3,-1-2 2,-2-2-1,-1 1 6,-5-9 12,8 14 19,-8-14 11,5 10 0,-5-10-4,0 0-5,-2 15-2,2-15-4,-5 6-1,5-6-8,-10 5-1,10-5-7,-13 1-38,13-1-39,-13-1-80,13 1-120,-10-3-142,10 3-149,-10-8-890,10 8-1064</inkml:trace>
  <inkml:trace contextRef="#ctx0" brushRef="#br0" timeOffset="10844.61">13254 4577 739,'5'-10'717,"-5"10"-98,6-12-42,-6 12-87,-2-14-40,2 14-45,-6-14-26,-2 8-50,2 1-38,-3-1-25,0 2-33,-5 0-26,5 2-37,-5 1-34,4-1-26,10 2-25,-25 2-17,14 0-13,-3 1-6,5 2-21,-2-2-6,3 3 18,0 2-27,2 1 19,3-1-25,3-8 1,-2 18-4,4-8 2,1 1 5,3-2-13,-1 3-8,6-2-5,-2 2 14,2 0-16,-2-2 2,2 2 3,1-3 3,-1 1 11,-2 1-12,-1-2 3,0-2 0,-1 0 0,-7-7 5,8 11 7,-8-11 0,3 9-3,-3-9 6,0 0 5,-7 13-6,7-13-1,-11 5 0,11-5-3,-18 5 2,18-5-3,-23 3 5,10-2-11,13-1-35,-25 2-48,12-2-68,13 0-60,-25-2-104,25 2-132,-20-1-156,20 1-861,-11-3-1089</inkml:trace>
  <inkml:trace contextRef="#ctx0" brushRef="#br0" timeOffset="11211.26">13589 4587 391,'7'-5'841,"-7"5"-161,9-9-63,-9 9-99,0 0-80,0 0-38,0 0-48,0 0-31,0 0-62,-11-2-16,2 6-45,2 3-24,-2-1-39,0 2-3,-1 4-44,2-3-18,-1 2-10,-1 1-11,2 0-15,3-2 1,-1 3-10,3-2-1,-1-2-6,4-9-2,0 18 4,0-18-6,7 17 1,-7-17-3,13 12-5,-3-8 1,2 0-2,-1 0 2,5-2-1,-4 1 2,4-3 17,-3-1 20,1-1 24,-1 0 10,3-2 18,-3 0 10,-2-2 9,1-2 1,-1 0-10,-3 1 5,0-2-13,-4 1-10,-4 8-13,5-16-15,-5 16-14,0-16-8,-5 7-8,-1 1-5,-2 0-10,1 2-5,-3 1-9,1-2 0,-1 4-44,0 1-73,1-2-96,9 4-90,-23-3-141,23 3-200,-20 4-190,20-4-765,-14 4-1248</inkml:trace>
  <inkml:trace contextRef="#ctx0" brushRef="#br0" timeOffset="11547.95">13874 4655 602,'19'-4'994,"-19"4"-166,17-5-97,-17 5-76,21-4-68,-9 4-134,-12 0-68,26 0-51,-10 0-38,-1 3-54,3 1-45,-2 1-55,-2 0-16,1 3-36,-1-1-2,-1 1-26,-4 1-16,2 0-7,-2-1-11,-2 1 1,-3 1-6,-4-10 0,7 15 7,-7-15-10,1 13-7,-1-13 4,-1 12-13,1-12 12,-4 11-1,4-11 8,-7 6 17,7-6 23,0 0 9,-9 4 12,9-4-12,0 0-1,-7-6 2,7 6 24,-1-11-16,1 11-6,1-17-18,2 6-18,1-3-7,3 0-7,2-3-14,0 0 3,4 2-3,-1-1-12,3 1-31,-1 2-88,3 2-85,-1-1-41,0 1-75,-4 3-54,3 1-39,-1 1-112,-3 1-116,-11 5-183,20-6-557,-9 5-983</inkml:trace>
  <inkml:trace contextRef="#ctx0" brushRef="#br0" timeOffset="12259.84">15539 4004 265,'0'0'774,"2"-14"-136,-2 14-25,3-11-82,-3 11-20,0 0-83,0-12-56,0 12-78,0 0-33,0 0-21,0 0-3,-15 3-6,3 5-9,-2 4-13,-5 6-19,0 4-23,-3 4-8,-2 6-10,1-3-21,0 5-15,4 2-18,0-2-10,2 2-20,3-1-20,4-4-2,2 1-14,0 1 5,7-1-5,4-1-8,3 2 11,7 4-11,4-3-4,5-2 0,8-3-5,2-2-3,7-2-42,11 0-78,5-6-137,-4-4-132,1-6-180,5-2-195,-1-4-890,0-3-1308</inkml:trace>
  <inkml:trace contextRef="#ctx0" brushRef="#br0" timeOffset="12544.5">16463 4214 494,'0'-12'855,"0"-1"-102,0 13-86,0-17-29,0 17-44,1-14-67,-1 14-78,-1-12-53,1 12-56,0 0-63,-1-14-45,1 14-33,0 0-18,0 0 9,-15 10-20,8-1 1,-3 6-25,1 2-14,-4 6-22,-1-1-9,0 5-29,-2-3-10,2 2-12,-1-1-11,2 1-11,-2-3-1,2 1-7,0-2-43,3-2-67,1-2-60,0-1-54,2-5-82,0 2-58,2-4-80,1-2-111,4-8-108,-6 14-144,6-14-623,0 0-1013</inkml:trace>
  <inkml:trace contextRef="#ctx0" brushRef="#br0" timeOffset="12783.04">16482 4183 421,'3'-17'849,"-1"4"-138,1 1-80,-1 0-46,1 3-68,-3 9-74,5-20-101,-5 20-43,7-5-11,-7 5-4,16 4-12,-3 4-32,-1 5-25,4 1 2,-1 6-32,2 1-35,-2 3-18,0-2-28,-1 1-19,0 0-15,-2 0-13,-2-2-16,0-2 4,-1 0-20,0-1-3,-1-4-9,-2 0 12,1-1-52,-1 0-62,-1-4-86,1-1-46,-6-8-65,8 13-56,-8-13-105,7 10-89,-7-10-117,0 0-775,0 0-1035</inkml:trace>
  <inkml:trace contextRef="#ctx0" brushRef="#br0" timeOffset="13032.34">16154 4206 289,'-23'-4'953,"5"1"-157,0 0-141,5 0-65,2-1-80,11 4-71,-16-4-79,16 4-33,0 0-43,7-10-28,6 6-27,6-1-14,6-1-18,10-1-12,9 0-25,4-2-24,3 0-18,2-2-4,11-1-23,0 0-27,-12 3-12,0-1-7,-4 0-10,-2 1-8,0-1-14,-11 2-84,-2-1-76,-2 2-86,-7-1-74,0 1-118,-3 0-154,-4 3-151,0-4-745,-2 2-1097</inkml:trace>
  <inkml:trace contextRef="#ctx0" brushRef="#br0" timeOffset="13312.08">17047 3759 744,'-9'-4'792,"1"-1"-125,8 5-18,-10-7-45,10 7-49,-10-5-62,10 5-78,-9-6-56,9 6-52,0 0-57,-11-5-49,11 5-22,0 0 8,-15 6-21,9 0-15,1 2-19,-2 4-14,0 2-18,0 1-11,2 2-19,0 2-8,0 2-15,1 0-13,0-3 3,3 2-27,1-3 11,1 1 0,4-1-54,0 0-71,3 0-74,4-2-59,2-2-93,1-1-55,4-3-119,2 1-75,-1-4-107,3-2-721,-1-1-1009</inkml:trace>
  <inkml:trace contextRef="#ctx0" brushRef="#br0" timeOffset="13631.2">17456 3868 37,'0'0'723,"-2"-14"-143,2 14-61,-3-8-37,3 8-33,0 0-48,-16 0-14,16 0-33,-13 8-39,6 0-34,-3 0-51,2 2-43,0-1-36,2 3-37,-2 0-9,4-1-30,1-2-7,1 2-19,2-11 4,2 18-18,-2-18 1,7 16-13,-7-16 2,14 10-16,-5-5 6,3-2-8,-2 0 10,1-3-17,-11 0 8,26 0 9,-12-3-10,1-1 2,-2-1-2,2-1-25,-2-1 37,0-1 40,-1-2 12,-2-2 8,-1 1-4,-3-1-5,-1 0 46,-2 0-58,-2 2-11,-2-2-11,0 3-7,-3-2-9,-2 2-5,1 1-8,-2 0-1,-3 2-21,1-1-43,-2 3-69,-1 0-83,1 0-87,-1 4-157,12 0-147,-22-3-265,22 3-343,-21 3-817</inkml:trace>
  <inkml:trace contextRef="#ctx0" brushRef="#br0" timeOffset="13900.49">17654 3727 383,'0'0'867,"3"-10"-194,-3 10-63,7-8-107,-7 8-48,10-5-75,-10 5-41,19-3-42,-7 5-52,4 1-30,0 3-31,3 2-35,0 0-21,-1 3-5,0 4-14,-3-1-23,0 3-13,-2-2-10,0 5-9,-4 0-9,-1 3 5,-2-1 0,2 2-3,-6 0-7,0 2-5,-4-3-10,0 1-45,-4 0-106,-2 5-92,-1-4-147,-3 1-162,2-2-211,0 0-606,-3 0-945</inkml:trace>
  <inkml:trace contextRef="#ctx0" brushRef="#br0" timeOffset="14306.97">18503 4434 507,'0'0'860,"0"0"-165,8-6-84,-8 6-67,0 0-55,7-7-71,-7 7-67,0 0-60,0 0-34,0 0-29,6-8-32,-6 8-35,0 0-27,0 0-23,0 0-21,0 0-14,0 0-8,0 0-12,0 0-2,0 0-10,0 0-10,-15 1-3,15-1-5,-13 2-5,13-2-8,-12 1 1,12-1 2,0 0-5,-19 0 4,19 0 0,-10-3 4,10 3 5,0 0-15,-12-4 3,12 4-4,0 0-2,-5-11-4,5 11 4,0 0-4,7-11-1,-7 11 2,10-10 3,-10 10 5,18-5 15,-18 5 14,20-2 6,-6 2 17,-2 3 38,3 1-15,-1 3-8,0 1 16,2 4 2,-4 0-6,1 3-15,-4-1-8,-1 3 19,-2-2-51,-3 2-5,-1-1-13,-3 2-82,-4 3-166,-4 2-232,-9 7-382,-5-5-1038,-6 2-1605</inkml:trace>
  <inkml:trace contextRef="#ctx0" brushRef="#br0" timeOffset="16144.93">19243 3938 859,'0'0'957,"0"0"-143,-5-7-96,5 7-65,0 0-82,-6-6-100,6 6-79,0 0-80,0 0-51,0 0-36,-13 2-24,13-2-26,-6 15 2,2-2-16,1-1-24,-1 8-25,1-3-22,-1 4-18,1 4-11,2-2-6,0 0-9,-1-2-17,4 4-7,-2-4-20,2 1-61,0-2-49,0-1-77,3-1-53,-1-3-67,2 0-40,0-3-113,0 0-91,4-3-90,-2-1-126,-1-3-472,3 0-847</inkml:trace>
  <inkml:trace contextRef="#ctx0" brushRef="#br0" timeOffset="16511">19532 4137 750,'0'0'702,"4"-15"-76,-4 15-93,0 0-40,-4-11-103,4 11-18,0 0-40,-14 3-31,6 3-41,-3 1-13,-1 3-30,-1 2-15,-2-1-42,1 4-22,-1-2-26,-1 1-30,3 0-12,-2 1-10,1-2-13,3 0-11,0-3-8,3 2-20,0-3-62,2-1-54,-2-1-39,8-7-33,-6 10-61,6-10-85,0 0-38,0 0-7,0 0-4,0 0 61,10-8 46,-4 2 35,1-2 40,0-3 43,2 1 53,1-3 36,-1 1 47,3 1 17,1-2 41,2 1 24,0 2 41,-2 0 29,2 1 33,2 1 36,4 2 8,-1-1 10,3 3-34,0 0 19,1 2-41,-1 2-9,1 0-40,-2 0-8,1 2-34,-1 0-3,-2 0-29,1 2 12,-2 0-31,-2-1 7,2-1-19,-3 2 11,-2-1-61,-1 0-35,0-1-81,-1 1-47,-12-3-68,20 4-77,-20-4-79,14 1-108,-14-1-456,13-1-583</inkml:trace>
  <inkml:trace contextRef="#ctx0" brushRef="#br0" timeOffset="16759.32">19880 3999 682,'-5'-12'736,"-1"2"-81,1 0-37,2 2-73,3 8-47,-7-15-52,7 15-57,-5-11-63,5 11-48,-4-9-52,4 9-37,0 0-6,0 0-2,0 0 0,0 0-24,0 0 12,4 14 12,-1-3-27,-1 0-8,1 1-13,-1 4-8,1 1-29,-1 1-17,1 1-18,1 1-8,-2-1-19,0 0 4,0 1-14,-1-2-1,2 2-15,0-3-48,-2 0-70,1 0-77,0-2-74,-1-1-68,2-4-73,-2 0-105,1 2-93,-2-12-110,7 14-710,-7-14-1027</inkml:trace>
  <inkml:trace contextRef="#ctx0" brushRef="#br0" timeOffset="17072.34">20106 3643 651,'0'-15'665,"-1"4"-89,1 11-32,1-18-55,-1 18-51,4-17-32,-4 17-59,9-14-16,-9 14-46,15-6-4,-1 4-11,1 5-26,7 4 8,5 3 11,5 9 0,1 3 9,0 2-22,1 5-3,-2 2-20,1 9-22,-8-4-9,-2 0-16,-2 3-20,-5 0-17,0-1-137,-6 1-6,-2-1 0,-3-5 0,-3 1 0,1 0 0,-6 0 0,1-1 0,-3-1 0,-3 2 0,0-3 0,-2-1 0,1-1-194,-3 0-318,0-3-131,-1 2-209,-4-7-1036,3 2-1613</inkml:trace>
  <inkml:trace contextRef="#ctx0" brushRef="#br0" timeOffset="19143.74">1513 6174 520,'0'0'675,"0"0"-82,6-8-22,-6 8-69,0 0 1,3-10-50,-3 10-24,0 0-52,2-11-27,-2 11-34,0 0-18,4-10-13,-4 10-6,0 0-19,0 0-27,1-10-27,-1 10-29,0 0-35,0 0-35,0 0-14,0 0-10,0 0 2,-7 12-19,4-4-7,0 3-1,-2 1-12,1 1-4,-2 2-13,0 0-6,2 1-1,-1 1-2,-2-3-2,1 1-5,1 0 2,-2-1-7,2 0 1,0-2-2,0 1-3,0-5 2,5-8-1,-5 17 2,5-17 4,-7 13-3,7-13 5,-3 12 1,3-12 0,0 0-8,-7 8 1,7-8 1,0 0-6,0 0-4,0 0 3,0 0-1,0 0-1,2-10-2,-2 10-4,8-7 2,-8 7 1,12-10-5,-3 5 7,0 0-12,1 0-10,3 1-17,0-3-15,1 2 1,-1 0-6,3 2 3,-3-3-19,3 3 4,0 0-4,0-1 13,-1 1-23,1 0-3,-2-1-18,1 4-2,-1-3 3,0 3-4,-1-2-4,0 1 5,1-1 7,-14 2 5,24-2 6,-24 2 11,20-2 14,-20 2 15,17-3 5,-17 3 15,13-2 5,-13 2 6,12-5 3,-12 5-2,0 0 14,7-7-9,-7 7 4,0 0 23,0 0-26,-1-15 14,1 15-7,-5-9 9,5 9-9,-6-10 14,6 10-6,-9-12 24,4 5-6,5 7 17,-9-10 8,9 10 15,-10-12-7,10 12 13,-8-7-11,8 7-1,-7-7-17,7 7-9,0 0 4,0 0-2,-9-4 10,9 4-3,0 0 26,-4 14-3,4-14 30,-3 18-16,1-6 12,2 5-10,-1-2 7,1 3-21,0 0 7,0 1-24,-1 0 4,1-1-16,-1-1 8,-1 2-26,2-2 9,-1-1-15,1-1 11,0-2-38,0-2-55,-1 2-61,1-1-73,0-12-73,0 17-68,0-17-104,0 12-122,0-12-181,-2 12-689,2-12-1057</inkml:trace>
  <inkml:trace contextRef="#ctx0" brushRef="#br0" timeOffset="19432.62">2085 6346 47,'0'0'1090,"0"0"-217,0 0-87,2-10-69,-2 10-64,0 0-84,0 0-74,0 0-32,3-9-56,-3 9-48,0 0-39,0 0-31,0 0-33,0 0-23,0 0-33,4-8-18,-4 8-31,0 0-50,0 0-101,0 0 0,0 0 0,0 0 0,0 0 0,0 0 0,0 0 0,0 0 0,0 0 0,0 0-209,0 0-132,0 0-65,0 0-87,0 0-107,0 0-106,0 0-202,0 0-531,0 0-1049</inkml:trace>
  <inkml:trace contextRef="#ctx0" brushRef="#br0" timeOffset="20559.72">3774 6029 553,'0'0'725,"0"0"-115,0 0-48,0 0-85,0 0-9,0 0-44,0 0-13,0 0-26,0 0-34,6-8-41,-6 8-22,0 0-9,16-4-35,-16 4-30,18-6-20,-9 2-21,2 1-26,3-2-20,0-2-21,3-1-15,-3 2-13,4-4-18,-1 1-4,-1-1-13,0 1-2,-2-2-10,-4 4 2,2-3-11,-3 1 1,1-1-8,-2 3 3,-3-3-11,-1 2 2,-1-3-6,-3 11 7,1-15-7,-1 15-1,-6-14 0,1 6-7,-3 1 1,-1 3-2,0 0 3,-2 2-2,-1 0-1,0 1-2,0 2 6,0 2 0,-2 0-1,1 3 1,2 1-3,-3 2-2,4 1 0,0 3 5,1 1 3,2 4 2,1 0 3,1 2 2,0 2 17,2 1 10,2 2-12,-1 1 7,2 0-10,2 2 16,-1-1-23,0 2 10,2-3-14,1 3 6,-3-2 1,1-1-4,1 1-13,0-1-2,-1-1 6,1-1-33,-2 0-30,2-4-46,-2-2-64,1-1-48,0 1-58,-1-6-57,-1 0-76,1 0-95,-1-12-86,0 22-160,0-22-635,0 14-985</inkml:trace>
  <inkml:trace contextRef="#ctx0" brushRef="#br0" timeOffset="21015.9">3540 6365 323,'0'0'840,"-8"-7"-211,8 7-44,0 0-114,3-13-18,6 9-81,4-6-16,6 0-34,9 0-50,7-5-27,3 2-42,2 0-33,1 1-33,-2 0-28,0-2-25,0 2 9,-6 3-47,1 1 22,-2-1-44,-1 1 20,-4 5-30,0-3 13,-8 3-20,1 3-2,-4 0-3,-3 4 2,-2 2 1,0 1-4,-5 1 0,-2 3 3,-2 1-4,1 0 7,-3 0-2,1 1 0,-1 0-2,0 0 1,0 1-3,2-2 2,-2-1-1,1 1-1,1-3 0,-2-9 2,8 17-7,-2-10 16,2-1-1,0-1-16,3-4 18,1 2-1,-12-3 3,25 0-8,-12-3 3,0 2-3,1-4 6,0-1 16,-1 1 10,-1-4 1,-3 1 15,-1-1 9,-1-1-11,-1 1-4,-4-2-6,1 1-5,-3 10 13,-3-21-25,1 12 13,-4-2-24,-2 2 17,-1-1-26,-2 1 15,-1 2-22,-1-1 13,-1 1-17,0 2 19,-1 1-19,-1 1-17,1 1-77,2 2-47,-1-2-93,3 4-81,-2 0-101,3 0-102,1 2-88,0 0-747,9-4-959</inkml:trace>
  <inkml:trace contextRef="#ctx0" brushRef="#br0" timeOffset="21363.93">4412 6266 734,'9'-9'781,"-9"9"-126,7-7-70,-7 7-77,13-6-46,-1 2-61,-2 0-54,2 0-44,3 4-41,2-3-36,-1 3-40,3 0-37,-1 5-27,1-2-27,-3 2-16,1 2-17,-1-1-9,-1 2-14,-3 1-3,0 1-9,-3-2-6,-1 3-3,-3-1-1,0 0 1,-5-10-9,1 15 2,-1-15-4,-6 17-5,1-8 7,0-1-2,-1-3-3,6-5 2,-14 9-2,14-9 2,-13 7 1,13-7 9,-13 0 13,13 0 5,-12-4 14,12 4 8,-6-8-11,6 8-9,-4-16-9,5 6-4,2-2-3,2-5-10,2 2 21,3-4-27,0 1 12,2 0-45,2 0-42,0 2-95,0-1-74,1 0-127,-1 5-164,0-1-193,-1 3-714,-3 1-1048</inkml:trace>
  <inkml:trace contextRef="#ctx0" brushRef="#br0" timeOffset="21927.37">5975 6082 179,'-4'-8'894,"4"8"-150,-8-14-64,8 14-47,-4-14-27,4 14-15,-2-10-93,2 10-47,0 0-71,-3-14-55,3 14-41,0 0-15,0 0 4,0 0-1,0 0-1,5 13-2,-2-4 16,2 5-14,-1 2-255,-2 2-16,2 3 0,0 4 0,-1 0 0,0 1 0,1 1 0,1-1 0,-2 0 0,-1 1 0,1-1 0,0-2 0,-1 1 0,-2-1 0,1-5 0,1 0 0,-1-2-234,-1 0-318,0-4-119,0-1-134,1 0-227,-1-12-520,3 14-1192</inkml:trace>
  <inkml:trace contextRef="#ctx0" brushRef="#br0" timeOffset="22228.25">6359 6215 715,'9'-13'752,"-4"0"-65,0 1-76,-2 2-75,-3 10-57,3-21-84,-3 21-45,-4-17-79,-1 10-9,-2 1-49,-3 1 2,0-1-41,-3 4 6,-2 0-38,-1 2-1,-4 3-20,-2 1-15,-1 1 5,0 5-15,-1 2-6,0 3-8,2 2 8,3 2-6,0 0 5,2 3 1,3 0-10,4-3-8,2 1-5,3-1-7,2-2-7,5 2-5,3-4-12,4 4 2,2-4 13,6-1-30,1-3-5,3 0-4,4-2-29,-1-1-61,4-4-52,-2-1-70,3-1-61,-1-2-52,0-3-73,0-1-121,0 2-104,3-5-101,1-2-694,0 2-1008</inkml:trace>
  <inkml:trace contextRef="#ctx0" brushRef="#br0" timeOffset="22436.36">6850 6255 559,'0'0'953,"0"0"-136,-18 0-152,18 0-55,0 0-107,0 0-64,-12-1-83,12 1-14,0 0-73,0 0-25,0 0-61,20-1-21,-20 1-43,24-2-11,-9 1-50,-1 0-32,4 1-86,-1-3-49,-1 3-91,1-4-73,1 3-102,-4 0-84,0-2-87,-14 3-145,24-1-470,-24 1-777</inkml:trace>
  <inkml:trace contextRef="#ctx0" brushRef="#br0" timeOffset="22624.95">6849 6373 444,'-9'6'823,"9"-6"-119,-12 10-25,12-10-94,-6 7-39,6-7-60,0 0-72,0 0-61,4 15-54,-4-15-20,11 5-69,-11-5-21,22 1-50,-8-1-9,1 0-47,4-1 0,-1-2-44,1 1-61,0 0-77,0-1-88,1-2-124,-2 0-136,0 3-105,-1-3-138,0-2-634,0 0-928</inkml:trace>
  <inkml:trace contextRef="#ctx0" brushRef="#br0" timeOffset="23011.17">7627 6029 964,'-5'-7'849,"5"7"-72,-8-13-86,8 13-44,-6-10-76,6 10-45,-7-10-37,7 10-38,-3-9-52,3 9-54,0 0-52,-7-10-50,7 10-47,0 0-27,0 0 25,0 0 7,-2 9-15,2-9-186,2 20 0,-2-5 0,1 4 0,1 0 0,-1 3 0,2 3 0,-2-2 0,1 1 0,2 1 0,-1-2 0,-2 0 0,1 2 0,1-1 0,0-2 0,-1-3 0,-1 0 0,2-2 0,0-2 0,-1 0 0,1-4 0,-2 1 0,0-1 0,-1-11 0,5 15 0,-5-15 0,4 13 0,-4-13 0,5 6 0,-5-6-71,0 0-530,0 0-169,0 0-198,13-2-856,-13 2-1532</inkml:trace>
  <inkml:trace contextRef="#ctx0" brushRef="#br0" timeOffset="23589.17">9606 5985 585,'-6'-13'740,"6"13"-80,-4-9-8,4 9-33,-5-10-46,5 10-24,0 0-103,-5-11-35,5 11-81,0 0-38,0 0-34,0 0 17,0 0-11,0 0-18,-8 13-4,9-2 4,-2 5 24,1 3-55,-2 1 12,2 5-136,0 1-91,2 1 0,-2 2 0,1-1 0,-1 1 0,2-2 0,-2 0 0,0 0 0,1-4 0,0-3 0,-1 0 0,1-1 0,-1-2 0,2-4-196,-1 0-205,-1-13-55,0 22-89,0-22-117,1 16-103,-1-16-870,2 12-1295</inkml:trace>
  <inkml:trace contextRef="#ctx0" brushRef="#br0" timeOffset="24062.81">9216 6353 791,'-14'-1'780,"4"-2"-93,10 3-122,-15-6-71,15 6-106,-6-7-48,6 7-93,3-9-22,7 3-70,5-1-11,6-1-41,9-2-3,9-1-28,4 1 16,4-2-13,1 2 13,1 1-25,1-1 9,-3 1-36,-1 1 18,-2 1-33,-6 0 16,-5 3-23,-4 0 14,-3 0-24,-2 2 21,-3 1-15,-6 1 11,0 1-18,-2 1 27,-1 3-14,-5 2 28,1 0-9,-3 3 39,0-1-38,-1 2 18,-1 0-32,-1 1 16,-1 0-22,1 0 1,0 0-6,1-2 20,-1 2-22,1-4 19,1 4-26,1-5 17,-5-7-19,9 14 22,-9-14-22,13 8 20,-13-8-24,15 3 25,-15-3-25,17 0 19,-17 0-22,20-3 26,-11-1-7,0 0 36,-2-3-10,1 0 27,-3 0-16,-1-3 10,1 0 3,-4-2 2,-1 12-4,-1-24-7,-5 12-6,1 0 5,-4 0-4,-3-3-1,-4 4-10,-3 0-7,-2 2-5,-3 0-7,-2 3-7,-2 2 0,0-1-7,-1 3-4,2 1-29,0 1-48,1 1-62,5 0-80,0 4-38,5-3-75,0 2-115,3 1-65,3 0-67,4 1-235,6-6-358,-1 12-784</inkml:trace>
  <inkml:trace contextRef="#ctx0" brushRef="#br0" timeOffset="24771.28">11836 6194 461,'-8'-11'640,"8"11"-93,-6-11-39,6 11-45,-6-6-31,6 6-16,-4-9-71,4 9-30,0 0-72,-5-8-37,5 8-36,0 0 11,0 0-40,0 0 35,0 0-24,2 17 8,1-9-33,1 4 18,2 2-45,-1 1 14,0-1-35,0 3 22,0 0-48,2 0 9,-1-1-28,0 1 8,-3-2-24,3 1 14,-2-2-26,-1 0 24,1-4-30,-2 2 22,3-3-24,-2 1 24,-3-10-20,2 12 18,-2-12-19,4 12 12,-4-12-12,0 0 19,0 0-23,0 0 20,0 0-27,0 0 20,0 0-26,0 0 22,-7-8-24,7 8 21,-4-16-18,1 6 19,1-2-12,-1-4 12,2-1-23,0 0 24,1-2-26,1 1 28,2-2-4,0-1-1,2-1 3,-1 1 5,3 3 4,0-1-16,3-1 33,1 3-8,1 3 26,0 0 1,1 3 22,2 0-1,-1 5 28,4 0-2,0 4 15,1 2 11,1 2 27,2 5-44,0 1 12,1 6-1,-1 1 1,-2 2-13,-1 2-2,-2 3-32,-3 2-71,-2-2 0,-1 0 0,-6 2 0,3-3 0,-6-1 0,2-3 0,-1 2 0,-3-2 0,0-2 0,0-2-125,0 0-276,-3 2-116,-1-4-191,0 1-253,-2-3-770,-2 1-1416</inkml:trace>
  <inkml:trace contextRef="#ctx0" brushRef="#br0" timeOffset="26196.83">1478 7868 606,'0'0'655,"4"-12"-72,-4 12-38,6-14-69,-6 14-9,5-14-61,-5 14 19,2-12-35,-2 12-24,4-13-45,-4 13-28,0-11-19,0 11-29,0 0-11,0-14-52,0 14-26,0 0-30,0 0-21,-2-9-18,2 9 3,0 0-14,-11 5-4,11-5-21,-7 9 7,1-2-23,1 1 16,1 1-20,-1 1 2,2 0-11,-1-1 2,0 3-14,2-2 6,0 2-15,1-3 18,1-9-16,1 21 19,1-10-9,2-3 5,1 2-14,-1-1 5,4 0-9,0-3 6,1 3-22,2-1 17,1-4 1,0 4-2,-1-1 4,3-2-3,-1 1 0,1 0 1,-1-2-2,1 1 2,-4 0 1,2-1-2,-2 0-3,1 0-2,-11-4 0,18 8 1,-18-8 1,13 7 11,-13-7-10,9 7 1,-9-7 0,9 10 5,-9-10 3,0 0-6,0 11 17,0-11 0,-6 11-2,6-11 2,-11 9-4,2-4-1,0-1-3,-2 0 0,-3 3 0,0-4 2,1 3-4,-3-4-3,-1 1 5,-2 0-12,3-2-25,-1 2-41,-2-3-79,2-3-55,-1 2-69,0-2-48,1-2-44,3-1-108,-2-1-79,3 0-91,-2-1-150,2 0-457,-1-2-855</inkml:trace>
  <inkml:trace contextRef="#ctx0" brushRef="#br0" timeOffset="26444.04">1438 7790 788,'0'0'722,"10"-5"-70,-10 5-70,15-4-50,-5 1-62,3 0-41,3-1-65,2 1-37,2-2-50,5 0-28,-3 1-44,3-1-31,-1 1-35,-1 0-23,-3 2-27,1 0-13,-3-2-19,0 3-9,-1-2-14,-3 3-3,-2-2-19,0 1-36,0 0-59,-12 1-40,18-3-81,-18 3-33,15-4-117,-15 4-100,14 0-134,-14 0-780,0 0-969</inkml:trace>
  <inkml:trace contextRef="#ctx0" brushRef="#br0" timeOffset="26711.72">2223 7960 789,'0'0'1050,"0"0"-145,4 12-75,-4-12-41,0 0-121,5 9-77,-5-9-57,0 0-60,0 0-42,5 9-31,-5-9-30,0 0-22,0 0-341,9 4-8,-9-4 0,0 0 0,0 0 0,9 4 0,-9-4 0,0 0 0,0 0 0,0 0 0,0 0 0,0 0 0,11 2 0,-11-2 0,0 0 0,0 0 0,0 0-40,0 0-503,0 0-98,0 0-150,0 0-221,0 0-622,0 0-1295</inkml:trace>
  <inkml:trace contextRef="#ctx0" brushRef="#br0" timeOffset="28179.99">5915 7925 818,'0'0'680,"0"0"-39,0 0-57,0 0-55,0 0-65,0 0-25,0 0-69,0 0-13,14-4-63,-14 4-17,11-6-44,-11 6-16,12-8-46,-6 0-11,3 2-41,0-2-18,0-3-26,2-2-4,0 2-16,0-4-13,2 0-7,-2-2-5,5-4-9,-5 3-3,3-4-2,-1 5-1,-1-5-12,-1 2 13,-2-1-6,-1 1 3,-1-2-20,-2 1 13,-1 4-10,-3 0 15,1 0-19,-4 2 12,2 2-18,-2 1 17,-1 0-17,0 3 19,-1 0-22,-1 1 15,5 8-13,-11-9 15,11 9-12,0 0 15,-17 3-17,17-3 15,-12 14-1,7-3-5,-3 2 3,4 4 8,-1 3 5,1 2 1,1 2 16,-1 2-2,1 1-10,1 6 11,-1-1-5,3 2 21,-1-1-7,1-4 2,1-1-6,3 1 1,-2-3-8,2-1 0,1-1-5,1-2-4,0-1-2,2-2-6,1-2 10,1-3-6,1-1-6,0-3 0,-1-1 4,2-1-11,1-5-9,0 1-31,0-2-55,0-2-73,2-4-32,-1 0-85,1-1-81,1-6-141,0 1-114,-2-5-232,4-2-454,0-1-911</inkml:trace>
  <inkml:trace contextRef="#ctx0" brushRef="#br0" timeOffset="28560.28">6431 7906 472,'0'0'699,"0"0"-96,4 8-49,-4-8-72,0 0-55,13 2-30,-13-2-79,16-2-7,-6-1-78,2-1 0,-2-1-59,3 0 1,1-3-42,-3 1-2,3-1-32,-2-1-1,1-3-33,-3 3 3,0-3 10,1 1-10,-3 1-5,0-2-11,-2 1-2,0 1-6,-3 1-1,-3 9-19,4-15-2,-4 15-8,-1-12 1,1 12-3,-6-7-2,6 7-1,0 0-1,-16-3 5,16 3 2,-15 7-14,8-1 35,-2 1-6,2 4 30,-2-1-19,1 2 37,2 2-27,-1 0 19,2 1-18,0 1 5,1 0-21,2 1 11,1-1-18,-1-2 0,4 0-9,-1 2 8,1-2-4,2 0-6,2-2-1,1 0-5,1-1-30,1-2-32,1-3-49,1 2-72,1-3-33,3-1-65,-2-1-84,2-3-58,-1 2-60,3-4-13,2-1-95,-1 0 21,5-2-465,-1-1-634</inkml:trace>
  <inkml:trace contextRef="#ctx0" brushRef="#br0" timeOffset="28860.05">6999 7660 545,'3'-21'610,"-3"6"-70,0-1-13,0 0-57,0 3-22,0-1-11,-1 1-45,1 0 17,-2 3-59,2 10 4,0-19-55,0 19-23,-1-14-68,1 14-30,-2-10-49,2 10 27,0 0-1,0 0-17,0 0-7,-2 13 1,2-13 19,0 23-40,0-6 32,0 2-49,0 2 39,2 3-52,-4 4-6,2-2-8,0 3-13,0-3-10,0 2-9,-1-2-5,1 1-11,1-3-4,-1 0-1,4-4-3,-3-2-4,3 0 7,-1-4-2,2 0-9,0-2-3,3-2-6,1 0-31,0-5-36,1-1-34,3 0-27,-2-3-28,-11-1-58,26-1-16,-13-4-69,2 0-13,-1-3-88,0 1-73,-1-3-50,2-6-133,-3 3-712,-1-3-974</inkml:trace>
  <inkml:trace contextRef="#ctx0" brushRef="#br0" timeOffset="29039.94">6847 7797 474,'-14'3'811,"4"0"-178,10-3-74,-14 7-67,14-7-69,0 0-56,0 0-85,0 0-34,0 0-74,17 0-20,-2-4-49,5 1-3,6-2-32,2 0-54,5-3-116,1 4-149,-2-4-112,1-1-148,-1 2-649,2-1-774</inkml:trace>
  <inkml:trace contextRef="#ctx0" brushRef="#br0" timeOffset="29618.58">8573 7695 859,'0'0'769,"-4"-9"-28,4 9-91,-4-11-27,4 11-37,-3-10-23,3 10-108,0 0-18,-2-8-108,2 8-20,0 0-118,0 0 12,0 0-60,0 0 42,-5 7-32,5-7 21,0 22-58,0-5 27,0 1-55,1 1-19,0-1-9,2 6-13,1 0-10,-2-3-8,2 2-7,0-1-13,-1 0-50,1-5-58,0 1-51,-1-2-45,-1 1-62,2-2-83,-2-2-20,-1-1-89,1-1-98,-2-11-75,2 16-144,-2-16-554,1 13-923</inkml:trace>
  <inkml:trace contextRef="#ctx0" brushRef="#br0" timeOffset="29974.74">8630 7698 501,'-1'-15'784,"-2"0"-124,3 4-57,-1-1-33,0 0-79,1 12 2,-3-19-75,3 19-34,-1-15-52,1 15-53,-2-11-47,2 11-33,0 0-17,2-11 13,-2 11-29,0 0 33,15 5-72,-5 2 56,3 0-57,4 5 18,3 4-37,4-1 21,6 6-36,2 1 21,0 0-42,2 1-14,-1-1-8,-1 0-9,-1 2-13,-5-2-1,1 1-5,-6-5-5,1 2-2,-4-1 18,-3-2 6,-2-3 13,0 1-10,-6-1-41,0-2 0,-5-1 0,-2 1 0,-1-1 0,-3 1 0,-4 0 0,-2-1 0,-1 0 0,-5 1 0,-1-2 0,-4 0 0,1-1 0,-3-1 0,0 1 0,0-2 0,1-2 0,-1 0 0,0 2 0,4-5 0,0 1 0,1 0-182,1-1-321,2-2-116,1 3-179,0-3-201,14 0-613,-21-3-1265</inkml:trace>
  <inkml:trace contextRef="#ctx0" brushRef="#br0" timeOffset="31619.53">9148 7178 732,'8'-8'657,"0"-1"-63,0 1-35,2 0-46,-1 2-63,-1-1-15,-1 0-39,1 0-6,-2 1-49,-6 6 1,9-8-30,-9 8-32,8-6-29,-8 6-44,7-7-31,-7 7-34,0 0-23,0 0-15,0 0-4,0 0 22,-8 7-35,8-7-3,-9 15 0,1-3-2,1 0-8,-1 3-1,0-1-8,2 3-6,-3 2-8,2 0-5,1-2-8,2 1-6,1 0-9,2-2 28,1 0-37,1 0 23,2 0-34,1-2 30,1 1-40,3-4 23,2 2-74,0-2-11,3-3-89,0 2-19,0-6-90,2 3-67,0-3-35,3-3-80,0 1-105,-4-1-31,5-2-47,-3-1-137,1-2-409,-2 1-789</inkml:trace>
  <inkml:trace contextRef="#ctx0" brushRef="#br0" timeOffset="32073.53">9496 7154 182,'0'0'805,"2"-10"-132,-2 10-26,0 0-61,2-15-60,-2 15-23,0 0-64,3-11-42,-3 11-66,0 0-24,0 0-67,4-10 1,-4 10-37,0 0-10,7 7-22,-7-7-24,9 14-13,-5-4-18,0 0-17,0 4-17,0 1-21,1-1-15,-3 1-3,3 2-4,-1-2-11,-1 2-9,-1-2-24,1-1-67,-1-2-68,0-1-81,-1 2-92,2-3-108,-3-10-114,2 18-103,-2-18-209,3 13-449,-3-13-898</inkml:trace>
  <inkml:trace contextRef="#ctx0" brushRef="#br0" timeOffset="32347.35">9817 7174 383,'0'0'704,"1"-17"-113,-1 17-60,-5-12-68,5 12-53,-9-9-12,2 5-68,7 4-14,-16-4-41,16 4-20,-19 1-45,8 2-8,0-1-34,-1 6 7,1-1-29,1 3-2,0 1-33,2 0 16,2 0-40,1 1 9,0 2-29,2-3 24,-1 3-36,4-1 11,3-2-29,1 0 5,-1 0-8,4-1 2,1 2-11,2-4-8,0 1-35,2-4-53,0 2-70,1-2-55,1-3-58,-1 0-91,0-2-61,1 1-84,0-3-56,0 1-187,0-3-325,0-1-675</inkml:trace>
  <inkml:trace contextRef="#ctx0" brushRef="#br0" timeOffset="32576.3">9962 7032 455,'0'0'789,"0"0"-114,0-14-33,0 14-61,0 0-71,11-2-30,-11 2-45,15 6-49,-6 0-31,4 3-16,2 1-21,1 2-36,-1 3-20,2 1-26,-1 4-12,1-1-30,-6-1-27,2 1-29,-4 0-14,-1 0-27,-2 1-13,-1-3-17,-2-1 19,-3 2-47,-3-2 17,-2 0-84,-1 2-54,-2-1-123,-2-1-115,-4 3-112,1-3-199,-5 4-144,1 2-978,4-5-1441</inkml:trace>
  <inkml:trace contextRef="#ctx0" brushRef="#br0" timeOffset="33463.45">10896 7991 249,'6'-10'817,"-1"1"-146,0 2-46,-1-4-69,1 4-35,-2-3-58,-1 1-17,-2 9-73,2-17-49,-2 17-52,-4-14-38,4 14-33,-12-11-17,3 7-14,9 4-8,-23 0-22,9 3-14,-2 4-21,-1 0-15,-2 5-19,2 2-7,1 1-10,-1 3-18,3-2-5,2 3-10,1-2 3,2 1-7,3-3 2,2-1-6,1-2-10,4 1 8,1 0-4,3-4 2,4 1 29,1-2-92,3-2-21,0-1-32,3-2-17,2 0-14,-4-3-8,4-1 1,0-4-6,1 1-14,2-1 25,-1-4 2,2-2 43,-4 2 1,1-4 36,-1-1-5,-3-1 28,-1 0-3,-1-2 41,-3-1 40,0 4 26,-2-1 6,-3 3 41,2 1 14,-4 0 4,4 3-20,-7 8-22,6-13-18,-6 13-16,0 0-6,9-8-5,-9 8 6,0 0 9,10 13-16,-10-13-13,6 16-11,0-6 16,-4 1-11,3 0-3,-1-1-7,-1 2-1,-1 1-1,3-2-4,-1-1-7,-1 0-40,-3-10-40,5 18-52,-5-18-51,2 13-51,-2-13-29,4 12-76,-4-12-28,0 0-58,7 8-53,-7-8-104,0 0-576,0 0-768</inkml:trace>
  <inkml:trace contextRef="#ctx0" brushRef="#br0" timeOffset="33818.65">11221 7974 270,'4'-10'685,"-1"-1"-115,-3 11-60,4-16-37,-4 16-53,5-12-54,-5 12-43,5-10-26,-5 10 4,0 0-66,15-1-22,-15 1-43,12 5 2,-5 3-38,1-2-5,0 3-38,-3-1 7,3 3-39,-2 0 7,-1-1-35,-1 1 15,-2-1-27,2 1 16,-4-11-24,3 18 19,-3-18-25,2 15 21,-2-15-22,0 13 19,0-13-21,0 0 15,0 14-23,0-14 19,0 0-35,0 0 10,0 0-26,0 0 28,0 0-18,0 0 17,-3-9-14,3 9 23,3-16-25,0 7 33,3-4-21,1 0 23,1-1-24,3-3 30,-1 3-9,3-3 32,3 3-15,-1 1 43,4-1 15,0 3 8,1 1 9,1 2 13,-1 2-8,2 1-15,-3 2-6,-2 0-9,-1 3-6,-3 3-10,2-1-11,-2 3-6,0-1-6,-4 4-5,0 2-9,-3-3-4,2 3-11,-6-2-57,-2-8-63,3 18-75,-3-18-93,0 21-129,-3-11-130,3-10-164,-2 18-724,2-18-1041</inkml:trace>
  <inkml:trace contextRef="#ctx0" brushRef="#br0" timeOffset="34379.68">12173 8008 353,'7'-13'749,"-3"4"-120,-2-3-64,3 3-63,-2-2-21,-1 2-77,-2 9-34,2-18-83,-2 18-20,-2-16-52,2 16 9,-7-16-42,0 10 4,0-1-42,-2 4 11,0 0-45,-2 1 13,-2 2-21,-1 1-9,-1 2-13,-2 4-11,-2 1-12,0 2-13,1 1-11,1 3-4,0 0-3,2 1-9,1 0-5,1 3-3,0-2 2,4-1 1,2-1-3,0 0-2,1-2-4,3-2-1,3 1-7,0-11-20,2 15-18,-2-15-17,8 14-22,-8-14-7,15 8-31,-15-8 11,18 1-31,-7-2 8,3-1-12,0-1 1,1-4 3,-1 0-10,4-3-7,-1 1 20,-2-6-5,1 1 11,1-3 5,-2-4 2,-1-1-12,-1-1 15,-2-3 21,-1-1 20,-2-3 20,-1 0 12,1-2 4,-4 0 43,-2-3 35,-2-1 13,0-2 22,-2 0 29,-1-4 11,-2 7 24,-1 3 10,1 3 5,-1 0-24,-1 7 26,0 2-43,1 5 17,1 1-29,-1 7 29,6 7-4,-9-10 12,9 10-12,-8 4 19,8-4-10,-4 19-2,6-4-11,0 6-7,-1 3 45,3 7-42,1 3-21,0 1 22,-1 0-48,4 6-6,-6-1-3,3-3-12,0-5-7,-2 3-8,1-4-6,0 1-8,0-2-6,-2-5-2,3 0-29,2-3-58,-2 0-81,2-4-83,3-1-109,0-3-202,3 0-177,0-5-832,5 0-1207</inkml:trace>
  <inkml:trace contextRef="#ctx0" brushRef="#br0" timeOffset="34934.83">13571 7681 340,'4'-12'761,"1"3"-105,-5 9-10,7-15-82,-7 15-22,5-12-47,-5 12-62,4-9-84,-4 9-60,0 0-43,0 0-14,0 0 35,0 0-62,-14 12 58,7 2-80,-4 4 28,-5 3-58,3 5-5,-7 4 7,2 2-62,-4-2-12,3 2-12,0-1-22,0-2-6,4-4-7,-1-1-6,0-1-9,0-2 25,6-4-75,-2-1-51,5-2-53,-2-2-66,0 1-85,4-6-35,5-7-80,-8 14-103,8-14-62,0 0-62,-5 10-783,5-10-1016</inkml:trace>
  <inkml:trace contextRef="#ctx0" brushRef="#br0" timeOffset="35180.28">13452 7725 200,'4'-18'837,"-2"3"-118,4 1-54,-2 0-106,2 2-36,-1 0-44,3 3-58,0 1-35,-1 1-40,5 4-23,0 1-39,2 2 11,2 2-63,3 3 16,4 5-72,0 2 15,-1 5-73,2 0-15,-3 2 27,0 1-58,-2 2-15,-1 0-13,-2-1-3,0 1-12,-1-1-5,-3-2-6,1-2-4,-3 0 17,1-2-87,-3-2-47,1-1-55,0-1-81,-2-1-40,0-3-70,-1-1-102,-6-6-99,12 10-84,-12-10-872,11 7-1133</inkml:trace>
  <inkml:trace contextRef="#ctx0" brushRef="#br0" timeOffset="35467.12">13240 7749 808,'-27'-4'738,"2"1"-107,4 1-72,2-1-45,4-1-72,1 3-37,5-2-90,9 3-38,-18-4-57,18 4-14,0 0-31,2-12-19,6 6-20,5 2-16,0-2-7,10-2-6,1 2-15,6-3-11,8-5 8,5 4-31,1-2-8,4 2-8,1-3-9,3 2-6,2-1-3,0 2-6,-1-2-5,-1 2-3,-2-1-40,-5 1-66,0 1-37,-12 0-82,-3 3-78,-8-2-79,-2 3-128,-3 0-184,-2-2-626,-7 4-915</inkml:trace>
  <inkml:trace contextRef="#ctx0" brushRef="#br0" timeOffset="35824.03">14109 7147 202,'0'0'937,"6"-11"-165,-6 11-95,6-9-77,-6 9-61,3-9-30,-3 9-104,0 0-33,2-10-77,-2 10-22,0 0-57,0 0-7,0 0-41,0 0-6,-13 3-9,6 3 8,0 3-17,0 1-21,0 3-13,-1 1-14,2 1-10,-2-1-7,3 1-18,1 2-9,0 0 0,2-1-19,0 2-5,2-2-8,2 0 0,0-1 29,5 1-42,-1-2 27,4 0-89,-2-3-60,5 0-63,-1-1-81,1-2-58,1-1-72,2-3-124,0 1-49,1-3-79,-3-1-143,1-1-423,0-1-816</inkml:trace>
  <inkml:trace contextRef="#ctx0" brushRef="#br0" timeOffset="36027.2">14436 7206 742,'0'0'743,"1"-19"-43,-1 19-80,2-13-50,-2 13-86,0 0-55,0-13-91,0 13 14,0 0-45,0 0-9,0 0-43,11 4-15,-11-4-43,6 16-15,-1-8-35,-3 5-23,1-2-25,1 3-19,-1 1-19,0 1-6,-2 0-15,-1-1-8,4-2-67,-4 0-68,2 0-93,-2-13-61,3 21-90,-3-21-125,1 20-79,-1-20-118,2 14-750,-2-14-1026</inkml:trace>
  <inkml:trace contextRef="#ctx0" brushRef="#br0" timeOffset="36299.09">14697 7161 393,'0'0'696,"-3"-15"-114,3 15-38,-6-10-48,6 10-55,-9-4-44,9 4-15,-18 0-42,18 0-14,-20 4-50,8 2-7,-2 1-40,3 3-5,-1 0-28,-3 2 3,3 2-37,0-2-10,3 2-40,1 1 1,1-1-33,2-2 3,0 3-11,3-3-19,2-1-5,2 2-8,2-3-7,2 0-9,2 0-6,1-2-18,3 1-41,1-3-60,0-2-32,3 0-63,-3-4-12,-1 3-98,4-3-75,0-3-73,-1 1-39,1 0-131,1-3-654,-1-3-886</inkml:trace>
  <inkml:trace contextRef="#ctx0" brushRef="#br0" timeOffset="36507.37">14870 7015 431,'0'0'801,"-2"-11"-116,2 11-23,0 0-34,0 0-60,0 0-28,15 2-90,-15-2-14,18 12-29,-7-2-19,1 1-51,1 3-44,1 1-50,-2 0-41,-2 1-37,1 0-28,-3 1-29,0 0-18,-1-3-22,0 1-11,-4 2-44,1-5-86,-2 5-67,2 0-106,-4-2-90,1 3-108,-2-1-178,-1 0-151,0 3-834,-1 1-1260</inkml:trace>
  <inkml:trace contextRef="#ctx0" brushRef="#br0" timeOffset="37466.86">16255 7560 383,'0'0'776,"-3"-15"-121,3 15-37,-4-12-63,4 12-18,-2-11-66,2 11-29,0 0-92,-2-12-62,2 12-80,0 0-6,0 0-7,0 0-10,0 0-18,8 14-30,-3-2 19,-1 1-63,2 3 23,1 4-56,-1 2-7,-1 2-8,3-1-13,-3 4-2,-1-4-7,1 2-3,-1-1-5,-2 1-1,2-3 6,-1 2-14,-1-6-1,-1-2-2,-1 0-11,0-4-11,0 1-4,0-13-7,-1 20-13,1-20 23,-1 16-10,1-16-33,-3 10 22,3-10-26,0 0 28,0 0-19,0 0 28,0 0-18,-1-12 26,1 12-24,6-15 34,1 3-25,1 0 32,3-3 1,2 1-6,1 2 5,3-1 1,2 0 1,0 0-1,3 3-1,0 1 4,3 1-6,-2 2 5,1 3 2,-2 0 5,-3 3-2,1 2 9,-2-1 4,-2 3 4,-1 2 2,-2 1 1,-5-2 14,0 2 7,-4 2 9,-4-9-4,3 16 6,-3-16-4,-7 18-6,0-8-2,-3 0-6,-3-1-3,-4 2-10,0-2-6,-3 0-1,-3 2-1,0-2-10,1-2 1,-2-2-8,0 0-44,1-1-65,2-2-29,2 0-71,0-2-72,2-1-132,2 0-127,2-1-159,3-2-689,1-1-990</inkml:trace>
  <inkml:trace contextRef="#ctx0" brushRef="#br0" timeOffset="37840.22">17022 7828 839,'18'-4'716,"-6"1"-109,-1-2-65,3 0-74,-1-2-50,1 2-77,3-1-35,-1-2-68,0 4-17,0-4-46,0 0-5,-1 1-38,-2-2-10,0 2-12,1-2-20,-4 3-1,1-3-12,-4 3-10,-1 0-9,-6 6-18,9-11-9,-9 11-4,0 0-8,-1-12-5,1 12 0,0 0-9,-18 0 8,7 3-5,-1 0 1,-1 4 10,-1 1 15,1 1 9,-2 3-2,1 0 28,1 0 0,3 0-1,1 1-8,0-2 5,3 2-2,2-4-6,3 4-7,1-13-8,1 19-9,-1-19-2,9 17-6,-2-10-7,2-2-12,2 1-36,1-3-78,0-1-30,2-2-76,0 3-47,0-3-105,1-3-84,2 2-98,1-1-161,0-3-533,0 2-850</inkml:trace>
  <inkml:trace contextRef="#ctx0" brushRef="#br0" timeOffset="38747.54">18657 7621 551,'0'0'743,"-8"-7"-145,8 7-101,0 0-64,0 0 19,0 0-69,0 0-9,0 0-59,-6 10-24,6-10-28,4 16-33,-3-4-32,3-2-25,1 3-28,0 1-30,-1-3-21,0 1-13,-1 0-20,0-3-9,1 2-4,-4-11-9,7 17-4,-7-17-11,4 14 6,-4-14 8,4 10 4,-4-10-12,0 0-7,0 0-5,0 0-18,0 0 11,0 0-7,0 0 7,-9-3-4,9 3-10,-5-16 23,5 16-14,-4-20 13,4 6-26,2-3 24,-1 2-23,4-3 20,0-2-19,3 0-3,1 1 3,2-1 20,2 4 13,2-1 16,1 3 17,3 1 10,0 3 7,3 2 2,-1 3-10,-1 3-8,-1 2 46,0 2-60,-4 2 28,2 2-51,-3 3 41,0 0-17,-4 2-5,-1 0-51,-2 2 50,0 0-56,-2 2 36,-2-1-59,-1-1-16,-2 1-107,0-2-76,-1-1-77,1-11-105,-2 23-164,-1-14-121,-1 2-860,0-1-1203</inkml:trace>
  <inkml:trace contextRef="#ctx0" brushRef="#br0" timeOffset="39572.61">19255 7715 615,'15'-5'898,"-1"-1"-151,3-1-126,1-1-64,1 1-75,1-4-70,0 2-62,0-1-55,-2 0-23,-1 0-46,0 1 3,-3-3-46,0 4 8,-2-1-61,-3 0 13,0 0-58,-3 1 23,-2 0-60,-4 8-21,1-12-1,-1 12-11,-5-9 4,-3 3 25,8 6-41,-19-3 3,19 3-4,-23 1 48,11 4-44,-4-2 60,3 5-45,-3 3 69,1 1-40,1 1 62,1 3-46,2 0 25,0 1-54,3 0 13,2-2-25,2 3 36,1-2-51,1-1 37,4 0-48,0 1 39,3-2-45,0-1 38,3-1-71,1 0-12,2-4-82,1 0-44,2 0-35,-1-3-43,3-2-25,-2-3-45,3 1-33,-1-2-17,2-2-24,0 0 26,3-4 8,-2 0 5,0-2 32,-1-4 45,-1 2 54,0-2 25,0-3 85,-3 0 44,0-1 88,-4 1 32,1-2 64,-4 5 29,-1 1 48,1-2 34,-3 6 32,-2-3-5,-2 11-26,4-12-2,-4 12-7,0 0-8,0 0 5,0 0-14,0 0-3,0 0-21,-7 10-12,7-10-18,-4 21-12,2-10-24,1 1-14,0 0-14,1 0-14,1-1-12,2-1-7,1 1-10,-1-1-21,4-1 10,0-2 0,1-2 2,2 2-12,1-5-2,1 1-9,-12-3 0,26 0-12,-13 0-13,2-4-7,0-1-17,2-1-3,0-3-5,0-2 4,0-2 2,0 0 16,-2-4 7,0 1-5,-2 1 16,0-2 10,-3 2-1,-1 3 2,-1 0-14,-2 3 25,-1 0-4,-5 9-9,8-13 2,-8 13 3,0 0 7,0 0-4,0 0-4,0 0 0,0 0 4,0 17 0,0-17 0,-1 17 1,1-17 0,0 21 1,1-10-19,0 0 24,3-1 0,4 0 0,1-1-2,0 1-5,5-5 4,-2 2 1,6-2 0,-1 0-2,3-4 4,3-1 1,3-1 7,-2-2 5,2-1 47,-1-3-4,-2 1 48,-2-3-4,-2-1 72,-1 0-54,-4-2 65,-3 1-40,-2-3 18,-2 1-37,-3 3 8,-3-2-54,-2 0 14,-3 2-50,-3-1 8,-2 1-35,-3-1 31,-3 2-39,-2 0 13,-1 1-38,0 3-45,-3 1-98,0 0-70,0 2-85,1 2-97,0 0-169,0 1-240,2 1-880,0 1-1371</inkml:trace>
  <inkml:trace contextRef="#ctx0" brushRef="#br0" timeOffset="40275.6">21906 7417 215,'0'0'872,"-12"-6"-170,12 6-78,0 0-96,-12-5-72,12 5-51,0 0-5,-9 7-85,9-7-7,-6 14-29,6-14-44,-1 19-41,1-4-24,-2-3-4,4 5-45,-2 0 4,0-2-46,1 2 8,-1 0-32,1-3-17,0-2-8,-1 1 0,0-1-8,3-2-3,-3-10-8,1 17 3,-1-17 13,0 15 11,0-15 0,0 0 26,0 0-39,-1 11 24,1-11-48,0 0 38,0 0-49,-6-7 41,6 7-39,-4-11 31,4 11-39,-2-19 45,1 7-44,1 0 4,1-5 4,2 2 2,0-2 0,3 3 3,1-5 8,2 2 9,2 2 14,1-2 13,3 3 23,2 2 20,4 1 14,-2 1 41,4 3-37,0 2 5,0 2 1,0 3-6,3 3-18,-2 1-13,1 3 19,-3 1-48,4 3 28,-6 0-49,-3 3 26,1-3-35,-3 4 21,-2-1-11,-3 1-23,0-1 0,-3-2-36,-1 2-125,-1-3-22,-1 0-130,-1-2-82,0 0-116,-3-9-147,3 16-147,-3-16-819,1 10-1280</inkml:trace>
  <inkml:trace contextRef="#ctx0" brushRef="#br0" timeOffset="40512.22">22421 7420 628,'0'0'847,"1"-14"-116,-1 14-47,0 0-84,13-6-21,-13 6-105,19 2-27,-4 2-46,1 1-45,5 1-23,2 1-2,1 1-83,3 3-2,0-2-53,1 3-2,-4-3-77,-1 0 0,0-1-19,-3 3-33,0-2 4,-1 0-19,0 1-62,-4-3-64,2-2-91,-4 2-107,-2-1-95,1 0-65,-3-1-139,-2 0-84,-7-5-171,13 6-558,-13-6-991</inkml:trace>
  <inkml:trace contextRef="#ctx0" brushRef="#br0" timeOffset="40747.88">22899 7435 414,'-2'-11'943,"2"11"-129,-4-15-95,4 15-49,-4-11-34,4 11-102,-4-9-93,4 9-73,0 0-57,-5-12-46,5 12 19,0 0-36,0 0-57,-14 3 21,14-3-56,-13 11-1,4-2-50,-1 0 6,0 3-54,-4 2 17,0 0-41,-1 2 23,0 1-15,-1 2-7,0 0-77,0 0-14,2-1-105,0-2-58,0 1-93,1-1-67,0-1-105,0-1-117,3 0-63,1-3-197,0 0-431,3 0-896</inkml:trace>
  <inkml:trace contextRef="#ctx0" brushRef="#br0" timeOffset="41235.67">23226 7396 1060,'-6'-11'782,"1"0"-78,1 3-85,-1-1-33,5 9-101,-5-12-80,5 12-111,-4-9-27,4 9-53,0 0 2,0 0-46,0 0 11,0 0-34,8 13 2,-2-2-24,-1 0-20,0 3-17,2 1-13,-2 0 29,4 5-67,-4-2 40,1 0-56,-1 0 40,-1-3-58,1 2 55,-1-2-67,0-1 52,-2-2-60,1 0 51,-3-12-53,4 20 51,-4-20-46,2 14 47,-2-14-42,3 12 49,-3-12-57,0 0 50,0 0-55,0 0 50,-1 11-54,1-11 41,0 0-40,-3-11 45,3 11-49,-1-16 50,2 6-40,-1-3 3,1-3 3,3 0 4,-1 0 5,3-1-5,0-3 11,4 2 2,0 1 25,4 0-12,-1 1 8,2 3 3,2 1-2,3 1 19,0 4 28,1-1 11,1 5-2,-2 1 8,1 4 40,3 1-45,0 3 30,-1 2-43,-1 3 16,-2 0-40,-1 1 16,-5 4-55,0-1-9,-3 0 0,-5 0 0,-1 0 0,-3 2-72,-2-2-150,-4 0-154,-3 4-111,-2-1-229,-3 0-232,-4 2-749,-3-1-1375</inkml:trace>
  <inkml:trace contextRef="#ctx0" brushRef="#br0" timeOffset="42323.82">25161 7427 515,'-8'-5'796,"8"5"-115,0 0-36,-10-5-93,10 5-42,0 0-67,0 0-7,0 0-37,-6 7-37,6-7-36,4 18-25,-2-10 3,2 6-83,2 0 20,-3 3-28,1-2-63,0 2-1,0-1-61,-1 0 8,1-1-45,0 1 25,0 0-45,-2-5 22,2 3-41,-4-5 29,4 1-40,-4-10 33,1 17-29,-1-17 33,4 11-25,-4-11 16,0 0-49,0 0 18,0 0-64,0 0 41,0 0-50,0 0 49,0 0-56,1-16 54,2 6-44,-3-3 58,4-2-44,0-1 15,4-4 4,-2-1 5,4 1 10,2-3 6,1 1 2,0 5-4,2-4 8,1 6 2,0 1 2,0 1 3,2 1 6,2 4 8,-2-1-1,2 5 7,0 1-1,-2 2 5,2 2-2,1 3 1,-1 1-3,2 3-8,-3 2 5,0 0-4,-3 2 45,2 2-57,-4-2 41,-1 2-40,-1-1 35,-3-1-41,-1-2 39,-1 1-46,-2-1 50,-2-1-53,-1 1 50,-2-10-50,0 13 50,0-13-49,-3 10 45,3-10-46,-11 6 34,11-6-3,-11 2-19,11-2-73,-12-4 52,12 4-55,-15-9 52,10 2-41,-2 0 12,3-3 14,2 2 8,-3-6 16,5 2-2,0-2 4,5-1 6,-3-2 0,5-2-5,2 2 24,2 0 3,2 1 13,0 2 1,2 3 16,2-2 17,-1 5 3,5 1 11,-4 2 8,2 4-1,0-1-2,0 5 6,1 0-7,0 5-2,0 0-17,-1 2-10,-2 1-6,-1 1 16,-3 1-37,-1 0 19,-3 1-30,-1 0 24,-1-1-41,0-1-23,-3 2-95,-1-3-37,1 0-119,-4-11-73,2 21-106,-2-21-146,0 15-140,0-15-863,2 14-1267</inkml:trace>
  <inkml:trace contextRef="#ctx0" brushRef="#br0" timeOffset="42771.57">26274 7482 315,'11'-11'791,"4"1"-130,-3-2-22,1 2-65,-3-1-91,-1 0-15,2 1-59,-5 3-33,0-2-73,-6 9-37,8-17-64,-8 17-13,-2-11-45,2 11 10,-10-10-46,10 10 17,-21-3-25,7 4-2,-2 2-23,-4 5 6,-3 0-8,2 2-9,-2 2 0,-2 2-23,2 0-9,6-2-10,-2 1-2,6 0-7,1-1 2,4-1 41,-1 1-63,5-3 57,1 3-59,3-12 19,3 16-73,-3-16-25,10 13-23,-10-13-18,19 7-17,-19-7-9,17 4-23,-3-5 10,-3 0 18,0-3 8,3-3 29,1 2-12,-1-3 43,0-2 8,4-1 26,-5-1-1,3-1 26,-3 1 3,1-1 22,-5 2 17,2 0 48,-2 1-14,-2 5 35,1-4-31,-3 4 11,-5 5-35,10-10 16,-10 10-18,0 0 25,0 0-17,10 6 26,-10-6-34,3 12 23,-3-12-30,2 15 5,-2-15 4,2 20-4,-2-20-7,0 21-4,2-9-3,2 1-1,4-1-9,-2 1-31,3 0-41,0-3-48,1 1-56,3-2-96,1 0-103,3-2-72,-1-3-108,2 2-185,2-4-293,1-1-642</inkml:trace>
  <inkml:trace contextRef="#ctx0" brushRef="#br0" timeOffset="43080.22">26859 7157 385,'-3'-18'739,"-1"2"-121,-1 1-42,2 3-67,-1 0-42,0 2-67,1 0-23,1 0-52,2 10-31,-6-14-51,6 14-7,-4-8-25,4 8 17,0 0-27,0 0 14,-8 7-6,8-7-1,-4 18-37,2-3-13,2 3 7,0 2-19,0 4-8,0 1-16,2 4-17,-2-1-9,2 4-25,0-1-15,0 1-11,0-3 23,1-2-44,0-1 24,-3 1-36,4-5 24,-2 0-31,0-3 19,1-2-61,-1-1 22,2-2-60,0-1 15,1-2-81,2-2-36,0-2-40,-1 0-36,3-2-34,1-2-19,-10-3-70,17 3-47,-5-6-50,-1 0-17,3-2-71,-1-2-109,0-2-380,1-3-669</inkml:trace>
  <inkml:trace contextRef="#ctx0" brushRef="#br0" timeOffset="46366.52">26616 7466 71,'0'0'866,"0"0"-200,-14-2-83,14 2-52,0 0-75,0 0 8,0 0-64,0 0-8,0 0-72,9-8-11,-9 8-57,18-4-3,-4 1-51,3 0-12,-1 2-27,2-2-56,2 0-7,-1-1-38,0 1 2,4 0-3,0-2-18,-1 2-27,-2-3 2,1 4-78,-1-4-42,-2 2-90,-2 1-48,1-3-99,-1 3-84,0 0-75,-2-3-71,-1 4-721,-1-1-897</inkml:trace>
  <inkml:trace contextRef="#ctx0" brushRef="#br0" timeOffset="46950.79">27189 7377 228,'0'0'735,"-12"-6"-135,12 6-50,-6-6-56,6 6-48,-5-8-47,5 8-56,0 0-20,0 0-61,5-10-28,-5 10-26,16-2 11,-16 2-44,22 0 4,-6 3-38,-1 0 6,3 3-39,1 2 9,0 1-44,-1 2-10,-4-1-18,2 2 16,-3 2-14,-3-3-11,-2 2-3,-1-1-11,0-1-3,-3 2-1,-2-4-7,1 2 2,-3-11-3,0 17-2,0-17 1,-5 15-8,5-15 6,-5 10-6,5-10-3,-8 6-13,8-6-15,0 0-3,-11 3-7,11-3-8,0 0-10,0 0-19,0-14 11,0 14-21,11-18 15,-2 8-8,4-4 23,0-1-6,2-1 31,2 0-22,3-2 38,-2 1-6,0 3 18,-2 0-27,0 2 36,2 1-6,-5 1 37,-2 2-8,3 3 24,-3-1-15,1 3 14,-2 0-2,-10 3 29,17 3-23,-17-3 42,13 11-33,-4-4 14,-5 2-29,4 4 6,-2-2-20,-4 3 13,3 0-9,-2 0-9,-2 1-2,3-2-10,-4-1 11,0-1-32,2 2-43,-2-13-43,0 20-47,0-20-41,3 16-49,-3-16-79,0 14-95,0-14-63,0 0-125,-3 12-684,3-12-880</inkml:trace>
  <inkml:trace contextRef="#ctx0" brushRef="#br0" timeOffset="50004.88">27670 7046 388,'0'0'530,"-9"-9"-90,9 9-51,-7-9-33,7 9-40,-9-7-21,9 7-15,-14-5-2,14 5-9,-13-3-17,13 3 0,-14-2-43,14 2-4,-13 0-34,13 0 21,-14 4-41,14-4 6,-11 5-29,11-5-1,-9 5-22,9-5 10,0 0-29,-8 10 24,8-10-24,0 0 4,4 10-33,-4-10 7,11 5-26,-11-5 16,13 4-32,-13-4 17,18 0-25,-18 0 19,16 0-28,-16 0 9,16-3-13,-16 3 21,16-6-23,-16 6 15,13-10-21,-8 3 25,-5 7-29,6-13 26,-6 13-30,3-13 23,-3 13-22,-3-13 20,3 13-2,-7-12-27,1 5 1,6 7-47,-17-8-18,17 8-61,-19-2-29,5 4-108,3-1-81,-2 6-77,-1-3-125,1 6-754,-1 0-924</inkml:trace>
  <inkml:trace contextRef="#ctx0" brushRef="#br0" timeOffset="51326.92">28328 7442 406,'0'0'721,"0"0"-153,0 0-62,6-10-77,-6 10-34,10-4-47,-10 4-44,13-6-36,-4 4-31,2-3-37,-1 1-47,3-1 4,0 1-22,0-4-18,-1 3-24,1-3 0,1 1-6,-1-1-6,0 0-6,-3 0-8,0 1 2,0 0-14,-2 0 9,-2 1 2,-6 6-9,11-12-7,-11 12-14,5-11-8,-5 11-4,0 0-13,0-11 1,0 11-9,-12-6 15,12 6-8,-16 2-3,4 0 13,-1 2 6,-3 2 2,2 3 4,-5 0 26,2 3-17,0-2 14,2 2-26,-3 0 22,5 1-30,3-1 19,1 0-27,0 0 24,2 0-30,3 1 19,0-3-3,3 1-4,1-11-3,2 19-5,1-8 0,6-2-9,0 0 6,0-1-4,3 0-4,3-1 3,1-3-4,1 1 0,2-2-3,0-2-2,0 0 1,4-1 2,0-1-20,1 0 19,2-5-14,1 1 26,2-4-25,1 0 28,0-4-22,3-3 20,1-1-21,-3-1 24,0-1-24,-1-2 5,-6 5 1,1-3-1,-4 1 2,-1 2 2,0-2-1,-5 2 4,-1-1 0,-2 3 0,-2-2 0,-3 3-2,0-2-1,-3 3 1,-2-1 3,1 2-6,-5 0-2,0-1 25,-1 2-29,-3-2 23,-2 1-24,-2 2 23,0 0-22,-2 2 22,2 3-26,0 0 26,-3 1-26,13 3 23,-18 2-25,8 3 17,4 0-13,-2 3-4,4 1 1,1 2-15,1 2 2,2 0-4,0 2 25,1 2-24,0-1 25,3 2-35,-1 3 43,2-2-25,2 2 29,0 0-17,1-2 21,-3-2-21,-1 0 35,0-3-3,-2-2 36,0 1-9,0-2 23,-1 0-22,-1-11 21,-3 18-11,3-18-8,-8 18-2,8-18-16,-12 11-9,12-11-5,-16 8-59,16-8-82,-21 5-57,11-3-131,10-2-101,-26 0-110,26 0-143,-23-1-747,9 0-1016</inkml:trace>
  <inkml:trace contextRef="#ctx0" brushRef="#br0" timeOffset="57771.1">28116 7295 6,'0'0'366,"0"0"-56,0 0-73,0 0 5,0 0-60,0 0 20,0 0-35,0 0 17,0 0-5,7-6 8,-7 6-6,0 0 7,0 0 0,0 0-2,0 0 10,0 0-4,7-7 16,-7 7-20,0 0 6,0 0 15,0 0-27,0 0-8,7-6 6,-7 6-29,0 0 11,0 0-30,0 0 14,0 0-41,0 0 6,0 0-43,-5-11 12,5 11-15,0 0 20,-14 0-32,14 0 15,-13 2-23,13-2 16,-20 8-24,9-4 21,-3 6-34,1-2 23,-3 3-28,3 3 12,-1 1-21,-1-1 23,0 4-4,3-4 1,0 3-11,1-2 1,2 1 2,4-2-3,1 1 1,0-4-3,4 1 23,5 1-31,-1-1 18,6-1-26,3-1 21,0-1-47,3-2-38,-1 0-39,5-2-34,-2-2-29,1-2-30,3 0-67,-3-2-68,0 0-55,3 0-63,-4-2-102,1 0-143,1-1-318,-3-1-617</inkml:trace>
  <inkml:trace contextRef="#ctx0" brushRef="#br0" timeOffset="60003.37">1454 9865 444,'13'-9'604,"-13"9"-73,13-12-45,-5 7-48,-1-2-48,3 3-7,-4-2-48,2 1 6,0-2-42,-1 1-13,-1 1-32,-6 5 8,11-10-9,-11 10 2,9-8 6,-9 8-16,9-9-11,-9 9-33,5-6-24,-5 6-31,0 0-26,0 0-13,0 0-6,-9-8-11,9 8-8,-12 3-8,3 1-1,0 0-4,-4 3-8,0 3-6,-1 3-7,-1 1-6,-2 4-7,0 0-4,0 4-3,3 0-10,-2 2-2,3-2-4,0 3-2,2-2-3,3-1 2,-2-3-8,5 2 5,1-3-2,3-1-3,1 0 4,1-3 4,4 1-12,1-3 2,6 0 3,-1-5 4,5 2-4,0-3-4,2-4-5,1 1-4,0-2-11,3-2-4,-2 1-1,0-5 4,-1 2 7,-1-2 3,-2-2 6,-1 2 5,-1-2 4,-3 2-1,2-4 0,-5 2-2,-3 0-8,-5 7 4,3-15-1,-3 15 0,-2-12-1,2 12-3,-13-11 3,3 7-1,10 4 7,-19-5-3,5 5-6,0 1 5,-4 2 3,1 2-5,-6 1-5,3 5-30,-2-2-51,1 2-72,2 1-66,-1 0-76,5 0-87,-1 0-128,3 1-114,2-1-212,3-3-568,4-1-1022</inkml:trace>
  <inkml:trace contextRef="#ctx0" brushRef="#br0" timeOffset="60209.5">2007 10104 1386,'0'0'927,"15"-4"-99,-15 4-69,0 0-88,8-8-94,-8 8-65,0 0-81,0 0-64,5-8-67,-5 8-63,0 0-47,0 0-37,0 0-35,0 0-45,0-12-99,0 12-107,0 0-95,0 0-95,0 0-119,0 0-161,0 0-166,0 0-816,0 0-1234</inkml:trace>
  <inkml:trace contextRef="#ctx0" brushRef="#br0" timeOffset="61269.96">6371 9399 596,'-12'4'835,"12"-4"-131,0 0-73,0 0-32,0 0-56,0 0-44,0 0-106,0 0-26,0 0-59,0 0-19,0 0-27,0 0-37,13-9-37,-4 5-23,1 1-21,3-2-24,0-1-20,2 0-8,1-1-31,-1 0 31,2-3-59,2 2 24,-2-3-42,-2 5 39,0-4-42,-2 2 34,1-1-51,-3 0 40,-1 0-46,-1-1 46,-1 4-58,-3-3 61,-1 1-58,-4 8 42,1-16-2,-3 7-6,-3 1-42,-2 2 44,-3 1-44,1-1 46,-3 2-47,0 3 44,-1-1-41,13 2 42,-26 0-39,13 3 42,-2 0-30,2 4 51,-1 0-34,3 4 49,-2 2-27,3 1 18,1 6 3,0-2 16,3 3 13,1 1 4,2 3-9,2-2-10,-1 3-7,4-1-6,-1 0-24,2 2-26,0 5 0,3-2 0,0 1 0,-1-1 0,0 0 0,2-3 0,-1-1 0,-1-3 0,3 0 0,-3-2 0,0-1 0,0-3 0,-1-2 0,1-1-188,-3-2-103,1-1-30,0 0-46,-3-11-55,1 15-106,-1-15-72,0 0-91,-3 12-103,3-12-466,0 0-868</inkml:trace>
  <inkml:trace contextRef="#ctx0" brushRef="#br0" timeOffset="61707.17">6189 9761 704,'0'0'733,"-11"-6"-148,11 6-74,0 0-83,0 0-51,2-12-45,5 5-63,3 2-14,5-2-44,5-1-4,4 1-31,5-3 2,4 0-36,1 1-2,5-3-47,1 3 4,-7 1-39,3-1 12,-3 1-32,-1 0 9,-1 1-31,-4 3 16,-5-1-20,-1 2 7,-4 0-10,-2 2 21,-1 1-20,-4 2 31,0 3-17,-3 1 25,-7-6-13,4 16 28,-4-16-18,-2 21 10,-2-9-8,2 0-4,-2 1-10,0-1-5,-1 0-3,3-2-7,0 1-1,2-11-3,0 15-2,0-15-1,7 14-1,-7-14 0,12 7-2,-12-7-2,21 1-1,-21-1 1,23-1 0,-8-3-1,-1-1-24,3 0 27,-2-3-18,1 2 32,-1-2 6,-1-1 29,-2 1 19,0 0 14,-3-1-18,-2 2 17,-2-2 0,0 1 33,-5 8-53,1-14-17,-1 14-5,-5-13-6,-1 5-5,6 8 0,-15-11-7,4 5-10,-2 2-7,-2-1 2,0 1-7,-3 2-10,1 0 5,-1 1-33,3 1-57,0 0-61,0 1-103,2 2-61,1-2-144,-1 3-160,3-1-140,10-3-758,-12 5-1142</inkml:trace>
  <inkml:trace contextRef="#ctx0" brushRef="#br0" timeOffset="62043.68">7033 9633 857,'9'-6'980,"-2"1"-201,5 0-71,-2-1-88,3 0-66,1 0-116,0 1-47,2 1-79,0 0-34,2 1-40,1 3-47,-2 0-38,2 2-35,-3 1-19,1 2-23,-2 1-11,2 2-7,-4 1-23,-1 0-3,-1 2-5,-4 1-9,2-2 0,-4 2 0,-2-1-9,-1 0 45,-2-11-63,-1 19 32,1-19-27,-5 20 51,5-20-57,-6 16 47,6-16-44,-10 11 86,10-11-47,-8 8 80,8-8-20,0 0 25,-11 3-38,11-3 21,0 0-40,-6-7 15,6 7-40,0-14-5,3 3-10,2-2 9,1-1-27,2-4 0,1-1-2,4 2 6,2-5-62,2 2-38,1-1-123,2-2-131,-1 4-122,2 0-185,3 1-197,4-3-848,3 2-1380</inkml:trace>
  <inkml:trace contextRef="#ctx0" brushRef="#br0" timeOffset="62818.26">8836 9518 353,'0'0'957,"0"-12"-133,0 12-116,2-13-18,-2 13-67,0 0-57,3-14-82,-3 14-73,0 0-65,0 0-23,0 0-12,0 0-17,0 0-26,9 7 6,-9-7-19,2 23-4,-2-6-28,0 1-193,0 2-30,-1 1 0,1-1 0,0 1 0,1 4 0,-1-5 0,1 1 0,2-2 0,-2-2 0,3 2 0,0-4 0,0 0 0,1-1 0,3-2 0,-1-2 0,2-3 0,0-1-198,3-2-239,-1-2-33,-11-2-69,26-1-35,-13-2-50,2-3-35,-2-1-106,3-4-473,-2-1-848</inkml:trace>
  <inkml:trace contextRef="#ctx0" brushRef="#br0" timeOffset="63142.73">8906 9392 145,'-18'2'777,"0"1"-140,3 2-58,-2-1-38,3 1-48,0-1-73,4 1-28,1 1-72,0-1 2,9-5-54,-9 6-11,9-6-33,0 0 4,4 8-55,-4-8 2,15 2-40,-3-5 17,4-1-4,1 1-13,5-3-9,-1-2-27,0-1-15,2 0-2,-3-2 6,0 2 42,-3-1-49,0 0 44,-3 1-37,-2-1 31,-2 0-43,-1 0 22,-4 3-40,-1-2 14,-4 9-44,1-13 14,-1 13-30,-6-9 24,6 9-39,-17-5 31,17 5-37,-22 2 30,7 0-38,1 4 32,-4-2-74,1 4-3,-1 2-93,2-1-30,-1 3-44,2 1-86,2-1-24,5 0-96,1 0-127,0 2-98,5-2-923,3 1-1232</inkml:trace>
  <inkml:trace contextRef="#ctx0" brushRef="#br0" timeOffset="63388.23">9388 9586 1129,'0'0'1006,"-13"1"-139,13-1-100,0 0-97,-15 0-88,15 0-137,0 0-68,0 0-44,0 0-43,0 0-6,10-5-87,0 4-31,3-2-36,3 1-25,3 0-17,0-1-20,2 1-13,1-1-25,-2 2-50,6 0-27,-2-2-123,-2 1-68,-2-1-84,0 2-39,-1 0-126,-4 1-118,0-2-108,-15 2-755,24 0-1089</inkml:trace>
  <inkml:trace contextRef="#ctx0" brushRef="#br0" timeOffset="63571.75">9484 9710 700,'-8'5'894,"1"1"-132,7-6-58,-9 10-56,9-10-61,-6 7-94,6-7-55,0 0-40,4 11-8,-4-11-102,11 5-17,-11-5-82,20 3 3,-8-3-71,3 1 10,0-2-62,3 2-7,0-2-122,1-1-90,0 0-110,4-3-141,-4 2-197,5-2-203,0 1-804,0-1-1256</inkml:trace>
  <inkml:trace contextRef="#ctx0" brushRef="#br0" timeOffset="64266.67">10781 9428 665,'0'0'763,"-3"-14"-81,3 14-53,-1-15-33,1 15-15,0-14-43,0 14-51,0-15 12,0 15-61,1-12-7,-1 12-87,1-11-16,-1 11-74,0 0-11,0 0-60,0 0 56,0 0-3,0 0-181,0 0-55,7 17 0,-6-4 0,2 4 0,-1 0 0,2 5 0,0 2 0,0-2 0,-1 2 0,1-1 0,1 0 0,-1 1 0,2-2 0,-2-1 0,1-1 0,-1-2 0,0-1 0,0-1 0,0-2 0,2-1 0,-2-1 0,-1-2 0,0-1 0,-3-9-312,7 16-340,-7-16-137,11 11-157,-4-4-790,0 0-1419</inkml:trace>
  <inkml:trace contextRef="#ctx0" brushRef="#br0" timeOffset="64622.98">12380 9276 260,'-4'-11'969,"1"3"-186,3 8-97,-7-13-61,7 13-36,-2-12-38,2 12-117,-5-9-23,5 9-103,0 0 17,0 0-50,0 0 37,0 0-66,0 0 29,-4 9-22,4 3 6,1 0-44,0 1 4,1 4-53,-1 2-136,1 0-30,-2 3 0,2 0 0,0 3 0,-2-3 0,2 3 0,1-4 0,-1-1 0,-1-1 0,1-2 0,2-2 0,-2 0 0,0-2-327,0-3-114,1 1-98,1-2-152,-4-9-152,8 14-848,-8-14-1367</inkml:trace>
  <inkml:trace contextRef="#ctx0" brushRef="#br0" timeOffset="65075.49">12039 9547 436,'-10'-3'868,"10"3"-180,-18-4-107,18 4-77,-9-8-89,9 8-35,0 0-82,8-12-29,3 5-63,5 0-3,5-3-48,11 0 15,9-2-22,4 2 7,4-1-23,-2 1-20,3 0-20,1 3-15,-4-1-18,1 1-18,-10 3-26,0 0 15,-9 2-25,1 0 16,-6 2-25,-1 2 21,-6 3-14,-1 0 12,-3 3-22,-1 1 26,-5 3-36,-2 1 33,-1 0-24,-2 0 17,-2 0-21,2-1 29,-2 2-43,0-2 44,2-2-28,0 1 23,2-1-21,0-1 24,2-1-25,-1-3 25,-5-5-26,16 10 17,-16-10-20,20 1 29,-20-1-24,24-1 24,-15-2-25,3-1 43,-3-1-6,1 0 36,-2-2-10,3-1 36,-5-1-3,-1 1-4,-3-4 2,3 2 2,-5-2-10,-3 2-9,1-2-4,-5-2 6,1 2-31,-5 0-8,-5 2-9,-1-2-4,-2 4 37,-4 2-55,0-1 52,0 3-60,-2 2 47,2 0-62,1 2-52,2 2-46,-1 2-38,-3 0-58,6 1-74,2 0-75,1 2-90,2-1-81,5 0-150,2 1-687,6-7-975</inkml:trace>
  <inkml:trace contextRef="#ctx0" brushRef="#br0" timeOffset="65559.28">13315 9426 845,'4'-16'883,"-4"16"-147,3-16-125,-3 16-62,6-14-74,-6 14-82,7-12-70,-7 12-47,7-8-39,-7 8-46,13-2-11,-13 2-18,13 5-16,-3 0-14,-1 3-20,-1 3-22,0 1-15,-1 0-12,1 1-5,-1 1-3,-1 1-13,0-1-4,-2 1-8,-2-3-6,0 0-4,0 0-9,1 0 7,-3-12 2,0 17 4,0-17 9,2 13 5,-2-13 0,0 0-4,0 11-2,0-11-1,0 0-8,0 0 1,0 0-13,0 0-2,-5-10-3,5 10 0,0-14 0,3 2 1,-3-1 0,4-3 5,-2-2 2,6-3 50,-2-2-52,1 2 54,4-5-44,0 2 45,0 1-43,5-1 50,0 5-6,4-2 4,0 3 25,5 2-11,2 2 45,0 3-12,4 2 20,-2 5-139,-1 0 0,1 4 0,0 4 0,3 0 0,-1 5 0,-2 1 0,-2 2 0,-5 3 0,1-1 0,-3 3 0,-5-1 0,-3 0 0,-1 1 0,-2 0 0,-2-1 0,-2 0 0,-1 1 0,-1-1 0,-2 1 0,0-2 0,-2 3-483,0 0-246,-2-1-193,-1 2-988,0 0-1636</inkml:trace>
  <inkml:trace contextRef="#ctx0" brushRef="#br0" timeOffset="66982.53">1461 11665 234,'0'0'576,"-6"-6"-116,6 6-40,-7-8-28,7 8-36,-8-8-20,8 8-18,-8-8-14,8 8-23,-5-9 2,5 9 14,-6-8-27,6 8 7,-4-8-19,4 8-1,-8-6-15,8 6-19,-4-8-17,4 8-23,-5-7-8,5 7-14,0 0 9,-8-9-30,8 9-12,0 0-5,-6-8-10,6 8-9,0 0-10,-8-6-13,8 6-10,0 0-15,0 0-7,-6-6-13,6 6-5,0 0-8,0 0-11,0 0-1,0 0-8,0 0 0,0 0 2,0 0 1,0 0 0,14 0 0,-14 0 2,17 2-1,-17-2-3,23 3 2,-9-2-2,1-1 3,3 0-3,-2-1-2,4 0 0,0-1 1,2 0 2,1 0-2,1-2-1,-1-1-2,0 2-2,-4-3-1,-1 3-8,0-3 0,-3 3 3,0-2 5,-2 3 5,-1-2-1,-2 1-6,-1-1 4,-9 4-7,14-8 6,-14 8 2,7-8-3,-7 8-11,6-6 5,-6 6-7,0 0 12,0 0 18,-4-10-26,4 10-6,0 0 10,0 0-8,-14 4 7,14-4 0,-11 11 7,4-4 0,1 4 1,-1 1 3,0 5-3,-1 3-7,3-1 7,0 3 2,-1 3 1,0-1 0,3 2-1,-2-1 2,2 2-2,0-1 1,-1 2-3,1-1 1,1-3-2,-2 3 3,1-3-11,2 0-55,-3-4-55,4-1-46,-2-1-43,1-2-41,0 1-54,-1-4-51,2-13-89,-1 23-63,1-23-58,-2 17-174,2-17-506,-4 15-854</inkml:trace>
  <inkml:trace contextRef="#ctx0" brushRef="#br0" timeOffset="67291.48">1520 11853 616,'0'0'698,"0"0"-55,0 0-64,4-9-95,-4 9-39,0 0-73,18-4-32,-18 4-56,25 0-46,-9 0-61,2-2-23,2 1-44,2 0-20,3-2-86,0 2-34,2-1-68,-3 1-21,3-2 3,-2 0 13,0 1 25,0-1 14,-6-1 11,0 2 15,-1 0 14,-5 1 27,1-2 44,-3 2 64,-11 1 2,22-4 43,-22 4 5,14-1 14,-14 1-15,14-3-11,-14 3-32,0 0-11,12-3-23,-12 3-12,0 0-18,9-4-12,-9 4-12,0 0-8,0 0-70,10-5-70,-10 5-124,0 0-140,0 0-177,0 0-276,0 0-399,0 0-846</inkml:trace>
  <inkml:trace contextRef="#ctx0" brushRef="#br0" timeOffset="68418.14">9487 10918 779,'0'0'666,"-10"-4"-113,10 4-43,0 0-15,0 0-39,0 0-3,0 0-49,0 0-37,8-9-57,-8 9-5,14-4-36,-14 4-19,22-7-34,-11 6-21,2-4-29,4-1-24,-1 2-16,-2-2-12,4 1-23,0-4 22,0 2-61,0-2 34,-2 0-54,-1 0 38,-2 0-55,0-1 46,-1 1-61,-2-2 45,-1 2-12,-3-2-3,1 2-6,-4-3 3,-3 12-54,3-16 48,-3 16-52,-4-15 52,4 15-47,-12-12 38,4 7-43,-3 2 54,0 2-49,0-2 51,-1 6-8,-1-1-50,-1 4 59,-1 2-46,1 2 59,-1 4-33,3 3 49,-1 1-38,2 4 46,0 5-13,3 0 13,1 3 12,3 1-17,1 0 0,1-2-11,2-1 26,0-2-46,2 3 26,0 0-42,1-3 31,1 0-41,-1 2 31,2-1-37,-1-1 25,1-3-20,0 0 0,1 0 0,-3-1-21,4-4-80,-3-3-58,-1 0-119,1-2-40,0-1-26,-1 0-30,-1-3-76,-2-9-72,3 13-77,-3-13-34,0 0-156,0 15-340,0-15-744</inkml:trace>
  <inkml:trace contextRef="#ctx0" brushRef="#br0" timeOffset="68834.68">9381 11296 444,'-6'-7'907,"6"7"-203,-9-10-115,9 10-102,-5-10-45,5 10-86,5-14-35,0 8-77,5-3 6,3 1-53,8-1-1,4-3-41,3 1-6,3 1-45,1 0-3,0 2-39,1 0 8,0-1-36,1 2 7,-1 1-23,1-1 6,-1 3-18,-7-2 19,1 3-27,-4 2 12,-3-1-13,-3 4 23,1-1-2,-5 3-8,-2 2 3,1 1-4,-5 0 6,-1 2-2,0 1-2,-3 0-2,1 0 1,-1 2 0,-2-2-5,2 0-1,-1-1 0,-2-9 3,8 17-1,-3-10 1,-5-7-1,10 12-2,-10-12-1,13 6-3,-13-6 3,17 3 8,-17-3-18,20-3 15,-10 0 4,-1-1 0,3-2 10,-3 2 12,-2-1 9,2-3 5,-4 1 10,1-1 12,-3-1 0,0 0-6,-3 9-12,0-17-10,-4 9-7,4 8-4,-10-15-10,0 8-3,-1 0-5,0 3-2,-3-1 7,0 2-16,-1 1-1,0 1 2,0 0-4,1 2-14,-1 0-58,2 1-93,-2 1-58,3 1-135,2 0-158,1 0-127,1 2-882,8-6-1158</inkml:trace>
  <inkml:trace contextRef="#ctx0" brushRef="#br0" timeOffset="69159.39">10240 11118 1032,'0'0'962,"10"-8"-192,-3 1-120,-7 7-49,13-10-109,-3 5-67,0 3-72,1-2-58,5 3-54,-3 0-46,3 1-37,0 2-36,1 1-27,-1 2-19,0-1-14,-2 2-8,0 1-13,-1 2-11,0 0-14,-4 0 1,-1 0-14,-1-1-10,-4 2-3,-3-10 4,5 17 3,-5-17 1,0 15 4,0-15-5,-3 13 3,3-13 5,-4 9 11,4-9 16,-6 8 19,6-8 12,0 0-1,0 0-4,0 0 2,0 0-15,-4-12-1,4 12-8,5-17-8,2 3 1,0 1-14,2-4-6,3-2-6,-1-1-14,4-1-36,-2 0-58,0 3-72,3 2-93,-4-1-96,2 2-190,-1 1-164,1 3-853,-2 1-1218</inkml:trace>
  <inkml:trace contextRef="#ctx0" brushRef="#br0" timeOffset="69771.15">12787 10938 389,'-11'-8'808,"11"8"-114,-5-7-37,5 7-82,-7-8-6,7 8-64,0 0-37,-9-5-63,9 5-55,0 0-49,0 0-18,0 0 14,0 0-49,0 0 10,-7 8-45,7-8 11,3 19-16,1-4-14,-2 1-8,2 5-34,2 0-21,0 4-55,1 1-76,-1 3 0,4 0 0,-3 2 0,2 4 0,3 2 0,-2-2 0,-1 1 0,0-4 0,0-1 0,0-2 0,-3 0 0,-1-6 0,-1 0 0,1-1 0,-2-3 0,-1-2 0,-2-3 0,-4 1 0,3-2 0,-8-1 0,2-1 0,-4-2 0,-1-1 0,-3-4 0,-3 0 0,-2-4 0,-2 0 0,-3-4 0,-4 0 0,-1-4 0,-1-4 0,1 0 0,-3-5 0,1-2 0,3-2 0,0-1-16,2-2-463,4 1-96,4-1-135,1 3-125,5 0-926,2 0-1453</inkml:trace>
  <inkml:trace contextRef="#ctx0" brushRef="#br0" timeOffset="70095.53">12600 10802 566,'0'0'697,"0"0"-100,0 0-50,0 0-44,0 0-26,0 0-52,4 10-38,-4-10-41,14 0-33,-14 0-27,20-1-29,-6 0-22,-1-4-36,1 2-12,2-2-19,-1 1-3,-1-3 36,2 1-63,-3-1 45,-2-1-60,1 0 24,-2 0-40,-3 1 25,-1-3-7,0 4-44,-6 6 17,4-16-53,-4 16 25,-4-12-48,4 12 26,-12-11-44,12 11 37,-13-6-49,13 6 32,-20-3-5,20 3-7,-20 4-11,8-2-41,1 3-36,0 0-48,-1 2-112,2 2-71,1 2-72,1-4-114,4 4-116,0-1-117,3 2-851,1-12-1223</inkml:trace>
  <inkml:trace contextRef="#ctx0" brushRef="#br0" timeOffset="70323.54">13216 10967 1397,'0'0'895,"0"0"-94,0 0-78,-13-2-56,13 2-109,0 0-88,0 0-85,0 0-71,0 0-65,0 0-44,0 0-42,11-10-29,-11 10 10,20-3-70,-7 0-17,3 0 27,-1 0-85,2 3-64,1-4-74,-1 2-84,0 0-67,0-1-81,1 2-119,-5 0-78,1-1-121,0 2-736,-14 0-1033</inkml:trace>
  <inkml:trace contextRef="#ctx0" brushRef="#br0" timeOffset="70491.45">13317 11042 108,'-7'5'847,"7"-5"-167,-11 10-25,11-10-54,0 0-78,-4 11-38,4-11-76,0 0-44,2 10-69,-2-10-16,0 0-78,11 7-14,-11-7-62,18 2-1,-18-2-55,27-1-23,-14 0-102,3-1-71,2-1-111,0 1-153,-2-2-95,4 0-138,1-2-673,-4 2-898</inkml:trace>
  <inkml:trace contextRef="#ctx0" brushRef="#br0" timeOffset="70842.42">14182 10703 219,'-9'-10'1020,"9"10"-157,-8-7-81,8 7-36,-6-5 4,6 5-141,-6-9-21,6 9-74,0 0-33,-4-6-95,4 6-26,0 0-65,0 0 29,0 0-70,0 0-254,-5 9 0,5-9 0,5 17 0,-1-6 0,-2 4 0,3-1 0,0 1 0,1 2 0,1 1 0,-3-1 0,2 1 0,2 1 0,-3-2 0,1-2 0,0 2 0,-1-3 0,2 1 0,-3-1 0,1-2 0,-1-2 0,1 1 0,-1-3 0,4-1 0,-4 1 0,3-3-605,-1 2-559,3-2-858,3-2-1777</inkml:trace>
  <inkml:trace contextRef="#ctx0" brushRef="#br0" timeOffset="71407.08">15757 10652 631,'0'0'771,"3"-14"-80,-3 14-56,4-12-21,-4 12-40,4-15-3,-4 15-53,3-12-24,-3 12-6,4-9-84,-4 9-36,0 0-89,3-10-11,-3 10-18,0 0 25,9 7-14,-9-7-162,6 18-99,-1-5 0,2 2 0,-2 5 0,1-1 0,1 3 0,-1 2 0,2-2 0,-2 2 0,2-2 0,-2-1 0,2 0 0,-2 0 0,-2-5 0,1 1 0,0-2 0,-1-1 0,1-3 0,-1-1 0,-4-10-232,5 17-303,-5-17-105,4 12-120,-4-12-137,0 0-726,3 10-1280</inkml:trace>
  <inkml:trace contextRef="#ctx0" brushRef="#br0" timeOffset="71904.05">15500 10860 514,'-12'-1'903,"2"-2"-170,10 3-112,-14-5-120,14 5-40,0 0-89,0 0-42,1-12-82,10 8-25,5 0-31,7-3 0,6 0-23,9 1-17,11-2-28,3 1-22,6-1-22,9 1-13,1 0-14,1-2-32,-9 4-48,-1-1-32,-1 1-21,-1-2 7,-1 2 7,-2 0 1,-4 1 10,-4 1 10,-10-1 16,-8 1 7,-2 2 16,-6-1 15,-1 1 18,-1 0 6,-7-1 9,-11 2 17,17 2 5,-17-2 22,9 5 11,-9-5 3,0 0 9,1 12-27,-1-12-7,-4 13-13,4-13-20,-4 17-3,4-17 0,-5 18-11,5-18-5,0 15-3,0-15-3,4 17-3,-4-17-1,8 14-3,-2-7 3,-6-7-5,13 8-3,-3-4 0,-10-4 2,20 5-4,-20-5 0,20 0-3,-9-2-4,1-1 5,-1-1 2,1 0 4,-3-2-2,0-1 13,-1 0 7,0-3 59,-3-1-65,1-2 69,-4 4-50,-1-3 48,-1-1-8,-2 1-58,-3 0 45,-2-1-56,-1 3 47,-4-1-58,-1 3 37,-5-2-43,-1 1 44,0 2-54,0 4 47,1 0-49,-3 1 52,1 0-73,2 4-14,0-1-95,0 0-60,4 3-62,0 0-51,3 1-130,11-5-85,-12 10-123,12-10-813,-1 12-1095</inkml:trace>
  <inkml:trace contextRef="#ctx0" brushRef="#br0" timeOffset="72351.64">17039 10671 331,'5'-7'1002,"1"-2"-193,-6 9-116,8-10-67,-8 10-73,8-8-95,-8 8-96,6-9-67,-6 9-54,10-4-37,-10 4-25,0 0-24,19 2-22,-19-2 6,16 9-49,-10-1 16,2-1-50,1 3-20,-1-1-4,-2 1-6,1 0-3,-1 1-2,-2-2-1,-1 0-3,1 0-4,-4-9-3,7 16-1,-7-16 1,5 12 3,-5-12 0,3 10 11,-3-10 6,0 0 11,6 11-12,-6-11-8,0 0-2,0 0 9,0 0-17,0 0-2,0 0-1,0 0 46,0-17-55,0 17 48,1-19-53,-1 7 67,3 1-56,-2-5 58,3 0-48,1 0 50,0 1-51,5-2 7,0 0 16,3 2 4,4 0 2,4 0 60,1 1-16,0 4 11,5 1 50,-2 2-21,1 1 25,1 2-30,1 4-122,0 1 0,1 2 0,3 3 0,-2 1 0,-1 2 0,-3 3 0,-5-2 0,-3 2 0,0 2 0,-5 1 0,0-3 0,-6 2 0,-1 0 0,-3 1 0,0 0 0,-4 2 0,-1-1 0,-1-1-81,-4 4-531,1 0-224,-2 0-291,-2-1-621,0 0-1438</inkml:trace>
  <inkml:trace contextRef="#ctx0" brushRef="#br0" timeOffset="73924.56">1482 13292 642,'0'0'553,"11"-5"-53,-11 5-23,16-7-30,-16 7-39,13-8-36,-3 4-28,-2-1 11,-1 0-45,3-2-10,-2 2-27,1 0-6,-2-2-11,-1 2-13,-6 5-12,14-12-35,-14 12 6,9-12-27,-9 12 1,4-12-48,-4 12-13,2-11-15,-2 11-17,-4-11-20,4 11-16,-9-10-7,9 10-7,-16-9-9,16 9 7,-18-4-39,18 4 35,-25 0-21,13 2 10,0 2-15,1-1 12,1 2-20,-3 0 19,4 4-21,-3-1 18,2 2-31,1 1 46,1 1-34,2 0 19,2 0-27,2 1 24,-1-1-3,4 0 4,1 2-14,2-1 16,2 1-12,2-1 5,4 1-12,0 2 18,2-3-18,3 1 18,2 1-4,-2-3 3,1 2-14,1-1 12,0-1-14,0-1 16,-4 2-17,-1-2 19,-2-1-17,-2-2-1,-3 2 4,-3-1 3,-4-9 0,4 17 1,-4-17-1,-5 14 9,-2-6-1,1-2-1,-3 0-6,-1 0 3,-1-2-6,-1-2 8,-1 1 2,1-1 3,-3-2 6,4-3-6,-3 0 8,-1-2 23,1-2 2,3 1-7,-1-6-4,2 2 1,1-2-9,2-3-1,2 3-14,1-2 2,3 0-5,2-1-1,2 2-3,0-3 4,4 0-8,0 2 5,2-2-21,4 2-82,0-1-110,0 3-90,1 1-121,0-1-80,2 5-161,3-2-119,-3 2-727,1 2-1136</inkml:trace>
  <inkml:trace contextRef="#ctx0" brushRef="#br0" timeOffset="74120.86">2050 13416 315,'0'0'960,"0"0"-134,7 6-85,-7-6-59,0 0-49,0 0-86,6 6-39,-6-6-78,0 0-52,0 0-82,0 0-43,0 0-65,0 0-37,8 5-32,-8-5-29,0 0-61,0 0-83,0 0-71,0 0-63,0 0-78,0 0-60,0 0-125,0 0-96,0 0-129,0 0-758,0 0-1044</inkml:trace>
  <inkml:trace contextRef="#ctx0" brushRef="#br0" timeOffset="78898.95">13933 12722 547,'0'0'599,"0"0"-75,0 0-32,0 0-35,6 6-51,-6-6-22,9-4-26,-9 4-16,12-7-52,-12 7-23,13-6-18,-13 6 12,14-9-45,-14 9 8,15-10-42,-9 3-1,2 2-38,-8 5 4,11-14-27,-6 7-7,1-1-22,-6 8 0,8-14-24,-8 14 0,2-16-13,-2 16-9,0-16-12,0 16-1,-3-18-13,3 18 3,-11-15-16,6 7 4,-3 3-8,-3 1 3,-1 0-1,-3 4 11,-2 0-22,-3 3 11,-2 2-2,-1 2 0,-4 5-11,0 1 9,2 1-13,1 3 12,0 0-1,1 3 1,2-1-2,4 0 2,0 1-2,5-3 0,0 0-2,7-1 0,-1-3 3,4-1-2,2 0 6,0-12-6,4 18-6,3-10-15,4-3-20,0-1-26,2-1-37,4-3-22,1-2 2,4-3-29,3 0 12,-3-3-12,7-4 3,-6-1-13,3-1-5,1-2 17,-4-1-5,2-1-1,0-5-1,0 1 15,-3-5-8,-2 0 17,1-2 7,-4-2-1,1-2 18,-4-1 19,0 0 22,-1-1-4,-5 5 35,-2-1 31,0 2 16,-3 4 54,-2 1-1,1 4 52,-2 2-11,-2 1 2,0 1-1,-2 5-4,0 0 11,-2 2-9,6 9 11,-13-9-23,13 9 24,-13 0-22,13 0 22,-16 10-34,9-1-3,-1 6 24,0-1-24,2 5 25,-1 0-25,1 5 17,2 0-16,-2 6 30,2-1-25,0 2 16,1-3-35,1 0 15,2 0-37,0 0 12,2-1-29,2-1 13,-1 1-23,3-3 18,0-1-32,2-2-21,1-3-65,0 0-35,2-2-71,2-3-51,0-3-82,0-1-56,1-2-70,0-1-98,1-2-99,-2-1-386,0-3-651</inkml:trace>
  <inkml:trace contextRef="#ctx0" brushRef="#br0" timeOffset="79103.93">14411 12646 104,'0'0'816,"5"-16"-160,-5 16-58,2-9-60,-2 9-44,0 0-103,4-12-45,-4 12-65,0 0-19,0 0-40,0 0 7,0 0-33,1 12-10,-1-12-45,2 16-1,-2-16-47,0 17 4,0-17-34,2 21 5,0-11-37,0 2 10,2-3-23,-2 0 13,-2-9-50,6 16-19,-6-16-73,9 12-18,-9-12-62,14 6-76,-14-6-41,15 2-55,-15-2-35,18-2-104,-18 2-111,18-6-357,-11 0-562</inkml:trace>
  <inkml:trace contextRef="#ctx0" brushRef="#br0" timeOffset="79379.52">14371 12497 636,'-11'4'599,"11"-4"-101,-13 9-65,13-9-59,-8 6-42,8-6-24,0 0-33,0 0-22,0 0-12,8 7-23,-8-7 5,12-2-40,-12 2 22,19-5-21,-8 0 16,-2 0-24,1 0 16,-2 0-34,-1-2 17,1 2-41,0-2-3,-2 0-28,-1-2 3,-5 9-21,6-15-25,-6 15-25,5-15 9,-5 15-10,0-12-11,0 12-9,0 0-11,-7-9-47,7 9-64,0 0-21,-11 4-72,11-4-44,-11 8-114,6 1-128,-1 0-88,-1 5-255,1-1-317,0 2-762</inkml:trace>
  <inkml:trace contextRef="#ctx0" brushRef="#br0" timeOffset="79755.55">14849 12697 518,'0'0'939,"0"-12"-164,0 12-82,0 0-80,-4-14-38,4 14-106,0 0-63,0-12-96,0 12-41,0 0-76,0 0-14,0 0-44,0 0 9,0 0-9,0 0-8,5 17-15,-3-5-13,-1 4-15,0 1-11,1 2-9,0 3-3,2 3 53,-3 2-35,0 1 27,-1-1-64,1 2 13,1 0 4,-2 0 18,-2-1-29,2 2-2,0-3-6,-1 0 7,1 0 4,-1-4-6,-2 1-3,1-4-3,0-3-4,0 0-6,2-1 6,-1-3 3,0-1 2,-2 0 2,-1-3-8,0 1-7,4-10-7,-9 12-2,3-5-8,-2-2-10,8-5-3,-18 5-50,18-5-41,-24 0-62,9-4-56,-1-2-68,-5-4-55,3-1-94,-3-6-118,-5-7-93,3-2-155,1-4-679,4 0-1098</inkml:trace>
  <inkml:trace contextRef="#ctx0" brushRef="#br0" timeOffset="80020.91">14825 12422 179,'0'0'701,"0"0"-132,12 1-45,-12-1-22,0 0-69,19 0-47,-19 0-14,18-1-62,-6-2-12,1 0-58,-2 1-7,1-2-34,-1 0 2,0-1-11,-1 1 22,-1-3-18,-2 2 11,0 0-16,-7 5-34,10-12-34,-10 12-14,2-12-21,-2 12-18,-2-11-14,2 11-13,-5-11-8,5 11-11,-13-9-12,13 9-56,-14-7-52,3 4-73,11 3-89,-19-4-113,19 4-156,-20-1-177,20 1-770,-20 0-1098</inkml:trace>
  <inkml:trace contextRef="#ctx0" brushRef="#br0" timeOffset="80339.11">15228 11980 513,'0'0'910,"3"-19"-121,-3 19-124,0-14-45,0 14-91,-1-14-54,1 14-96,-3-11-14,3 11-41,-7-8-38,7 8-38,-7-5-15,7 5-28,0 0-16,-17 5-2,9-1-18,0 4-14,0 1-9,0 3-15,-1 3-13,1 1 13,0 2-47,0-1 14,3 0-45,0 3 19,3-2-44,-2-1 26,2 2-43,2-1 13,2-2-24,0 0 0,2 0-40,1-3-40,4 0-103,0-1-23,0-2-95,2-1-49,2-3-69,-1 0-86,2-2-74,0 0-73,0-4-129,-1 0-516,0-3-900</inkml:trace>
  <inkml:trace contextRef="#ctx0" brushRef="#br0" timeOffset="80547.07">15470 11976 879,'0'0'730,"1"-16"-53,-1 16-75,3-13-82,-3 13-53,0 0-72,2-9-1,-2 9-46,0 0 2,0 0-24,9 9 0,-9-9-32,7 17-28,-5-5-2,2 2-68,0 0 1,-3 1-69,2 3 8,-2-1-55,1 0 15,0 0-49,-1 0-17,0 0-111,1-5-37,-1 2-120,0-2-85,1 0-82,0-2-130,-2-10-84,3 16-118,-3-16-752,6 12-1114</inkml:trace>
  <inkml:trace contextRef="#ctx0" brushRef="#br0" timeOffset="80803.9">15743 11960 651,'0'0'669,"-6"-18"-109,6 18-36,-5-12-52,5 12-63,-10-5-17,10 5-58,-17-2-2,17 2-40,-19 5 3,7 0-37,2 4 0,-1 0-40,-1 2 18,3 0-26,0 3-11,0 0-32,2 1-19,0-1 3,2 1-56,1 0 30,2 0-68,-1-2 24,2-1-52,2 0 35,3-1-49,-2-1 30,4 0-82,0-2-10,2 1-105,1-4-61,2 0-52,0-3-46,2 1-99,0-3-47,0 0-66,1-3-26,4 2-90,0-3-517,1-3-770</inkml:trace>
  <inkml:trace contextRef="#ctx0" brushRef="#br0" timeOffset="81026.76">15973 11821 312,'-1'-11'804,"1"11"-106,0 0-48,0 0-59,0 0-62,0 0-46,11 4-56,-5 5-21,1 0-31,2 5-22,4 2-25,-1 1-11,-1 2 5,3 4-65,-2 0 6,0 2-8,-1 0 14,-1 2-48,0-1-41,-4-2-62,0-1-85,-3 0-33,0 1 0,-3-3 0,-3 4 0,0-3 0,-5-1 0,-1 5-229,-5-3-167,0-1-107,-4-1-192,0 0-220,0-3-809,-1-1-1404</inkml:trace>
  <inkml:trace contextRef="#ctx0" brushRef="#br0" timeOffset="81623.39">17214 12322 780,'0'0'806,"0"0"-64,-8 6-114,8-6 0,0 0-71,0 0-55,0 0-68,9 5-54,-9-5-61,16 0-55,-16 0-36,20-1-63,-7-1-36,1 1-22,1-1-11,1 0-60,3-1-78,-2-1-61,0-1-78,1 2-74,-2-2-96,0 3-117,-4-2-111,-1 1-205,1 0-493,-12 3-883</inkml:trace>
  <inkml:trace contextRef="#ctx0" brushRef="#br0" timeOffset="81797.83">17195 12501 255,'-8'10'979,"3"0"-193,0-4-73,5-6-78,-4 13-30,4-13-105,4 11-71,-4-11-82,13 9-37,0-7-76,3 1-31,3-2-58,4-1-45,3 0-151,4-2-102,5-2-151,1 0-209,1-2-164,9-2-766,-3 1-1056</inkml:trace>
  <inkml:trace contextRef="#ctx0" brushRef="#br0" timeOffset="82666.52">18268 12398 806,'0'0'748,"-10"-11"-69,10 11-67,-4-11-76,4 11-18,-5-8-71,5 8-64,0 0-67,-5-10-53,5 10-30,0 0-14,0 0-27,0 0-22,12 5-20,-12-5-19,11 13-24,-5-6 9,1 4-54,1-1-22,-1 0 5,0 2-21,-1-1 7,-1 0-17,0-1 8,0-1 2,-1-1-3,-4-8-20,5 14 11,-5-14-9,3 12 11,-3-12-25,0 0-2,-1 12-35,1-12 8,0 0-33,0 0 17,0 0-27,-10-8 22,10 8-18,-3-12 22,3 12-16,-3-21 32,6 9-16,-2-2 31,1-2-13,2 0 26,2-1-2,0-3 4,2 2 7,3 1 2,-1 0 9,3 2 5,-1 1 11,0 1 3,2 3-9,-1 3 30,2 2-21,0 1 22,-3 3-25,1 1 1,2 3-1,1 0-2,-1 4-5,-3 0-4,-1 3 1,2 1-2,-4 0-2,-1-1-1,-1 2-20,-2 1 19,0-1-16,-2 1 22,-2-3-24,1 1 23,-2-11-22,-2 20 25,2-20-28,-2 15 20,2-15-33,-4 13 20,4-13-30,-4 9 13,4-9-37,0 0 19,0 0-24,0 0 26,0 0-14,0 0 29,-9-5-29,9 5 37,5-15-20,-1 4 32,1 0-2,2-3 4,0 0 6,3-3 4,-1 1 17,3 0 12,-1 0 32,2 2-6,0 0 5,0 2 6,-2 2 2,1 0 0,-1 2 39,-2 3-56,3 0 42,-2 2-49,-10 3 56,20 2-67,-9 1 56,-2 2-51,2 2 31,-1 3-53,-1 0 1,0 2-5,-1 2-10,-2-2 4,1 1-3,0 2-14,0-2-64,-2 0-53,0 0-100,-1-2-53,0 0-103,0-1-119,0 0-102,0-2-91,1-1-734,-5-7-1028</inkml:trace>
  <inkml:trace contextRef="#ctx0" brushRef="#br0" timeOffset="82922.32">19089 12296 498,'0'-13'792,"1"3"-125,-1 10-48,0-17-55,0 17-81,0-13-70,0 13-79,0 0-77,1-13-32,-1 13-19,0 0-2,0 0-3,0 0-18,-4 13-17,4-13-14,-2 19-14,-1-8-30,2 2 0,0 0-40,-2 3 4,2 1-35,1-3 12,0-1-28,1 1 18,2 0-31,1-1-8,-2-1-50,2-1-16,1-3-36,0 1-23,3-3-50,-1-1-19,3-1-47,-10-4-61,20 5-34,-20-5-13,20-5-40,-7 3-42,-1-3-65,0-2-110,1-3-261,-1 1-415</inkml:trace>
  <inkml:trace contextRef="#ctx0" brushRef="#br0" timeOffset="83210.96">19017 12154 194,'-14'4'711,"4"-1"-159,0 1-62,10-4-58,-12 7-40,12-7-51,0 0-29,0 0-18,3 13-38,-3-13-23,16 4-14,-16-4-21,23 0-2,-9-2 6,4-1 5,-1 1-6,-2-3 3,2 0 0,-4 1 4,2-1-3,-3 0-12,0-2 24,-3 2-68,-1-3 22,-2 2-54,1 0 16,-7 6-70,6-12 13,-6 12-53,0 0 0,-3-13 29,3 13-50,0 0-4,-14-7 25,14 7-81,-14 3-28,5 0-31,-2 1-38,-1 2-49,-2-1-55,2 3-80,-1 1-143,-4 2-93,3 0-134,1-2-723,2 3-1042</inkml:trace>
  <inkml:trace contextRef="#ctx0" brushRef="#br0" timeOffset="83638.96">19448 12287 874,'0'0'929,"0"0"-140,0 0-112,5-9-91,-5 9-119,0 0-112,0 0-70,0 0-40,0 0-21,8 5-23,-8-5-24,3 14-29,1-6-29,-1 3-22,0-2-13,0 3-20,0-1-28,-1 0 11,-2-11-6,3 21-8,-3-21-3,1 18-6,-1-18-3,-1 16 3,1-16-9,-1 12 0,1-12-3,-6 8-24,6-8 22,0 0-18,-8 6 19,8-6-1,0 0-4,-9-8 0,9 8-4,-4-11 1,4 11 6,0-20-11,0 8 0,2-2 3,3-1 40,2 0-41,3-2 20,0 0 4,2 3 53,4-2-38,2 2 64,0 3-32,3 0 59,1 3-31,2 1 42,0 2-43,0 1 43,-1 4-41,3 0 32,-2 5-54,-1-1 16,0 5-45,-3 0 24,-2 3-46,-1 0-26,-2-1-1,-2 4 0,-4-2 0,-1 1-109,-3-2-62,0 2-155,-4-1-131,0-1-134,-2 1-178,0 0-247,1-13-492,-5 20-1135</inkml:trace>
  <inkml:trace contextRef="#ctx0" brushRef="#br0" timeOffset="83975.3">20494 11901 215,'3'-12'931,"1"3"-160,-4 9-61,5-15-108,-5 15-59,2-14-104,-2 14-58,0 0-69,-5-11-2,5 11-45,0 0 6,-14 3-16,6 1-10,-2 4-18,-1 8 2,-1 0 32,-3 7-43,1 2 38,-4 6-36,5 3 14,-1 1-4,4 2-164,2 3-66,1 3 0,2 2 0,3-1 0,2-6 0,4 5 0,3-2 0,3-5 0,-1-5 0,2-2 0,4-2 0,0-5 0,2 0 0,3-5 0,-2-5 0,1-2 0,1-2-518,-3-2-337,1-1-329,1-3-595,0-4-1475</inkml:trace>
  <inkml:trace contextRef="#ctx0" brushRef="#br0" timeOffset="85871.78">21331 12401 315,'11'-7'712,"-2"0"-140,3 0-47,-1-1-42,0 0-39,2-2-52,-2 2-26,2-1-57,-3-1-2,1 0-57,0 1 6,-2-1-14,-1 2-16,-1-1-27,-2 0-29,-1 1-26,-4 8-20,3-17-25,-3 17-16,-4-15-16,4 15-13,-11-14-11,3 10-6,-1-1-8,-4 1-9,0 3-2,-1 1-6,-2 1 16,-2 3-25,1 3 1,-2-1-3,1 5-1,-1 1 4,1 3-4,1 1 1,2 1-18,2 0 24,2 1-23,-1-1 25,3 1-25,4-4 24,1 1-11,2-2 11,2-13-23,1 21 23,3-11-21,2-3 16,2-1-41,1-2 5,2-2-51,2-2 6,4-2-38,1-2 10,2-2-31,2-3 13,-3 1-28,7-4 19,-3-4-10,1 3-8,-1-6-10,-1 1-14,-1-1 24,-2-2-9,-1-1 24,0-2 14,-2-1 20,-2-1 20,-2-1 14,0 1 0,-4-4 27,-3-1 9,0 2 32,-3 2 27,0 1 34,-2-1 5,-2 4 67,1 2-13,-1 3 5,-1 1-18,-1 0-23,0 4 18,0 2-18,1 3 21,-4-1-23,7 9 34,-10-5 0,10 5 7,-10 3-26,4 3 32,2 4-22,1 2 12,1 4-26,0 1 14,1 3-23,0 1 13,1 4-16,0 2-10,1-1-12,-1 1-14,3 0-8,-2 2-7,1 2-21,2-2 19,2 3-27,0-8 19,-1-1-40,1-1-23,1-1-66,3-2-43,-3 0-71,2-6-59,1-2-90,1 1-86,0-3-80,2-3-131,-1 0-495,0-3-779</inkml:trace>
  <inkml:trace contextRef="#ctx0" brushRef="#br0" timeOffset="86087.38">21869 12250 193,'4'-15'785,"-4"15"-166,1-10-74,-1 10-106,0 0-43,0 0-41,0 0-32,0 0-18,0 0-25,0 0-46,0 0-16,-2 12-40,2-12-9,-3 17-37,3-17-8,0 19-40,0-19 3,0 23-26,3-14 0,-1 3-30,1-2 13,1 0-26,0-2 11,2-2-54,0 2-14,3-3-61,0-1-30,0-1-50,-9-3-42,21 1-45,-21-1-32,21-4-54,-9 2-75,-2-4-113,3-3-436,-3 1-571</inkml:trace>
  <inkml:trace contextRef="#ctx0" brushRef="#br0" timeOffset="86366.52">21877 12100 279,'-9'6'643,"9"-6"-116,-9 10-69,9-10-45,-4 10-56,4-10-46,0 0-13,4 12-19,-4-12-10,13 5-9,-13-5-17,15 3-20,-15-3-13,19-3-14,-8 1-7,-1-1-1,0-1-11,0 1-8,-1-2 14,0 1-33,-1-2-19,-8 6-25,9-11-24,-9 11-13,4-13-18,-4 13-11,0 0-10,-2-16-8,2 16-8,-6-8-9,6 8-53,-10-4-8,10 4-62,-14 0-29,14 0-67,-15 4-80,7 3-85,0 0-100,2 0-125,-1 2-739,1 4-946</inkml:trace>
  <inkml:trace contextRef="#ctx0" brushRef="#br0" timeOffset="86751.14">22294 12345 492,'0'0'808,"0"0"-117,1-15-68,-1 15-68,0 0-89,0-12-30,0 12-92,0 0-54,0 0-75,0 0-18,4-8-65,-4 8 7,0 0-7,3 11 15,-3-11-28,3 21 23,-2-7-35,1 6 10,0-1-20,-1 7 7,1-1-28,0 1 13,0 7 37,-1 1 10,0 0-11,0-2-19,2 2 3,-2-7 16,-1 1-49,2-1 40,-2-2-39,0-1 35,-2-5-29,2 1 32,-1-2-25,0-2 35,-2 0-34,1-4-30,-1-2-61,-1 2 0,-2-5 0,-1 1 0,-2-1 0,0-1 0,-1-2 0,-1-2 0,-2-2 0,-2-2 0,-1-1 0,-3-2 0,-2-2-171,1-4-143,-4-5-57,0-1-77,1-1-81,2 0-108,2-3-62,1 3-891,0-2-1241</inkml:trace>
  <inkml:trace contextRef="#ctx0" brushRef="#br0" timeOffset="87055.06">22185 12227 213,'0'0'678,"0"0"-106,9-9-68,-9 9-37,9-7-48,-9 7-29,15-7-16,-8 0-31,0 2-36,2 0-4,0-2-17,-1-1-3,1 3 2,-2-1-10,0-1-17,-1 1-10,-6 6-9,10-14-11,-10 14-5,4-11-57,-4 11 0,0 0-62,-4-16-26,4 16-16,-10-9-12,10 9 21,-14-4-37,14 4 12,-19 0-37,19 0 4,-22 3-101,12 2-44,0 0-114,-2 2-95,3 0-119,0 3-186,3 0-157,-2-1-774,6 2-1223</inkml:trace>
  <inkml:trace contextRef="#ctx0" brushRef="#br0" timeOffset="87955.48">23076 12261 524,'0'0'743,"0"0"-107,0 0-41,0 0-64,0 0-62,0 0-51,0 0-48,14 1-55,-14-1-37,0 0-35,0 0-32,0 0-26,0 0-22,0 0-14,0 0-22,0 0-8,0 0-21,0 0-20,0 0-13,0 0-8,0 0-18,0 0-3,0 0-11,0 0-4,0 0-3,0 0-7,0 0-1,-12-5 2,12 5 20,0 0-30,-13-5 15,13 5-20,0 0 25,-11-5-33,11 5 28,0 0-32,0 0 29,-8-5-27,8 5 26,0 0-27,0 0 28,0 0-26,7-10 35,-7 10-36,0 0 38,15-2-22,-15 2 34,13 0-34,-13 0 27,14 0-36,-14 0 5,13 3 1,-13-3-3,11 4 6,-11-4-2,0 0 2,11 5-2,-11-5 7,0 0 26,0 0-39,3 10 4,-3-10 24,-9 5-28,9-5 3,-14 7-8,14-7-15,-18 2-2,18-2 6,-18 3 0,18-3-2,-15 2 9,15-2 2,-14-4 2,14 4 29,-9-5-33,9 5 29,-4-8-13,4 8 29,3-14-23,-3 14 41,13-13-26,-2 7 52,0-2-45,4 1 60,0 5-28,3-2 39,-2 2-23,1 2 28,1 3-37,1 1 28,-1 4-45,0 1 19,-2 2-40,0 3 22,-5 0-36,1 1 27,-5 6-41,0 0-50,-5 2-90,-2 2-118,-6 4-183,-7 6-243,-5 0-382,-2 0-551,-6-2-1266</inkml:trace>
  <inkml:trace contextRef="#ctx0" brushRef="#br0" timeOffset="88854.44">24232 12239 182,'0'0'746,"0"0"-133,9-9-40,-9 9-45,5-8-30,-5 8-46,6-9-45,-6 9-26,7-12-37,-7 12-26,4-14-32,-4 14-30,2-15-17,-2 15-30,-2-18-43,-1 8-16,-1 2-31,-2-2-18,-3 1-17,-3 3-17,-2 0-13,-2 1-12,-1 2-5,-3 3-5,-2 1-8,-2 3-7,-1 3 31,-1 1-44,0 6 36,0 1-48,5 1 48,0 2-48,3 2-1,4 1 7,2-4-1,3 1 1,3-2 0,3-1 1,1-2 3,4 0-3,1-1-4,4 0-9,1-3-2,4-1-42,1-4-33,4 1 1,-1-4-37,3-1 16,1-3-33,3 0 18,0-4-24,0 1 16,-1-2-22,0-4 21,3 0 0,-2-2-8,-1-2 4,-1-1 1,0-1-11,-3-2 13,-2-3 8,0 1 22,-1-3 16,-2-1 21,1 0 17,-5-3 6,0 2 5,-1-4 14,0 0 8,-5 0 22,1 1 21,-2 3 6,1 2 13,-3-1-3,0 7 19,-1 0 14,1 2 21,-2 3-25,1 2 1,0 0-18,1 12 8,-7-13 19,7 13 23,0 0-5,-10 4 30,10-4-26,-9 16 30,6-3-25,0 3 35,1 2-35,-3 3 26,3 3-26,0 3 9,1 0-19,1 2-15,0-1 15,0 2-39,1 2-23,2-1-4,-1-5-1,2 1-23,0-2-48,0-2-49,3-1-74,-1-3-38,1-2-67,0 0-89,3-5-60,-1 0-48,2-5-96,0 0-99,-1-1-397,0-3-677</inkml:trace>
  <inkml:trace contextRef="#ctx0" brushRef="#br0" timeOffset="89058.31">24622 12162 298,'0'0'750,"5"-14"-133,-5 14-85,4-10-71,-4 10-71,0 0-38,0 0-11,6-7-26,-6 7-14,0 0-54,4 9-30,-4-9-19,2 11-28,-2-11-22,4 17-28,-4-17-18,2 19-20,-1-8-14,-1-11-27,2 20 6,1-11-11,-3-9-8,3 17-23,-3-17-50,3 16-23,-3-16-54,8 11-25,-8-11-78,6 8-78,-6-8-48,8 5-64,-8-5-89,0 0-119,16 0-336,-16 0-544</inkml:trace>
  <inkml:trace contextRef="#ctx0" brushRef="#br0" timeOffset="89371.12">24609 12061 100,'0'0'723,"-17"3"-128,17-3-54,-10 4-63,10-4-62,-8 8-16,8-8-39,0 0-21,-2 11-46,2-11-28,7 7-29,-7-7-22,12 6-1,-12-6-8,18 2-1,-18-2-12,15 0-12,-15 0-12,23-4 1,-14 3-13,3-3-11,-3-1-14,0 2-1,1-4-7,-4 1 19,2 0-59,-3-2 35,0 0-49,1-1-16,-6 9-14,2-16-12,-2 16-2,0-15-11,0 15-4,-5-13-6,5 13-3,-11-10-4,11 10-21,-13-5-27,13 5-27,-18 1-26,18-1-30,-21 7-37,8-1-56,2 2-75,-2 0-22,4 5-102,-4-4-86,4 3-66,0 0-187,3 1-468,-2-1-841</inkml:trace>
  <inkml:trace contextRef="#ctx0" brushRef="#br0" timeOffset="89646.95">24999 12184 168,'-7'-13'951,"7"13"-176,-5-11-98,5 11-66,-3-13-63,3 13-38,-2-11-87,2 11-28,-4-10-56,4 10-54,0 0-50,-2-11-40,2 11-29,0 0 1,0 0-14,0 0 1,0 0 29,3 11-53,-3-11 19,3 17-41,1-5 5,-4 1-48,1 2 14,1 0-43,0 3 19,-1-2-37,2 0-9,-3 0-62,2 1-67,0-4-74,-2 1-97,0-1-63,1-2-137,-1-11-146,1 19-139,-1-19-740,1 13-1148</inkml:trace>
  <inkml:trace contextRef="#ctx0" brushRef="#br0" timeOffset="89958.35">25275 12177 775,'0'0'737,"2"-16"-101,-2 16-88,0-12-59,0 12-84,-2-12-59,2 12-53,-8-8-12,8 8-32,-13-6-5,13 6-32,-18-2 3,18 2-25,-23 1-19,9 0-2,1 5-17,-2-1-7,1 4 27,0-2-50,0 5 31,1 1-61,0 1 2,4-2-16,2 3-9,-1-1-4,5 1-13,1-1-8,2-1 18,3-2-36,3 3 0,3-1-12,0-3 1,2-2 0,5-1-7,-1-1-3,3 0 3,0-2-2,1-4-7,1 3-26,-2-3-30,4-3-43,-3 2-36,2-3-64,-5 0-78,3-1-95,-2 0-180,-2-2-143,-1-1-876,2 1-1217</inkml:trace>
  <inkml:trace contextRef="#ctx0" brushRef="#br0" timeOffset="90275.16">25840 11982 27,'0'0'899,"-18"-2"-164,18 2-54,-13-4-84,13 4-83,0 0-31,-7-7-58,7 7-28,7-5-40,-7 5-19,20-8-41,-7 3-10,6 1-37,4 0-41,3-2-40,-1 1-31,4 1-32,0-1-17,2 0-22,-3 1 3,0-1-95,0 0-63,-4 1-100,-1 0-60,-1-1-87,-3 1-151,-4 1-101,-1-2-149,-1 1-676,-13 4-1017</inkml:trace>
  <inkml:trace contextRef="#ctx0" brushRef="#br0" timeOffset="90494.71">26072 11814 391,'-14'-3'969,"14"3"-149,0 0-85,-13-4-90,13 4-59,0 0-117,0 0-39,0 0-42,0 0-12,-11 7 2,11-7-69,2 12-28,2-2-39,1 3-13,-1 1-25,0 3-27,3 4-30,1-1-28,0 1-22,-1-1 9,-1 1-47,4 0-25,-4 0-34,1-3 0,0 0-147,0-2-80,-2 0-128,1 0-102,-2-2-182,1-1-238,2-2-858,-2 2-1418</inkml:trace>
  <inkml:trace contextRef="#ctx0" brushRef="#br0" timeOffset="91120.02">27020 11960 695,'0'0'658,"9"-12"-101,-9 12 1,7-9-78,-7 9-73,4-11-39,-4 11-41,3-10-31,-3 10-49,0-13-35,0 13-8,-3-13-19,3 13-19,-11-12-29,4 7-7,-4-1-13,-1 0-2,-3 3-7,-1-2 18,-4 3-18,0 0 9,-3 4-26,-1-1-5,-3 5-6,0-1-2,-2 2-21,0 6 7,2 0-14,2 3 8,0 0-21,7 2-8,-2 2-1,5-4-5,3 1-4,3 1-2,3-3-2,3 1-2,3 0-4,2-4 4,1 2-6,3-1-1,3-3-10,5 1-23,-1-4-30,5 1-18,-2-3-33,2-2-24,3-1-18,-2-2-38,4 0 19,-3-2-27,2-3-8,1-1-3,0-1-31,-1-1 5,-2-3-8,-2-1-18,2-3 28,0-4-5,-3 1 15,-2-2 13,-1-3 26,-3-2 9,1 0 37,-4-3 9,-1-1 40,1-1 29,-3-2 29,-1 1 39,-4 3 45,3 2 24,-3 0 24,0 0 36,-3 3 16,-1 1 23,2 3 7,-1 2 30,-1 0-22,0 1 15,-1 3-40,1 1 11,-1 1-30,0 2-4,1 0-23,4 9 25,-9-8 18,9 8 11,0 0-21,-9 8 11,9-8 20,-5 20-20,3-3-2,2 2-18,0 5-2,2 4-14,3 4-18,-4 1-21,3 2-19,3-1 0,-3 0-32,2-1-1,1-1-17,0 0-44,2-1-71,-3-4-73,1-3-94,0 0-81,0-5-121,0 3-108,1-2-59,2-1-910,-1 0-1176</inkml:trace>
  <inkml:trace contextRef="#ctx0" brushRef="#br0" timeOffset="91486.54">27341 12051 176,'-9'-8'898,"4"2"-149,5 6-58,-10-12-65,10 12-74,-7-12-29,7 12-71,-9-8-17,9 8-60,-5-8-45,5 8-53,0 0-43,-4-7-38,4 7 6,0 0-13,0 0-14,4 13-24,0-5-18,-1 2-20,2 2-19,1 1-18,-1 1 12,-1 1-38,1 0 14,-1 0-34,3-1-111,-2 0-81,1 0-81,-3-1-114,1-2-79,0 0-149,-4-1-117,0-10-208,8 17-490,-8-17-1002</inkml:trace>
  <inkml:trace contextRef="#ctx0" brushRef="#br0" timeOffset="91820">27598 12097 695,'2'-10'724,"-2"-1"-91,0 11-41,4-20-99,-4 20-60,0-19-60,0 19-43,-4-19-58,4 19-39,-5-15-36,5 15-27,-10-12-26,10 12-9,-13-7-8,13 7-11,-15-1-9,3 5-12,2 0 16,-2 3-29,1 3 18,-2-1-26,2 4 23,-1 2-24,4-1 2,1 0-1,-1 1-4,4 1-5,0-1-7,4-2-7,0 1-10,4 0-4,0-2-15,4 0 9,1-1-19,4-2 10,1-2-25,1 0-26,3 0-53,1-2-29,0-3-74,2 1-10,-4-3-49,4 0-31,-1 0-54,-3-3-27,2 1-25,-1-3-17,0-2-54,-2 0-28,-1 0-36,1 0-403,-2-3-489</inkml:trace>
  <inkml:trace contextRef="#ctx0" brushRef="#br0" timeOffset="92110.61">27876 12073 539,'4'-9'497,"1"0"-70,-5 9-12,5-13-3,-5 13-45,5-10-1,-5 10-24,4-10-33,-4 10-43,0 0 0,4-6-17,-4 6-29,0 0 25,0 0-22,5 11 14,-5-11-47,3 12 7,-1 0-33,-2-2 12,4 5-10,-2 2 12,2 1-14,-1 3-10,1 2-20,2 1-2,-1 1-15,0-2 2,-1 2-18,-1-1-12,-1 1 4,0-1-8,0 1-11,1-2-11,-3-2-6,1-1 5,-2 0 0,1 0 7,-2-3 4,-1 1 7,-1-3-68,2-1-12,-3 1 0,-2-3 0,2-1 0,-3-2 0,1 0 0,-3-3 0,0 0 0,-1-2 0,-1-1 0,-1-3 0,-3 0 0,0-4 0,-2-3 0,-1-2-97,0-3-183,-3-6-91,2-2-72,2-2-74,-1-4-134,6 0-66,4 0-191,-1-4-426,4 3-938</inkml:trace>
  <inkml:trace contextRef="#ctx0" brushRef="#br0" timeOffset="92386.99">27809 11809 719,'0'0'620,"0"0"-79,-11-7-44,11 7-81,0 0 3,0 0-40,0 0-4,0 0-9,-5-5-26,5 5-8,0 0-17,0 0-7,9-4-29,-9 4-6,9-4-18,-9 4-15,0 0-19,12-7-13,-12 7-18,7-6-9,-7 6-25,0 0-20,6-8-21,-6 8-26,0 0-17,0 0-13,-2-10-22,2 10-19,0 0-58,-5-7-70,5 7-75,0 0-95,-14 0-86,14 0-56,-13 3-94,13-3-117,-14 6-118,14-6-787,-15 11-1176</inkml:trace>
  <inkml:trace contextRef="#ctx0" brushRef="#br0" timeOffset="93338.64">21934 11451 219,'5'-12'787,"1"3"-157,-2 0-52,-1 0-40,1 0-56,-4 9-33,8-16-22,-8 16-53,4-14-15,-4 14-37,2-13-44,-2 13-39,3-13-23,-3 13-32,0 0-24,-3-15-15,3 15-28,0 0 3,-12-5-6,12 5-14,-12 3-1,5 4 35,-1-1-53,1 2 28,2 2-55,-1 2 34,2 0-45,0 2 28,-1 1-38,2 0 18,2-2-45,1 1 32,0 2-12,3 0 5,2-2-37,0-1 31,1 1-44,2-3-1,3-1-76,1 0-14,1-3-89,2-2-49,-1 0-49,4-2-54,-3-1-55,1-1-44,-3-1-27,0-1-31,0-2-74,0 1-79,0-4-368,-2 0-638</inkml:trace>
  <inkml:trace contextRef="#ctx0" brushRef="#br0" timeOffset="93534.51">22219 11399 494,'2'-11'652,"-1"1"-82,-1 10-37,1-17-58,-1 17-17,2-14-64,-2 14-12,0 0-60,0-17-44,0 17-59,0 0 4,0 0-39,0 0 17,0 0-18,0 0-4,0 0-15,7 9-8,-7-9-30,8 17-14,-6-8 13,3 2-59,-1 0 22,2 1-54,-1 1 1,1 0-11,0-2-9,1 1-53,-1 0-71,-1-1-85,3-2-108,-3 1-126,-1-2-101,1 0-117,-1 0-767,-4-8-1019</inkml:trace>
  <inkml:trace contextRef="#ctx0" brushRef="#br0" timeOffset="93807.08">22481 11355 104,'0'0'751,"-1"-20"-139,1 20-58,-4-14-79,4 14-89,-5-13-49,5 13-51,-6-8-13,6 8-8,-9-4-43,9 4-6,-14 0-40,14 0 0,-14 8-34,6-3 5,-1 1-24,1 2 5,1 2 12,0 0-14,0 2-10,2 0 8,1-1-22,1-1-9,1 2-13,2-12-23,0 21 0,1-10-11,-1-11-7,5 19-6,-1-10-5,2-1-11,2-1-54,-2 0-46,2-2-59,0 0-87,-8-5-93,18 5-113,-8-4-112,-10-1-171,20-1-518,-9-2-845</inkml:trace>
  <inkml:trace contextRef="#ctx0" brushRef="#br0" timeOffset="93974.83">22631 11397 609,'0'0'659,"0"0"-85,6-7-65,-6 7-84,9-4-58,-9 4-67,17-5-54,-17 5-83,19-5-6,-8 2-16,0 0-57,-1 0-78,-10 3-95,19-6-82,-19 6-111,20-5-127,-20 5-617,17-8-636</inkml:trace>
  <inkml:trace contextRef="#ctx0" brushRef="#br0" timeOffset="94174.91">22833 11289 286,'0'0'716,"0"0"-127,0 0-76,0 0-79,0 0-41,0 0-9,0 0-51,0 0-12,-9 5-42,9-5-23,1 11-57,-1-11-15,1 16-29,-1-16-29,3 16-28,-3-16-18,3 15-17,-3-15-15,2 20-21,-2-20-48,3 18-73,-3-18-103,4 14-93,-4-14-105,4 13-99,-4-13-181,6 10-360,-6-10-647</inkml:trace>
  <inkml:trace contextRef="#ctx0" brushRef="#br0" timeOffset="94445.95">22895 11175 174,'2'-12'801,"-2"12"-128,5-9-52,-5 9-71,11-4-51,-11 4-65,14-2-6,-14 2-50,22 5-12,-8-2-38,0 4-10,0 1-10,3 1-14,-2 3-16,2 0 13,-3-1-58,0 4 19,-1-2-63,-1 1 8,-1 1-64,-5 0 17,2-1-67,-3 0 13,-3 1-44,0-2 13,-2 0-65,-2 0-52,0 1-131,-2 1-85,-4-2-133,2 1-142,-2 0-193,-1-2-246,-1 1-609,0-1-1243</inkml:trace>
  <inkml:trace contextRef="#ctx0" brushRef="#br0" timeOffset="95491.01">24802 11251 613,'0'0'657,"-7"-11"-76,7 11-34,-6-12-40,6 12-45,-7-13-19,7 13-46,-9-13-10,9 13-45,-11-10 5,11 10-26,-12-9-25,12 9-13,-15-5-21,15 5 11,-17 2-47,6 0 13,0 3-41,-2 1 16,0 3-55,-2 4 22,2 2-41,0 2-24,1 1-116,2 0 0,-1 3 0,4-2 0,0 2 0,1 2 0,2 0 0,1-3 0,3-2 0,2 0 0,1 0 0,2-2 0,3 1 0,1 0 0,4-5 0,-4-1 0,4-2-139,3-4-162,-2 2-46,3-5-47,-2-1-67,2-1-66,-1-1-58,0-4 0,2 3-88,-3-4-652,1-1-928</inkml:trace>
  <inkml:trace contextRef="#ctx0" brushRef="#br0" timeOffset="95717.95">24925 11210 69,'0'0'822,"-6"-13"-165,6 13-57,-5-10-105,5 10-12,0 0-79,-4-11-38,4 11-40,0 0 5,0 0-33,0 0 22,0 0-22,0 0-3,4 17-14,-4-17-41,7 18 8,-5-6-78,2-2 7,1 4-80,-3-1 28,2 2-64,0-1 27,0 1-59,0-2 33,0 0-46,1 0-72,-2 0-105,1-2-60,1-2-72,-2 1-103,-3-10-148,5 17-96,-5-17-183,5 12-517,-5-12-943</inkml:trace>
  <inkml:trace contextRef="#ctx0" brushRef="#br0" timeOffset="96007.65">25144 11265 39,'0'0'866,"-5"-14"-195,5 14-84,-6-11-72,6 11-50,-9-9-51,9 9-79,-12-9-17,12 9-60,-11-5-12,11 5-50,-16-3-2,16 3-37,-15 1 16,15-1-46,-16 5 13,16-5-11,-14 9-18,14-9-4,-11 14-7,6-8-9,5-6-12,-5 18-9,5-18-5,1 18-6,-1-18 20,6 19-51,-1-12 35,0 3-46,1-1 31,3-2-35,1 0 23,-1-1-70,2-1-45,0 0-85,0-4-60,0 2-91,-11-3-122,21 0-101,-21 0-101,22-3-749,-11 1-989</inkml:trace>
  <inkml:trace contextRef="#ctx0" brushRef="#br0" timeOffset="96186.82">25319 11243 513,'4'-8'642,"-4"8"-92,5-6-61,-5 6-73,12-7-63,-4 2-39,-8 5-34,17-8-37,-7 4-46,1-1-49,-1 2-19,-10 3-49,19-7 2,-19 7-52,19-5-80,-8 0-70,-11 5-83,16-4-69,-16 4-94,17-5-109,-17 5-459,14-7-511</inkml:trace>
  <inkml:trace contextRef="#ctx0" brushRef="#br0" timeOffset="96403.67">25524 11102 695,'0'0'665,"0"0"-93,-4-9-63,4 9-49,0 0-45,0 0-14,0 0-49,0 0-10,0 0-43,4 11-8,-4-11-41,4 13-6,-4-13-39,6 17-17,-3-8-28,-1 2-32,2 0-16,1 0-28,-2 0-12,-1-1-17,2 2-13,-3-2-11,2 0-59,-3-10-70,5 17-75,-5-17-75,2 14-114,-2-14-82,2 12-111,-2-12-172,0 0-515,0 12-852</inkml:trace>
  <inkml:trace contextRef="#ctx0" brushRef="#br0" timeOffset="96686.37">25631 10981 501,'0'0'787,"-6"-9"-134,6 9-46,0 0-92,0 0-34,0 0-65,6-7-14,-6 7-66,14 2 7,-3 2-38,1 1-11,3 2-12,3 2-28,-2 3-11,4 1-13,1 2-22,-2 1-13,-1 3-16,-2-1-22,-2 0-26,-3 0-26,-1 0 11,0 2-47,-5 1 12,-1-1-47,-2-2 12,0 0-106,-4 1-46,-2-2-157,-3 3-130,-2-1-156,-4 5-228,-1-3-1060,2-4-1547</inkml:trace>
  <inkml:trace contextRef="#ctx0" brushRef="#br0" timeOffset="97555.15">28007 11125 725,'0'0'638,"2"-14"-62,-2 14-22,4-14-51,-4 14-35,1-14-44,-1 14-16,-1-10-61,1 10-10,-4-12-50,4 12-22,-9-9-15,9 9-1,-13-5-11,13 5-19,-19 0-19,10 4-15,-1 1-17,-4 3-9,2 0-12,-2 5-6,3 0-15,-1 3-12,0 1-10,3-1-1,2 2-36,1-1-9,1-1-16,2 1 23,2 0-41,1-2-24,1 0 0,2-1 0,2 2 0,0-4 0,1 1-51,2-3-42,1 0-85,3-3-27,-1 0-108,3-2-74,-1-2-128,1-1-149,1-2-138,3-1-776,-2 0-1226</inkml:trace>
  <inkml:trace contextRef="#ctx0" brushRef="#br0" timeOffset="97802.87">28248 11047 524,'-6'-8'848,"6"8"-106,-8-12-93,8 12-64,-5-9-72,5 9-49,0 0-98,-4-9-25,4 9-69,0 0-18,0 0-18,0 0 24,0 0-24,0 0-30,0 0 15,2 13-42,-2-13-20,6 20-29,-3-10-22,-1 5-25,3-1-14,-1 2-6,-1 1-20,-1-2-16,2 0-59,-2 1-62,1-1-42,-2-2-63,0-3-99,1 3-40,-2-13-128,0 19-125,2-9-124,-2-10-779,3 11-1120</inkml:trace>
  <inkml:trace contextRef="#ctx0" brushRef="#br0" timeOffset="98091.43">28479 11015 279,'0'0'767,"-1"-14"-150,1 14-52,0 0-81,-4-12-65,4 12-42,-8-5-46,8 5-37,-12-2-20,12 2-37,-16 2-9,16-2-17,-20 8-6,8-1-33,1-1 9,-2 3-28,2 0 4,0 3-32,2 0 10,2 1-22,-2 0 8,2 0-32,2 0-4,1 2-25,2-4 0,1 1-19,1-12 3,1 22-19,1-13 9,2 1-17,3-1 8,-1-2-6,2 0-17,2-2-29,0 0-88,4-2-68,-2-2-105,-12-1-132,25-1-134,-11 1-133,3-4-795,-2 0-1107</inkml:trace>
  <inkml:trace contextRef="#ctx0" brushRef="#br0" timeOffset="98275.02">28817 11104 60,'0'0'987,"0"0"-249,0 0-122,0 0-95,0 0-63,8-10-93,-8 10-54,15-4-70,-6 1-63,3 1-14,0-2-58,0 1-26,-1 1-55,2-1-100,-1-1-108,-1 0-110,0 0-115,1 2-130,-2-3-507,-1 1-662</inkml:trace>
  <inkml:trace contextRef="#ctx0" brushRef="#br0" timeOffset="98491.41">29047 10950 154,'-7'-10'944,"7"10"-179,0 0-97,0 0-131,0 0-62,0 0-65,0 0 3,0 0-59,0 0-8,0 0-59,-3 14-28,3-14-38,2 18-14,-2-18-57,2 20-9,0-9-45,-1 0-4,-1 1-35,0 0 3,1-2-31,-1-10-44,0 22-93,0-22-48,-1 20-102,1-20-103,0 15-126,0-15-108,-1 14-891,1-14-1112</inkml:trace>
  <inkml:trace contextRef="#ctx0" brushRef="#br0" timeOffset="98803.65">29301 10768 927,'0'0'744,"0"0"-27,0 0-82,0 0-60,11 2-34,-2 4-65,4-1-27,2 2-40,3 3-16,1-1-16,2 3-46,3 2-43,-2 2-18,1-2-20,-1 1-45,-3 1-37,0 1-28,0 2-24,-5 0-12,0-1-29,-4 1-74,-1 0-1,-1 2 0,-2 0 0,-4-3-146,-4 0-145,-1 3-86,-5 0-138,-5 4-196,-3-2-232,-2 1-705,-1-3-1311</inkml:trace>
  <inkml:trace contextRef="#ctx0" brushRef="#br0" timeOffset="99355.31">29912 10684 63,'-8'-6'770,"8"6"-144,-12-9-45,12 9-42,-10-5-65,10 5-33,-6-7-65,6 7-2,0 0-18,0 0 12,0 0-17,11 7 10,1 1-8,6 4-5,4 5-19,8 8 6,2 1-22,1 3-2,9 6 0,-2 2-100,0 2-211,-1-1 0,-2 1 0,-3 3 0,-1 2 0,-2 3 0,-1-1 0,-3 4 0,-4 0 0,-6-6 0,-3-1 0,-7 1 0,-7 2 0,-5-3 0,-9 3 0,-10 4 0,-9 0 0,-11-3 0,-3 0 0,-7-4 0,-3 0-76,-3-1-475,-6-6-96,-1 2-151,-5-4-145,-1-2-695,-2-3-1299</inkml:trace>
  <inkml:trace contextRef="#ctx0" brushRef="#br0" timeOffset="102326.7">1565 15255 378,'0'0'601,"11"-12"-18,-11 12-55,9-13-34,-9 13-61,7-14-45,-7 14-20,5-12-31,-5 12-39,0-14-37,0 14-18,-2-15-38,2 15-30,-6-16-11,6 16-7,-8-15-25,1 8-22,0-1-2,-1 4 2,-2-2-11,3 2-14,-5 1-12,1 0 3,11 3 1,-24 0-11,24 0-12,-22 3-13,8 1-10,1 2-8,-1 1-4,3-2 9,-1 5-11,4-1-13,-1 1-1,3 2-3,-3-3 2,5 4-1,-2-3 6,4-1 1,0 2-11,2-11 2,0 18 2,0-18-5,4 14 6,-4-14 0,13 12-1,-13-12-9,16 5-19,-16-5-14,21-1-11,-9-2-10,3-2 3,-2-3 7,3 2 7,0-4 7,1 0 9,-2 0 6,0-2 6,0 1 5,-4-2 3,-1 3 2,1-2 3,-1 2-6,-2 0 10,-1 2 16,-3 0-8,4 1 12,-8 7 3,8-11-7,-8 11-5,8-7-1,-8 7-1,0 0 32,9 4 11,-9-4 30,10 14-6,-6-4-13,1 2 2,1 3-6,0 5 9,-1 0-10,1 1 7,0 2-11,-3 1-11,3 0-3,-4 0-13,3 1-3,-2 1-8,2-2-52,-2-2-73,0 0-98,0-3-58,-1-2-95,1-1-143,-3-2-152,4 1-190,-2-5-506,-2-10-953</inkml:trace>
  <inkml:trace contextRef="#ctx0" brushRef="#br0" timeOffset="102527.4">1987 15369 104,'0'0'1016,"0"0"-153,5-7-126,-5 7-64,0 0-71,6-8-54,-6 8-69,0 0-60,0 0-98,4-10-46,-4 10-67,0 0-40,0 0-48,0 0-61,3-8-108,-3 8-111,0 0-142,0 0-163,0 0-170,0 0-943,0 0-1224</inkml:trace>
  <inkml:trace contextRef="#ctx0" brushRef="#br0" timeOffset="103666.2">13975 14093 857,'5'-14'750,"-5"14"-67,2-11-103,-2 11-7,3-9-36,-3 9-46,4-11-78,-4 11-59,0 0-55,6-9-52,-6 9-7,0 0 5,0 0-5,7 8-19,-7-8-21,6 17-27,-4-4-25,0 1-24,-2 2-17,0-1-21,2 3-17,-2 0-14,0 0-11,0 0-5,0 0-13,0-1-23,2-1-55,-2-3-51,0 1-61,2 0-18,1-4-51,-1-1-32,2 1-64,-4-10-69,11 11-91,-11-11-45,10 7-100,-10-7-174,13 0-324,-13 0-748</inkml:trace>
  <inkml:trace contextRef="#ctx0" brushRef="#br0" timeOffset="103986.25">13942 13933 666,'-9'-3'567,"9"3"-77,-16-4-41,16 4-46,-11-3-62,11 3-18,0 0-54,-9-5-3,9 5-23,0 0-12,0 0-36,0-13-22,0 13-27,11-12-10,-4 6-4,2-2 7,0-3 17,1 2-25,1 0 13,-3-2-33,1 2 6,-3 0-37,2-1 32,0 0-29,-5 2 32,3-1-29,-6 9 6,5-17-36,-5 17-1,0-12-23,0 12 21,-5-9-39,5 9 22,-9-4-35,9 4 17,-18 0-25,18 0 10,-17 5-71,7 0-24,1 2-76,1 0-53,-1 3-61,1-2-103,0 4-105,1 0-132,1 0-754,0-2-976</inkml:trace>
  <inkml:trace contextRef="#ctx0" brushRef="#br0" timeOffset="104671.28">14533 13958 848,'11'-6'705,"-2"0"-116,1-1-57,-2-2-69,0 0-54,2-1-51,-3-1-38,2 0-41,-1-2-34,-1 2-47,-2-3-20,2 0-22,-3-1 3,-2 1-47,3 0 0,-3-1-35,1 1 4,-3 0-36,0 1 18,-3 0-32,3-1-7,-4 2-7,-1-3-4,1 3-2,-3 1-2,2 3-3,-1-2 3,-1 3-9,1 0 4,-2 2 5,8 5-2,-14-10 15,14 10-23,-13-3 28,13 3-16,-13 1 38,13-1-19,-13 7 18,6 0-1,1 0 16,0 4 0,2 3-7,0 3 32,1 0-12,1 5 31,0 3-14,0 1 0,2 2-14,2 4-8,0 2-2,0 1-9,2 0-3,-1-1-13,1 2-7,3 4-7,-2 3 42,4 0-3,-1 0-14,0 0-12,1 1-2,-3 1-3,3-1-14,0 0 2,-4 0-10,0-1 1,0 0-7,0 0-1,-2-8-6,2 2 5,-3-4-5,0 0 3,3-2-4,-3 1 1,0-6 10,2 0-10,-2-1-8,1-2 6,-1-5-5,0 1-5,1-2 8,-1-3-7,1-1-2,0-2 3,-1 0-1,1-3 1,-3-8-5,10 11-1,-10-11-18,10 7 1,-10-7-3,11 3 10,-11-3-6,9-3 8,-9 3-12,14-7-4,-7 2 3,1-1-3,-1-2-3,3 0 1,-1-5 4,-1 2 0,4-6 6,-3 2 5,-1-2-4,2 0 20,-2 1 6,-3 1-9,-1-1 7,-2-2-3,-3 0 6,-2 2 0,-2-3-1,-5-1-3,-7-1 3,-3 0-8,-9-2 8,-7 2 6,0-1-13,-4 3-1,-3 0 3,-1 1-3,0 1 14,4 1 1,2 0-5,3 4 5,7 1-10,6 1 11,1-1-13,6 2 2,4-3-12,1 0-21,8 2-62,4-1-43,4-3-86,6-1-70,4-3-103,13-3-141,3-2-182,7-3-750,9 0-1097</inkml:trace>
  <inkml:trace contextRef="#ctx0" brushRef="#br0" timeOffset="105886.15">16187 14027 471,'10'-6'688,"-2"-1"-107,-1-1-29,4 1-81,-1-3-10,0 2-52,-2-2-35,2-1-35,-2 0-48,-2 1-26,-1 0-6,-1-1-45,0 1-12,-3-2-50,-1 12 17,-4-20-47,-1 12 7,-1-3-39,-3 3 4,-4 0-37,-1 3 11,-3 1-14,-1 1-5,-2 3-26,-4 3 14,-2 2-21,-1 4 12,-1 4-24,-3 4 0,2 3 7,2 5-9,2-2 1,3 4 1,4-4-5,3 1-2,2-2-2,3-1 2,5-1-2,2-3 5,3-2 2,3 0 9,3-2-11,4 0 0,1-4 10,4-2-51,0-1-6,6-4-66,-1 0-24,6-4-25,2-1-17,2-3-16,2-3-11,-2 0-19,-1-3 12,-1-2-11,-2-1 25,-1-4-1,-2 3 19,-2-5 2,-1 0 11,-2-3 17,-3 2 27,-2-4 27,0-1 15,-4 1 20,-1-2 17,-2 2 14,-2 0 22,-2-1 28,0 2 35,-2-1 30,0 2 26,-2 2-8,0 2 46,-1 2 0,-1 1-12,-1 1-2,2 4-12,-1 0-26,-1 3-1,-1 2-8,6 7 7,-11-8 4,11 8-2,-12 4 14,12-4-15,-11 13 15,3-1-20,2 3 18,-1 4-29,1 4 28,2 1-21,-1 2 11,1 5-35,3 1-14,0 2-3,1-1-9,1-4-9,2 3-3,-1 0-7,4-1-2,0-6-5,0-3 3,1 0-21,1-4-33,3-1-25,1 0-30,2-5-24,-1-3-28,2-1-35,0-4-38,2 0 9,0-3-12,0-2 17,-1-2 1,2-1 21,0-2 24,0-3 34,1-2 25,-3 0 22,0-2 19,-2-4 11,1 1 14,-3-1 37,-1-1 35,0 2 40,-4 2 17,0 1 51,-2 2 19,0 1-7,-5 10-26,5-14-29,-5 14 3,0 0-1,0 0 2,0 0-1,0 0 5,0 0-1,-1 11-17,1-11-13,-1 20-16,1-8-10,-2-1-11,2 4-9,0-4-7,2 3-2,-1-1-8,0-2-4,0 0-7,3 1-4,0-4-28,0 2-23,1-3-24,3 0-34,-8-7-41,10 5-57,-10-5-41,15 3-57,-15-3-66,14-3-62,-14 3-151,15-8-386,-7 1-562</inkml:trace>
  <inkml:trace contextRef="#ctx0" brushRef="#br0" timeOffset="106186.15">16628 13786 46,'-13'8'704,"5"-1"-178,2 0-80,6-7-32,-7 12-55,7-12-57,0 0-17,0 0-36,7 10-10,-7-10 10,13 0-15,-13 0-5,20-5-29,-11 0 3,4 0-19,-2-2 7,-2 2-25,1-2 6,-2 1-37,0-3 13,-2 2-17,0-1-20,0 1-40,-6 7 8,5-13-40,-5 13 12,0 0-38,0-13 21,0 13-32,0 0 0,-9-6-56,9 6-21,0 0-81,-17 6-39,17-6-90,-11 12-98,2-1-97,1 0-201,2 1-551,-2 3-840</inkml:trace>
  <inkml:trace contextRef="#ctx0" brushRef="#br0" timeOffset="106578.95">17074 14004 324,'3'-10'824,"-3"10"-121,5-17-47,-5 17-89,4-14-56,-4 14-63,4-10-62,-4 10-68,4-10-60,-4 10-29,0 0-68,4-9-33,-4 9-17,0 0 26,0 0-7,4 17 10,-4-17-15,1 22-4,0-6-14,2 1-14,-2 4-23,0 2-9,2 3 5,-1 1-12,1 4 2,0 1-14,0-1-4,0 1 3,0 0-15,-2-4-2,0 1-2,-1-2-1,0 0-9,0-3 21,-1 0 9,-2 0 5,2-4 17,0-5-6,-1 3 3,1-6 5,0 1-4,0-2 1,-2-1 1,3-10-11,-6 18-9,6-18-5,-8 9-5,8-9-6,-10 9-8,10-9-7,-12 1-5,12-1-11,-18-5-44,8-2 0,-4 0-97,1-6-43,-3-2-49,-2-3-86,-1 0-35,2-1-127,-2-2-104,2 1-123,2-1-774,2 1-1112</inkml:trace>
  <inkml:trace contextRef="#ctx0" brushRef="#br0" timeOffset="106871.19">17088 13772 207,'0'0'750,"0"0"-131,0 0-24,0 0-44,0 0-52,0 0-65,13-7-20,-13 7-54,11-4-19,-11 4-53,11-7-7,-11 7-28,11-9-18,-11 9-27,9-10-25,-9 10-22,5-9-27,-5 9-22,2-10-23,-2 10-14,0 0-22,-5-11-11,5 11-1,-11-5-24,11 5-36,-13-3-45,13 3-47,-17 0-58,17 0-77,-14 0-86,14 0-126,-18 3-120,18-3-184,-12 4-571,12-4-936</inkml:trace>
  <inkml:trace contextRef="#ctx0" brushRef="#br0" timeOffset="107219.43">17353 13433 256,'3'-12'809,"-3"12"-140,2-16-80,-2 16-51,3-16-63,-3 16-54,0-12-48,0 12-44,-1-12-42,1 12-49,-5-10-24,5 10-24,-9-7-11,9 7-25,-12-2 4,12 2-6,-14 5 15,4 1-4,2 0-23,-1 3-10,-1 2-34,3 2 7,-3 0-13,4 0-7,-1 3-5,0 0-16,3-1-5,0 0-11,3 2-9,0-1-22,1-1 11,1 0-8,2 1 8,1-2-17,1-1-32,1 1-38,3-4-44,0 2-71,0-4-34,1 1-77,2-3-49,-2-1-113,1-1-79,0-1-50,0-2-112,-11-1-551,23 0-851</inkml:trace>
  <inkml:trace contextRef="#ctx0" brushRef="#br0" timeOffset="107471.04">17511 13384 692,'-3'-9'665,"3"9"-94,-5-15-21,5 15-89,-4-11-22,4 11-40,-4-9-50,4 9-54,0 0-56,-2-11-27,2 11-5,0 0-15,0 0 8,0 0-22,-2 15-15,2-15-5,3 21-10,-2-8-2,1 1-39,-1 3 25,0 0-67,3 0-2,-3 1-22,2-2 1,-1 3-20,0-3 11,0 0-14,-1 0-56,2-2-66,0-1-83,-2-1-45,1-2-97,-2-10-67,4 16-61,-4-16-67,5 15-152,-5-15-540,7 8-823</inkml:trace>
  <inkml:trace contextRef="#ctx0" brushRef="#br0" timeOffset="107750.26">17711 13426 52,'-4'-15'632,"4"15"-139,-5-10-91,5 10-43,-9-9-34,9 9-35,-10-5-19,10 5-24,-14-3-8,14 3-28,-13 0 14,13 0-2,-16 7-20,16-7-23,-14 10-28,14-10-2,-12 13-28,7-5 20,0 0-9,2 2-8,1 0 0,2-10-19,-3 19 10,3-19-34,3 20 4,-1-11-32,-2-9 9,8 15-33,-2-7 11,2-1-21,-8-7 7,15 9-15,-6-5-14,1 0-84,1-2-43,-11-2-99,20 2-99,-20-2-101,21-3-111,-21 3-225,21-5-309,-10 1-688</inkml:trace>
  <inkml:trace contextRef="#ctx0" brushRef="#br0" timeOffset="108357.75">17954 13416 501,'0'0'729,"-10"-2"-143,10 2-14,0 0-51,0 0-30,0 0-26,0 0-32,10-5-50,-10 5-51,14-3-45,-14 3-42,20-2-43,-8-1-20,0-1-58,0 2-3,2-2-45,2 0-18,-2 0-62,1-1-98,-1-1-94,1 1-115,0-1-147,-2 2-90,0-2-161,0-1-548,0 2-865</inkml:trace>
  <inkml:trace contextRef="#ctx0" brushRef="#br0" timeOffset="108571.02">18334 13228 585,'0'0'786,"0"0"-130,0 0-52,0 0-76,0 0-43,0 0-50,0 0-59,-6 6-38,6-6-43,-2 13-36,2-13-33,0 19-29,0-19-19,0 21-50,0-10-9,0 3-39,1-2-2,0 1-32,1-1 12,-1 1-34,2-3-40,-1 2-86,1-1-69,-3-11-110,5 16-110,-5-16-110,5 15-158,-5-15-727,7 9-987</inkml:trace>
  <inkml:trace contextRef="#ctx0" brushRef="#br0" timeOffset="108836.08">18419 13113 811,'0'0'771,"7"-9"-56,-7 9-119,11-7-30,-11 7-64,18-1-19,-6 4-63,3 2-11,0 0-17,4 4-31,0 1-13,-2 2-49,2 2-15,-1 3-31,-3-1-35,0 0-26,0 2-28,-5 0-31,1-2-21,-3 4-29,-3-3-7,0 0-73,-2 0-3,-3-2 0,-1 2 0,-2-3-148,1 3-146,-4-2-166,1-1-191,-1-2-274,0 1-879,-1-2-1504</inkml:trace>
  <inkml:trace contextRef="#ctx0" brushRef="#br0" timeOffset="109633.41">20041 13533 511,'0'0'694,"6"-6"-116,-6 6-24,9-7-50,-9 7-43,9-9-37,-9 9-32,8-7-39,-8 7-30,11-6 4,-11 6-39,9-7 9,-9 7-25,9-3-2,-9 3-13,0 0-9,13-7-12,-13 7-12,0 0-21,11-2-16,-11 2-18,0 0-12,0 0 7,5 7-66,-5-7-98,-5 12 0,-1-3 0,-5 1 0,-4 3 0,-2 1 0,-4 2 0,-3 1 0,-2 1 0,-4 1 0,-1 1 0,0 1 0,1-4 0,4 0 0,2-1 0,1 0 0,2-4 0,3-2 0,3 1 0,1-3 0,2 0 0,3-2 0,1-1 0,8-5 0,-12 10 0,12-10 0,-4 8 0,4-8 0,4 9 0,-4-9 0,15 7 0,-3-2 0,2-3 0,3 4 0,4 0 0,2-1 0,3 1 0,3 0 0,3 1 0,3 1 0,0-1 0,0 0 0,1 1 0,0-1 0,-1 2 0,0-4 0,0 2 0,-1 0 0,-4-1 0,-3-3 0,-4 3-34,-2-3-143,-3 0-35,-2-1-2,-2 1-54,-2 0-36,-12-3-48,21 2-79,-21-2-63,12 1-49,-12-1-25,0 0-91,0 0-583,0 0-850</inkml:trace>
  <inkml:trace contextRef="#ctx0" brushRef="#br0" timeOffset="110050.22">19532 14258 874,'0'0'728,"-14"0"-81,14 0-49,-12-3-58,12 3-17,-10-5-47,10 5-45,0 0-18,-10-5-51,10 5-18,0 0-33,-6-9-38,6 9-24,0 0-25,0 0-17,0 0 0,7-10-1,-7 10-8,13-2-4,-13 2-16,27 0-170,-7 0-8,3 1 0,7 0 0,6 0 0,2 1 0,2 1 0,2 0 0,-1-2 0,2 1 0,-2-1 0,-1 0 0,0 0 0,-1 1 0,-1-2 0,-1 2 0,1-2 0,0 0 0,-8 0 0,1 0 0,-3 1 0,-1-1 0,-5 0 0,-1 2 0,-2-2 0,-2 0 0,-2 0 0,-2 0 0,-13 0 0,23 0 0,-23 0 0,19-2 0,-19 2 0,16 0 0,-16 0 0,11-1 0,-11 1 0,13-4-54,-13 4-527,8-6-151,-8 6-169,12-10-967,-12 10-1586</inkml:trace>
  <inkml:trace contextRef="#ctx0" brushRef="#br0" timeOffset="111238.19">21564 13987 351,'0'0'627,"18"-6"-95,-8 0-39,0 1-47,2-3-40,-2 1-37,1-2-25,1-1-37,1 0-11,-3-2-44,2 2-8,-2-2-21,-1 0 14,0-2-33,-3 2-3,3-3-33,-5 3 11,0-2-29,-3 0-6,-1 3-22,0-1-4,-3-2-19,-2 2-29,-2 0-4,-2 1-20,-2 2 0,-3 2-25,-1 2 6,-2 3-3,-2 2-6,-1 2 6,-3 5-15,-1 1 1,-1 6-5,1 2-1,0 4-9,-2 2 8,3 2 0,6-2-6,1 4-10,2-3 16,5-2-11,0-1 16,4 0-17,2-3 18,3-2-18,3 0 18,2-2-26,4-1 19,2-5-46,2 0-16,4-3-49,2-3-21,0-1-22,5-3-21,1-1-15,-1-3 6,4-3 1,-2-2-17,0-1-2,-1-1 4,0-3 1,-2-2-5,-1 2-10,-2-5 31,1 0 14,-3 0 39,-2-2 27,-2 0 15,0-2 21,-2 1 14,-3-1 13,-2 4 26,-3-2 41,-1 0 1,0 2 27,-3 3 29,-2-1 19,1 2-4,-3 2-7,-1-1 4,-1 5 1,1-2 0,-2 4-6,1 2-19,-1 0-8,-2 3 4,9 5-12,-12-3 4,12 3-17,-14 5 6,9 4 23,-2 2-14,2 2 13,0 3-19,1 5 17,-1 2-20,4 0 13,-1 6-27,1-2 15,1 4-27,3 0-2,-2 3-6,4-2-7,-1 1-6,0-3 18,1-5-16,1 0-2,1-5-4,1 0-18,3-2-35,-2-2-21,3-3-28,1-4-47,1 0-53,0-5-61,3 2-42,0-5-25,-1 0-43,2-3 32,1-1 10,-1-4 73,1-1 42,-1 1 51,0-3 25,-1-2 80,-3-2 22,1 2 64,-3-5 34,0 4 40,-3 0 31,-1 0 31,-2 1 31,2 2 18,-4 3 13,1-2-4,-1 1-9,-4 8-23,6-12-56,-6 12 8,0 0-14,8-8 6,-8 8-5,0 0 2,0 0-34,2 13 8,-2-13-37,2 13 9,-2-13-33,1 16 11,-1-16-29,2 19 8,1-9-11,-3-10-19,7 16 2,-4-6 6,3-4-12,1 1 11,1-3-33,1-1-7,-9-3-46,20 5-40,-20-5-42,24-2-61,-12-1-65,1 0-98,-1-2-56,1-3-173,0 0-348,-1-3-544</inkml:trace>
  <inkml:trace contextRef="#ctx0" brushRef="#br0" timeOffset="111521.29">22074 13671 24,'-12'6'738,"2"0"-200,10-6-100,-11 9-44,11-9-48,0 0-44,-4 9-19,4-9-4,0 0-25,15 3-19,-2-3 11,-3-3-39,4-1 0,1 1-37,-1-4-3,1 3-19,-2-2 20,-1 0-10,-2-2 22,0 3-31,-3-2-1,-1 0-44,-1 1 6,-5 6-40,7-14 4,-7 14-37,1-12 10,-1 12-31,0 0 15,-5-10-29,5 10 19,0 0-39,-13-4-43,13 4-56,-14 6-37,14-6-91,-14 8-117,6 2-99,0-3-149,0 4-743,0 0-956</inkml:trace>
  <inkml:trace contextRef="#ctx0" brushRef="#br0" timeOffset="112645.78">22863 13179 318,'0'0'803,"0"0"-138,-2-15-53,2 15-54,0 0-68,-1-16-27,1 16-67,0 0-47,-4-11-71,4 11-19,0 0-41,-8-7 1,8 7-38,0 0 7,-14 4-21,14-4 3,-12 13-29,7-5 14,-2 2-20,0 4-23,2 0-8,0 1 15,1 2-9,0-1-19,2 1-9,-2 1-15,3-1-20,1-1-7,1 1-6,1 0-11,1-2-4,0-1-7,2-2-30,0 3-46,1-5-66,4-1-68,-1 0-91,2-3-63,0-2-115,2-1-112,4 0-58,-3-2-121,2-2-552,0-2-912</inkml:trace>
  <inkml:trace contextRef="#ctx0" brushRef="#br0" timeOffset="112886.91">23099 13196 171,'0'-14'796,"0"3"-154,0 11-42,-2-20-39,2 20-81,-1-17-27,1 17-70,-1-13-27,1 13-87,0 0-32,0-16-60,0 16 37,0 0-13,0 0 7,0 0-27,7 8 7,-7-8-19,7 20-11,-3-8-26,2 2-4,-1 3-40,-1 0-12,1 0-19,-1 3-5,1 1-17,0-4-1,0 0-8,-2-1-28,1-1-69,-1-2-36,0 1-102,0-4-27,-3-10-71,3 18-101,-3-18-97,7 13-86,-7-13-213,5 8-403,-5-8-817</inkml:trace>
  <inkml:trace contextRef="#ctx0" brushRef="#br0" timeOffset="113146.14">23349 13154 434,'0'0'649,"-3"-19"-92,3 19-54,-5-14-83,5 14-43,-10-12-17,10 12-21,-16-8-14,16 8-46,-21-1-3,21 1-46,-23 1-11,10 2-32,-1 2 15,0 2-43,0-1 5,-1 5-24,-1 1 11,4 2-35,0 0 15,3-1-34,0 1 2,3 1-32,2-1 6,1-1-26,2 0 4,1 0-21,4-3 5,1 2-16,4-1 6,1-3-18,2-1 3,2 0-75,1-2-35,2-4-106,0 2-24,2-3-96,0-1-92,-1-1-86,-1-1-133,0 0-726,2-3-965</inkml:trace>
  <inkml:trace contextRef="#ctx0" brushRef="#br0" timeOffset="113454.67">23621 13246 913,'0'0'815,"0"0"-106,-14-1-85,14 1-82,0 0-59,0 0-97,0 0-19,0 0-35,0 0-4,0 0-64,0 0-26,0 0-51,12-8-25,-12 8-48,19-3-9,-8 3-22,1-2-16,2 0-19,-3 0-89,3-1-68,-1 0-116,2-1-96,-2 2-152,0-1-111,-1 0-187,-1 1-576,2-2-948</inkml:trace>
  <inkml:trace contextRef="#ctx0" brushRef="#br0" timeOffset="113702.38">23955 13084 579,'0'0'925,"0"0"-143,-7-9-96,7 9-98,0 0-62,0 0-116,0 0-49,0 0-13,0 0-25,0 0-17,0 0-41,0 0-15,3 12-27,-3-12-29,8 17-41,-5-8-27,2 1-25,-1 2-22,0 1-12,0 1-13,0 0-19,-2-3-14,2 0-56,-1-1-73,2 2-43,-5-12-87,5 17-55,-5-17-103,6 14-140,-6-14-108,8 10-241,-8-10-419,9 5-907</inkml:trace>
  <inkml:trace contextRef="#ctx0" brushRef="#br0" timeOffset="113950.34">24119 12951 785,'0'0'774,"7"-5"-66,-7 5-60,0 0-91,18 1-10,-18-1-41,20 9-44,-7 1-30,3 0-31,1 2-15,0 1-33,1 1-27,0 3-21,-2-1-21,-2-1-34,3 2-27,-7-1-37,2-1-128,-5 2-58,0-2 0,-2 1 0,-3-2 0,1 2 0,-3-4 0,-1 2 0,-3 0 0,1-1-105,-4-1-345,1 0-131,-4 2-196,1-2-284,3 0-589,-3-4-1316</inkml:trace>
  <inkml:trace contextRef="#ctx0" brushRef="#br0" timeOffset="115421.84">24825 13834 286,'0'0'435,"0"0"-50,0 0-51,0 0-2,0 0 7,-10 3-12,10-3-2,0 0 9,0 0 9,0 0 1,0 0 5,-11 2-26,11-2 10,0 0-22,0 0 12,0 0-25,0 0-7,0 0-28,0 0-21,0 0-9,0 0-8,0 0-25,11-6-27,-1 2-25,5 0-20,3-3-16,5 2-20,6-4-13,3 1-9,2 1-12,1-3 20,-1 2-43,-1-1 8,-1 2-43,-1-2 0,-6 2 0,0 1 0,-3 1 0,-4 0 0,-1 0 0,-3 3-13,-1-3-146,-2 2-19,-11 3-97,20-7-83,-20 7-89,11-4-85,-11 4-80,0 0-60,8-6-107,-8 6-541,0 0-925</inkml:trace>
  <inkml:trace contextRef="#ctx0" brushRef="#br0" timeOffset="115838.82">24969 13678 971,'0'0'816,"0"0"-84,-6-8-98,6 8-33,0 0-87,0 0-66,0 0-88,0 0-19,0 0-13,0 0-16,0 0 6,0 0 4,3 13-35,2-2 2,1 1-7,-1 5 10,3 3-17,1 1-206,-2 1-69,2 5 0,2-1 0,1 1 0,-3-1 0,0-2 0,0 0 0,0-3 0,-1 0 0,1-1 0,-1-1 0,-1-2 0,-1-2 0,0-3-230,2 0-345,-4 1-169,1-3-207,2-2-845,-1 1-1498</inkml:trace>
  <inkml:trace contextRef="#ctx0" brushRef="#br0" timeOffset="116693.67">26170 13728 621,'0'0'555,"17"-6"-67,-17 6-28,17-8-25,-10 3-25,4 0-26,-4 0-38,2-2-16,0-1-35,-2 3-1,-1-2-23,-1 0-1,-5 7-43,9-15-6,-9 15-48,3-14-5,-3 14-38,-3-12-5,3 12-40,-9-12 0,0 7-36,9 5 8,-20-3-24,20 3 11,-27 1-24,11 3 16,-4 4-21,-5 4 10,1 3-2,1 2-2,-2 6-20,-2-1 17,7 0-19,2 0 14,2 0-17,1-1 15,3-3-16,5 0 17,-1-2-16,4-2 26,3-2-29,1 0 20,5-2-21,-1-2 19,1 0-27,6-5 1,0 1-38,2-1 0,3-3-46,3-3-10,-2-1-52,6-2-7,-1-3-31,2-2-19,1-4-27,0-2-21,-2 0-6,-3-3 4,0-1 4,1-1 4,-4-2 31,-3 0 30,1-1 22,-1-1 45,-5-1 19,0 0 28,0 1 18,-4-3 45,-1 4 40,-2 1 44,0 0 30,-4 0 28,0 2 14,-2 5 9,-1-2 27,1 3-22,-5 1 48,4 1-6,-1 2-22,-3 2-12,3 2-16,-2 1-6,8 7 1,-11-3 2,11 3 7,-10 5 6,10-5-3,-6 18-9,2-5 42,4 4-19,2 3 19,0 3-35,2 3-9,1 5-19,0 0-10,-1 0-18,1 1-15,1 0-11,0-3-11,0 2-11,-2-5-10,1-1-11,-3-3-48,2-1-41,0-4-80,1 0-59,0-2-64,-1-1-63,-1-3-112,1 0-93,2-4-133,-3 2-749,3-1-1030</inkml:trace>
  <inkml:trace contextRef="#ctx0" brushRef="#br0" timeOffset="117254.41">26611 13880 178,'0'0'735,"1"-16"-122,-1 16-63,2-15-65,-2 15-63,2-15-40,-2 15-19,0-12-62,0 12-10,4-11-66,-4 11 3,0 0-50,0-13 1,0 13-42,0 0 1,2-10-38,-2 10 1,0 0-37,0 0 13,2-12-33,-2 12 13,0 0-28,0 0 18,0 0-17,0 0 27,0 0-19,0 0 29,0-12-14,0 12 11,0 0-17,0 0 22,0 0-19,0 0 25,0 0-13,0 0 14,0 0-13,0 0 8,0 0 1,0 0-5,1-10 2,-1 10 8,0 0-13,0 0-18,0 0-7,0 0-13,0 0 0,0 0-4,0 0-8,0-12-4,0 12 1,0 0-2,0 0 2,0 0-12,0-14 14,0 14-5,0 0-7,0-12-2,0 12 4,0 0 0,0-12-1,0 12 11,0 0-10,0-13-2,0 13 1,0 0 3,0-13-7,0 13 48,0 0-9,0 0 0,2-15 13,-2 15-32,0 0 3,0 0-5,0 0-11,-2-10 0,2 10-10,0 0 8,0 0 6,2 12 16,-2-12 26,2 17 12,-2-17-13,4 19 2,1-6-4,-2 1-10,-1 0-14,2-1 6,1 2-10,-1-1-4,0 0-4,-2-1-2,1 1-6,-1 0-6,1-3-40,-1 3-34,0-5-41,-2 4-54,0-13-45,2 19-49,-2-19-61,3 17-81,-3-17-98,0 11-92,0-11-99,4 11-772,-4-11-1087</inkml:trace>
  <inkml:trace contextRef="#ctx0" brushRef="#br0" timeOffset="117546.19">26911 13687 90,'4'-12'771,"-2"0"-162,-2 12-56,4-17-81,-4 17-25,3-13-65,-3 13-61,0 0-53,-3-14-34,3 14-21,-10-3-19,10 3-8,-15 3 0,5 2-11,-4 0 15,1 2-32,0 3 11,-2 2-16,1 1 20,1 0-26,0 2 26,1 0-25,4-2-6,1 2-16,0-2-12,2 2-14,5-4-16,0 1-9,2-1-12,1-2-14,6 3 5,0-4-10,4-2-23,1 2-2,1-4-16,2-1-64,3 1-9,-5-3-58,6 0-31,-8-1-83,3-1-66,-3 0-124,3-2-161,-5 2-213,3-4-626,-3 0-1042</inkml:trace>
  <inkml:trace contextRef="#ctx0" brushRef="#br0" timeOffset="118178.87">27164 13675 111,'0'0'743,"0"0"-137,2-12-48,-2 12-48,0 0-45,0 0-49,3-13-24,-3 13-69,0 0-33,0 0-35,4-9 11,-4 9-32,0 0 9,0 0-19,12 7 4,-12-7-32,6 13 17,-1-2-10,-1 1-14,2 5 0,1 3-12,0 2-12,-2 1-26,1 5-12,3 3-21,-4-2-8,0 1-10,-1 0-15,0 2-13,-2 0 37,1 0 5,-1 2-13,0-2-73,0 0-16,-2-3 0,0-2 0,4-2 0,-4 0 0,1-4 0,-1-2 0,3-3 0,-3 1 0,-3-4 0,3-1 0,0-12 0,-1 21 0,-3-14 0,4-7 0,-11 11 0,11-11 0,-16 5 0,5-6 0,-2-3 0,-1-2-112,-3-4-169,-2-3-59,-3-4-78,-3-6-76,1-4-160,1-1-114,0-4-854,1 1-1279</inkml:trace>
  <inkml:trace contextRef="#ctx0" brushRef="#br0" timeOffset="118470.6">27106 13447 376,'0'0'709,"0"0"-107,0 0-35,12 7-85,-12-7-24,15 5-50,-15-5-40,19 5-26,-19-5-38,17 1-31,-17-1-9,16 1-18,-16-1-12,15-1-7,-15 1-8,13-3-22,-13 3-22,10-5-38,-10 5-18,8-7-26,-8 7-14,0 0-23,0-13-6,0 13-19,-4-10-2,4 10-18,-9-9-44,9 9-78,-12-9-72,12 9-82,-15-8-92,15 8-127,-20-4-130,20 4-178,-19-3-546,8 0-940</inkml:trace>
  <inkml:trace contextRef="#ctx0" brushRef="#br0" timeOffset="118846.82">27417 12984 692,'0'0'689,"3"-16"-104,-3 16-41,2-12-72,-2 12-43,0 0-72,-2-15-37,2 15-46,-4-8-26,4 8 2,-9-6-43,9 6-2,-14-2-25,14 2 13,-18 3-35,7 2 11,-1 3 5,2 2-16,-4 2-18,3 3 12,0 2 14,1 2-20,1 0 2,-1 2-11,2 0-17,2-1-17,1 1-10,3-2-25,0 0 1,2-1-20,2-1 4,2-1-19,-1 0-6,3-3-12,4 2-22,1-4-61,-1 0-73,4-4-85,0 0-75,2 0-81,1-5-86,0 1-142,0-3-71,3-2-144,-1-1-484,-2-4-910</inkml:trace>
  <inkml:trace contextRef="#ctx0" brushRef="#br0" timeOffset="119077.83">27678 12946 150,'-1'-12'787,"1"12"-141,-3-17-25,3 17-97,-2-13-36,2 13-57,-2-11-61,2 11-54,0 0-41,0 0 10,0 0-23,0 0 16,0 0-20,0 0-18,2 12-23,0 0 3,-1 1-39,1 0-22,-1 4-25,2 0-24,-3 1-19,2-1-18,-2 0-21,2 2-5,0-1-7,-1-1-7,1-1-75,-1 1-78,0-5-76,-1 0-90,0-1-83,2 0-143,-2-11-111,2 17-149,-2-17-617,5 10-989</inkml:trace>
  <inkml:trace contextRef="#ctx0" brushRef="#br0" timeOffset="119335.7">27934 12977 517,'0'0'734,"-2"-16"-129,2 16-42,-4-10-81,4 10-43,-9-8-27,9 8-59,-12-4-16,12 4-47,-17 0-1,17 0-56,-19 8 19,9-1-23,-2 3 6,3 1-29,-1 1-21,2 1-16,-3 1-2,6 1 1,-3-1-25,4 1-22,-2 2-27,4-3-9,0-2-23,2 3 2,2-4-24,0 1 0,5-1-16,-2-2-8,3 1-64,0-3-92,1-1-84,4-1-99,-4-2-90,5 0-158,-1-3-149,1 1-900,-1-2-1274</inkml:trace>
  <inkml:trace contextRef="#ctx0" brushRef="#br0" timeOffset="119525.53">28135 13028 123,'-1'-12'889,"1"12"-210,0 0-79,0 0-100,7-9-41,-7 9-76,9-3-39,-9 3-59,16-4-41,-16 4-70,23-3-21,-12 1-40,4 1-8,-1-1-38,1 0 5,3 0-44,-5 1-76,2-3-114,0 1-99,-1 1-75,-1 0-104,-1-2-85,-12 4-551,20-6-693</inkml:trace>
  <inkml:trace contextRef="#ctx0" brushRef="#br0" timeOffset="119730.3">28401 12904 179,'-6'-8'785,"6"8"-126,0 0-83,0 0-68,0 0-48,0 0-43,0 0-49,0 0-23,0 0-48,0 0-32,-5 8 6,5-8-41,0 13-10,0-13-47,0 17-9,1-5-39,-1 0-37,0 1-6,0-1-18,-1 2-14,1-2-11,0 3-1,0-3-14,0 0-65,0 0-75,1-1-73,-1-11-71,1 18-95,-1-18-82,1 15-78,-1-15-189,4 10-496,-4-10-809</inkml:trace>
  <inkml:trace contextRef="#ctx0" brushRef="#br0" timeOffset="120026.79">28557 12675 873,'0'0'736,"-1"-12"-139,1 12-46,0 0-79,5-9-22,-5 9-54,0 0-8,18 0-34,-8 2-5,3 5-19,1 1-5,1 1-28,2 4-5,0 1-23,-2 1-25,2 4 8,-1 0-22,-1 1-28,1 1-7,-5 1-15,2 2-24,-4-4-103,-3 3-53,1-2 0,-1 1 0,-4 0 0,0-1 0,-4-2 0,0 3 0,-4 1 0,-2-3 0,-1 0 0,-1 1-131,-7-1-260,-2 1-110,0-1-166,0-3-212,-3 2-896,0-2-1471</inkml:trace>
  <inkml:trace contextRef="#ctx0" brushRef="#br0" timeOffset="125701.96">22433 13905 53,'0'0'769,"0"0"-145,-1-15-57,1 15-49,0 0-21,-3-14-34,3 14-32,0 0-37,-1-10-39,1 10-70,0 0-23,0 0-66,0 0 13,0 0-14,0 0 30,0 0-37,9 5-10,-4 3-18,-1 1-2,2 3-20,-1 2-14,1 1-31,0 0-13,-1 1-3,1-1-30,-1 1-12,0-2-8,-1 2-3,1-2-9,-1-1-1,0 1-63,1-3-72,-3-1-54,1 0-62,-3-10-55,4 15-56,-4-15-89,4 12-85,-4-12-50,0 0-169,2 12-492,-2-12-840</inkml:trace>
  <inkml:trace contextRef="#ctx0" brushRef="#br0" timeOffset="126113.14">22783 13884 141,'6'-7'755,"-1"1"-155,-5 6-69,11-11-78,-11 11-90,6-6-70,-6 6-48,0 0 0,0 0-17,0 0-21,0 0-16,0 0-26,-11 6-26,11-6-23,-16 11-26,3-6-13,1 2-22,-4 2-2,2-3-7,-4 5 2,3-5-8,0 2 7,1-1-1,-2 1-5,3-3-5,1 0 1,3 0 8,0-1 3,9-4 0,-15 6-6,15-6 0,-9 7-14,9-7-1,0 0 5,0 0 7,6 9-2,-6-9-11,15 5 2,-4 0-5,4 1-8,0-1-1,3 0-6,3 1-4,2 1 8,-1 1-3,4-1 17,-3-2 25,3 3 1,-1-3 1,-1 1 2,1-1 4,-3 2 23,-1-1 9,-2-2-14,-3 0-9,-1 1-4,-3-2-6,-2 0 3,1 0-1,-11-3-8,18 6 1,-18-6-11,14 4-1,-14-4-8,12 3-7,-12-3 8,11 3-20,-11-3-1,0 0 2,10 4-2,-10-4-46,0 0-70,0 0-71,9 3-95,-9-3-119,0 0-173,0 0-152,0 0-799,0 0-1142</inkml:trace>
  <inkml:trace contextRef="#ctx0" brushRef="#br0" timeOffset="127254.07">1497 16345 573,'0'0'695,"-2"-9"-81,2 9-45,0 0-62,-3-14-32,3 14-49,0 0-13,-3-10-60,3 10-16,0 0-66,0 0-20,0 0-32,0 0 28,0 0-46,0 0 39,0 0-80,8 13 28,-6-2-82,4 1 31,-4 4-20,2 0-23,0 1-12,-1 2-17,0 1-12,0 2-12,2 0-12,-2 0-7,1 0-5,-2-1-46,2 0-71,0 0-67,-1-1-72,-1-3-63,3 0-75,-1-2-106,-2-1-94,1-2-48,1 0-194,-4-12-372,5 18-801</inkml:trace>
  <inkml:trace contextRef="#ctx0" brushRef="#br0" timeOffset="127666.05">1856 16458 760,'3'-13'675,"-3"4"-84,0 9-66,2-17-80,-2 17-19,-2-15-10,2 15-53,-3-11-39,3 11-63,-4-8-44,4 8-40,0 0-12,0 0-45,-16 1 1,16-1-38,-7 12 16,4-4-39,0 2 10,0 3-34,1-1 20,1 1-34,1 0 19,0 1-29,1 0 20,0-1-31,0-1 23,2 0-22,1 0 20,0-2-23,-1 0 30,4-3-31,-1 0 27,2-2-21,1-2 18,-9-3-27,19 1 24,-9-2-25,2-4 24,-2 0-25,1-1 25,1 0-20,0-4 19,-2 1-22,0-1 36,-2-1-18,-2 0 78,2-1-33,-3 0 38,-3 2-27,1-2 48,-3 0-56,0 12 39,-1-22-56,-2 13 45,-1-1-60,-1 0 55,-1 3-23,-2 0-64,-2 0 51,1 4-60,-3-1 55,2 3-61,-3-1 43,1 2-88,-1 2-29,1-1-95,1 1-38,-3 3-102,5-1-126,0 2-148,-1-1-136,2 1-727,8-6-1082</inkml:trace>
  <inkml:trace contextRef="#ctx0" brushRef="#br0" timeOffset="127874.71">2255 16393 174,'0'0'1051,"14"-3"-162,-14 3-118,0 0-53,13-4-89,-13 4-30,0 0-63,9-8-75,-9 8-77,0 0-75,6-8-55,-6 8-49,0 0-41,5-7-27,-5 7-30,0 0-42,0 0-73,4-8-129,-4 8-127,0 0-103,0 0-134,0 0-200,0 0-176,0 0-583,0 0-1077</inkml:trace>
  <inkml:trace contextRef="#ctx0" brushRef="#br0" timeOffset="129109.03">20675 15154 171,'-4'-9'664,"4"9"-113,0 0-26,0 0-15,0-13-53,0 13 0,0 0-32,0 0 6,0-11-29,0 11-35,0 0-38,0 0-47,0 0-35,0 0-1,0 0-2,-11 5-8,4 2 11,-1 6-17,-1 3-8,-3 3-19,-1 4-28,-4 0-24,3 3-25,-3-2-21,3 3-21,-1-1-13,1 1-38,1-4-33,-1 2 0,2-1 0,2-5 0,3-1 0,0-2 0,1-2 0,-2-2-53,4-1-78,1-2-31,3-9-61,-2 12-65,2-12-58,0 0-63,0 0-39,14 0-62,-14 0-25,12-11 12,-3 2-39,1-3-7,-2 0-503,3-4-687</inkml:trace>
  <inkml:trace contextRef="#ctx0" brushRef="#br0" timeOffset="129319.14">20616 15255 666,'8'-21'510,"0"0"-71,-1 3-8,-1 3-30,1 0-24,-1 1-42,0 1-17,-1 4-50,1-1 10,1 3-27,2 3-15,0 0-17,-9 4 18,23 1-24,-8 5-4,3 1-7,0 4-27,5 4-9,0 0-3,1 5-23,-2-2-10,4 4-36,-1 1-15,-6-3-2,-1 0-32,0-1-6,-4-1-8,0-1-3,-1-2-17,0 0 5,-4-2-8,0-1-36,0-3-37,-3 0-48,1-1-61,-2-1-56,-5-7-104,9 10-106,-9-10-97,0 0-127,7 10-670,-7-10-938</inkml:trace>
  <inkml:trace contextRef="#ctx0" brushRef="#br0" timeOffset="129657.95">20341 15179 741,'-17'-2'654,"2"0"-89,5-1-39,-3 1-89,13 2-12,-15-1-69,15 1-61,-13-6-40,13 6-27,0 0-15,-3-9-8,3 9-7,18-8-19,-2 3-35,9-2-24,7 2-22,13-3-20,1-1-11,6 4-13,6-2-13,0-2-15,12 4 2,-10-2-2,0 1-6,-3-1-3,-1 0-1,-2 2-13,-5-3 4,-5 3 11,-7-2 24,-3 3 31,-8-1 33,-1 0 17,-6 1 11,-1 1-13,-3-1-10,-2 3-19,-2-4-14,1 3-26,-12 2-14,15-6-19,-15 6-57,11-4-78,-11 4-73,0 0-106,10-3-151,-10 3-136,0 0-157,0 0-729,0 0-1087</inkml:trace>
  <inkml:trace contextRef="#ctx0" brushRef="#br0" timeOffset="130170.62">21519 15484 227,'0'0'960,"-5"-9"-138,5 9-115,0 0-61,-5-10-67,5 10-85,0 0-110,0 0-49,0 0-27,0 0-32,0 0-7,-10 5-30,10-5-21,-2 17-32,2-4-36,0 0-25,0 0-20,2 1-22,-1 1 0,0 0-34,2 2-12,1-3 6,-1 0-20,1 0-13,1-3-41,-1-1-33,1-2-60,2 0-72,0-1-80,-7-7-77,15 6-110,-15-6-79,16 0-56,-16 0-209,15-6-425,-7-1-839</inkml:trace>
  <inkml:trace contextRef="#ctx0" brushRef="#br0" timeOffset="130465.94">21479 15393 620,'0'0'576,"-10"2"-70,10-2-36,0 0-64,0 0-56,0 0-28,0 0-59,0 0 21,0 0-53,18 0-2,-9-2-44,3-1 11,0-4-25,1 2-3,1-2-10,-2 2-1,0-2 4,-3 2-3,0-1-7,-1-1-7,-8 7-8,14-11-14,-14 11-24,8-10-21,-8 10-17,0 0-14,2-8-14,-2 8-4,0 0-5,0 0-5,-15-1-5,15 1-3,-14 5-3,5-1-36,0 3-49,-1 2-62,0-1-59,1 2-87,-1 2-66,1 0-102,1 0-102,0 0-126,1 3-514,1 0-807</inkml:trace>
  <inkml:trace contextRef="#ctx0" brushRef="#br0" timeOffset="130835.25">21892 15555 448,'2'-12'825,"-2"12"-127,1-11-48,-1 11-118,2-11-42,-2 11-93,0 0-62,2-10-89,-2 10-37,0 0-42,0 0 11,0 0-14,7 5 4,-7-5-15,5 17-4,-2-5-10,0 5-5,-1 0-6,2 5-11,0 2-6,-2 0-15,2 0-7,-1 3-13,-2 0 65,1 4-4,2 5-27,-1-4-6,1 1-19,-3 2-3,0-3 1,1-4-26,-1-1-6,-1-1 6,1-2-16,-2-3 7,1 0 3,0-6-5,0 3 9,-1-3 7,-2-3 0,1 0 9,-4-2-12,1-2-9,-4 0-10,0-2-40,-1-3 0,-4-1 0,1-2 0,-4-2 0,-4-2-54,-2-5-80,-4-4-58,-4-5-44,0-3-44,1-4-76,2-1-113,1-2-144,3-3-138,1 2-866,2-4-1271</inkml:trace>
  <inkml:trace contextRef="#ctx0" brushRef="#br0" timeOffset="131122.38">21739 15262 250,'0'0'676,"0"0"-97,10-4-40,-10 4-69,12-4-40,-12 4-51,13-6-25,-13 6-22,16-8-37,-16 8-41,14-12-13,-5 7-5,-3-2 2,1 0-12,-1 2 7,-6 5-5,10-14-4,-10 14-24,7-10-23,-7 10-23,2-12-40,-2 12-29,-2-10-18,2 10-13,-7-6-3,7 6-25,-11-4-11,11 4 5,-14 2-9,14-2-27,-18 5-60,9 1-58,1-1-71,-2 1-90,2 3-118,1 0-142,-2 2-113,3 1-853,2-1-1153</inkml:trace>
  <inkml:trace contextRef="#ctx0" brushRef="#br0" timeOffset="131445.25">22573 15390 193,'-11'-3'750,"11"3"-119,-16-1-46,16 1-69,-12-3-30,12 3-53,0 0-38,-13-4-46,13 4-50,0 0-27,0 0 21,0 0 0,0 0 17,0 0-51,0 0-16,0 0-39,19 0-18,-19 0-26,27 0-35,-12 0-10,1 1-36,3-1-5,1 0-20,-2 0-7,1 0-17,-1 0-77,-2-1-67,-1 1-82,-1 0-98,0-3-95,-1 2-155,-13 1-123,23 0-147,-13-3-557,-10 3-973</inkml:trace>
  <inkml:trace contextRef="#ctx0" brushRef="#br0" timeOffset="131639.16">22587 15518 614,'-7'6'905,"0"0"-136,7-6-127,-10 10-42,10-10-82,-4 10-44,4-10-84,4 8-55,-4-8-44,13 7-17,-13-7-80,20 4-43,-4-1-23,0-2-32,5 1-19,-1-2-34,1-2-113,0-1-125,4 2-173,-5-3-194,-1 1-202,4-1-679,-1-2-1055</inkml:trace>
  <inkml:trace contextRef="#ctx0" brushRef="#br0" timeOffset="132217.06">23878 15020 659,'0'0'816,"0"-12"-105,0 12-50,1-14-73,-1 14-60,0 0-87,-1-10-84,1 10-24,0 0-21,0 0-10,-17 7-39,10 2-16,-3 3-22,-2 1-38,-1 2-26,-1 3-20,-1 3-29,-2 0-22,2 0-16,0-1-16,0 2-10,0-1-10,4-1-12,-2-4-40,3 2-44,-1-2-58,1-1-55,3-5-71,0 2-67,2-4-88,0 1-78,5-9-79,-8 12-88,8-12-756,0 0-1003</inkml:trace>
  <inkml:trace contextRef="#ctx0" brushRef="#br0" timeOffset="132465.42">23808 15037 333,'9'-15'791,"-2"2"-95,1-1-81,0 3-67,1-1-87,0 2-36,-2 0-63,5 2-29,-3 4-46,1 0-5,3 1-27,1 3-20,2 3-18,0 1-22,4 3 8,-1 5-27,6 1-15,-4 3-12,2 0-21,-2 0-16,1 2-21,-2 2-18,-1 0-15,0-3-4,-1 3-18,-4-6-16,1 3 5,-2-2-8,0-1-40,-1-2-39,-3-1-65,0-2-59,-1-3-65,0 2-58,-3-2-108,-5-6-108,9 7-91,-9-7-131,0 0-543,0 0-894</inkml:trace>
  <inkml:trace contextRef="#ctx0" brushRef="#br0" timeOffset="132797.05">23452 15008 415,'-24'0'727,"3"0"-127,1 0-19,5 0-93,1 0-43,2-3-101,12 3-22,-19-2-53,19 2-4,0 0-57,0 0-21,10-12-38,5 9-11,5-5-31,9 1-9,5-1-29,8-3 4,5 0-4,3 1-2,1-3 7,12 0-12,-1 0 4,1-1-4,-9 2 5,-2 2-4,-1-2 4,-4 2-11,-2 0-8,-4 3-9,-9 0-11,-7 0-5,-2 2 0,-5 0-6,0 2-4,-2-1-3,-4 0-6,-1 3-6,-11 1-44,17-4-74,-17 4-51,0 0-97,16-1-94,-16 1-122,0 0-123,5 8-753,-5-8-962</inkml:trace>
  <inkml:trace contextRef="#ctx0" brushRef="#br0" timeOffset="133210.02">24526 15200 771,'0'0'647,"0"0"-61,-3-10-75,3 10-65,0 0-84,0 0 2,0 0-15,0 0-26,0 0-14,-6 12-30,6-12 3,0 18-37,0-5-24,0-1-35,0-1-32,0 3-27,1 0-24,2 1-12,-1-1-25,2 0-8,-1-1-17,1-2-11,2 1-2,0-3-9,1 2-13,-1-4-66,3-2-66,-1 1-68,-8-6-89,14 7-80,-14-7-112,14 1-85,-14-1-200,10-4-431,-10 4-800</inkml:trace>
  <inkml:trace contextRef="#ctx0" brushRef="#br0" timeOffset="133501.81">24363 15122 349,'0'0'656,"0"0"-79,-6 7-69,6-7-55,0 0-74,10 4-20,-10-4-47,13 1-1,-13-1-15,21-1-21,-9 0-30,2-2-14,-1 3-16,-2-3-19,1 1-16,0-3-20,0 2-22,-1-1-19,-2 0-21,1-1-9,-4-1-25,-6 6-12,11-9-10,-11 9-13,5-8-7,-5 8-4,0 0-8,2-10-3,-2 10-10,0 0-34,0 0-42,0 0-50,-11 1-56,11-1-48,-9 9-90,9-9-73,-12 13-59,7-4-118,0 1-683,0 2-864</inkml:trace>
  <inkml:trace contextRef="#ctx0" brushRef="#br0" timeOffset="133887.15">24903 15312 619,'0'0'745,"5"-16"-92,-5 16-89,6-17-79,-6 17-39,5-13-56,-5 13-42,4-11-58,-4 11-52,5-10-47,-5 10-36,0 0-8,0 0 11,8-4 0,-8 4 3,6 9 12,-2-2-40,-1 5-3,-1-2-16,1 7 3,-2-1-4,3 2-4,-3 2-1,1 2-8,-1 1 5,0 4 3,1-3-13,-1 3-13,1-1-1,-2 0-6,0-1-10,0 0 1,-2-4-7,2-1-1,-1 1-10,-1-2-1,1-1-10,1-1-6,-1-1 13,-2-3 9,3-2 1,-2 1 9,-1-2 1,0 0-4,3-10-9,-5 15-51,5-15 0,-12 12 0,12-12 0,-13 8 0,13-8 0,-16 4 0,16-4 0,-19-2-93,7-3-101,-1-3-75,-3-2-90,1-3-79,-2-7-124,-2 0-144,2-4-145,-2-6-646,3-3-1124</inkml:trace>
  <inkml:trace contextRef="#ctx0" brushRef="#br0" timeOffset="134157.81">24836 15032 308,'0'0'752,"0"0"-96,0 0-22,13 1-107,-13-1-33,10-2-51,-10 2-20,15-4-63,-15 4-19,15-7-30,-7 3-31,0 0-9,-8 4-6,12-10-13,-12 10-28,8-11-9,-8 11-29,5-12-38,-5 12-43,-2-14-6,2 14-21,-5-11-15,5 11-14,-13-11-7,13 11-13,-16-7-10,16 7-19,-20-6-54,9 4-97,11 2-76,-23 0-98,23 0-116,-22 2-138,10 1-123,-1 4-912,-2-2-1266</inkml:trace>
  <inkml:trace contextRef="#ctx0" brushRef="#br0" timeOffset="135133.36">21620 14587 68,'0'0'759,"-9"-7"-144,9 7-65,0 0-62,0 0-55,-6-10-65,6 10-41,0 0-28,0 0-26,0 0-26,0 0-53,0 0 21,5 14-25,-5-14-19,5 17-12,-2-8-28,-2 4-22,3 1-15,-2 1-18,1-1-22,0 2-3,0-2-18,0 1 4,-1 0-16,0-2 3,0-1-10,1 0 1,-2 0-40,0 0-81,1-2-95,-2-10-117,2 19-116,-2-19-98,1 16-206,-1-16-411,2 11-762</inkml:trace>
  <inkml:trace contextRef="#ctx0" brushRef="#br0" timeOffset="135465.03">21839 14640 518,'0'0'611,"-3"-8"-104,3 8-64,-5-9-63,5 9-50,-6-7-28,6 7 12,0 0-23,-13-4-34,13 4-28,0 0-23,-18 1-24,18-1-15,-13 3-24,13-3-18,-14 8-28,14-8-15,-12 9-3,5-2 8,2 0 2,5-7-18,-7 15-10,5-3-2,2-12 6,-1 17 6,3-8-14,2 2-7,0-2 5,1 0-18,4-1 4,1 2-7,0-3-8,3 0-3,0-2-2,2 0-7,-1-1-2,-1-2-8,0 0-62,1-2-74,-1 0-88,-1-2-155,-12 2-150,22-4-178,-12 0-605,-1-1-910</inkml:trace>
  <inkml:trace contextRef="#ctx0" brushRef="#br0" timeOffset="136137.57">21560 14561 323,'-2'-10'601,"2"10"-91,-4-10-52,4 10-38,0 0-47,-5-12-33,5 12-33,0 0-33,-7-13-10,7 13-31,0 0-12,-9-8-41,9 8-4,0 0-26,-11-6 4,11 6-13,-11 5 26,11-5-27,-15 8 28,9 0-36,-3 2 1,0 2-1,1 4 4,0 2-16,1 2-15,-2-1-18,1 3-12,2 0-13,-1 0-14,1 1-8,2-3-8,0 0-7,4-1-5,-1-2 2,2 0-9,1-1-6,3 1-14,2-4-48,1 2-58,5-4-61,2 1-108,3 0-74,3-7-122,-1 5-84,2-5-151,1-1-567,1-2-888</inkml:trace>
  <inkml:trace contextRef="#ctx0" brushRef="#br0" timeOffset="136421.96">22086 14395 282,'0'0'804,"-4"-9"-200,4 9-73,0 0-49,0 0-1,0 0-61,0 0-22,21 5-23,-8 5-22,2 4-23,6 5 2,-1 1-36,6 5-8,-2 3-16,-1-2-36,0 2-39,-4 0-42,-2-1-26,-3-4-26,-2 0-16,-3-2-14,-1 0-23,-3 0-4,-2-4-13,-2 0-67,-2 0-93,-2-1-102,-3 0-133,-2-1-183,0-2-230,-4 1-897,0 1-1340</inkml:trace>
  <inkml:trace contextRef="#ctx0" brushRef="#br0" timeOffset="137229.97">24808 14377 749,'9'-6'807,"-9"6"-113,0 0-67,7-9-65,-7 9-69,0 0-63,0 0-72,0 0-44,0 0-41,-3-8-34,3 8-23,0 0-8,-14 3-34,14-3 8,-12 9-10,6-1-15,-1 1-10,0 2-12,-2 2-8,1 0-13,2 1-17,0 1-12,1 0-9,1 0-5,0 0-8,1 0-9,1 2-8,2-4-17,0 0 7,1 0-14,0-1 0,2 0-8,1 0-1,2-1-11,-1-2-46,4-2-60,0 1-72,0-2-77,5-3-73,-4-1-62,4 1-95,0-3-83,-1 0-69,3-3-156,-1-1-487,3 0-885</inkml:trace>
  <inkml:trace contextRef="#ctx0" brushRef="#br0" timeOffset="137471.51">25126 14408 307,'0'0'812,"2"-15"-117,-2 15-34,1-11-92,-1 11-82,0 0-24,1-13-74,-1 13-76,0 0-24,0 0 8,0 0-5,0 0 2,0 0-34,7 7 6,-7-7-25,4 18-34,-3-7-26,0 1-29,0 1-15,1 4-15,-1 0-19,0-2-16,-1 1-19,3 1-9,-3-3-15,0 1-5,2-2-11,-2 1-8,0 0-40,2-2-56,0-2-63,-2-10-76,4 19-74,-4-19-85,5 13-109,-5-13-158,5 9-146,-5-9-753,0 0-1177</inkml:trace>
  <inkml:trace contextRef="#ctx0" brushRef="#br0" timeOffset="137746">25364 14430 539,'-11'-10'762,"11"10"-129,-11-7-25,11 7-79,-12-6-57,12 6-37,-16-4-33,16 4-51,-18-2-30,18 2-4,-19 3-42,9 1-15,1 0-34,-1 0-23,0 2-19,3 1-25,0 1-19,1 2-13,0 0-12,0-1-16,2 3-13,4-12-13,-3 19-21,3-19 2,0 21-10,3-10-7,-3-11-7,6 15-7,2-7-4,-2-1-27,3-3-63,-1 1-78,2-1-63,-1-1-77,-9-3-67,23 4-120,-23-4-115,19-2-130,-19 2-770,23-4-1119</inkml:trace>
  <inkml:trace contextRef="#ctx0" brushRef="#br0" timeOffset="137917.97">25510 14457 543,'0'0'708,"9"-7"-108,-9 7-40,11-5-86,-11 5-60,17-6-55,-6 1-57,1 5-58,2-5-55,-3 3-39,3-3-40,-1 3-15,1 0-35,-1 0-113,0-1-136,-1 0-141,-1 0-183,-2 0-657,1-1-782</inkml:trace>
  <inkml:trace contextRef="#ctx0" brushRef="#br0" timeOffset="138134.94">25829 14343 141,'0'0'772,"0"0"-144,0 0-27,0 0-75,0 0-25,0 0-81,7 8-24,-7-8-31,4 11-51,-4-11-29,6 12-4,-6-12-41,8 17-9,-6-8-68,1 3-15,1-2-42,0 2 2,1 4-43,-1-2 12,3 0-37,-2-2-7,1 2-8,1-3-80,-1 3-69,-2-5-97,2-2-105,0 3-142,-6-10-137,7 15-204,-7-15-407,10 9-825</inkml:trace>
  <inkml:trace contextRef="#ctx0" brushRef="#br0" timeOffset="138406.22">26036 14195 484,'0'0'766,"4"-6"-66,-4 6-91,11-2-39,-11 2-52,21 7-33,-8 0-36,3 4-26,-1 2-12,6 5-26,-1-1 10,0 2-46,-2 1-18,-2-1-16,2 5 12,-2-2 0,-1 3-34,-1-1-239,-3 0-54,-2 2 0,1-4 0,-6 0 0,0 0 0,-4-5 0,-2 3 0,-2 1 0,-4 0 0,-2-2-53,-1-1-579,-8 3-296,-1-4-1143,0 0-1835</inkml:trace>
  <inkml:trace contextRef="#ctx0" brushRef="#br0" timeOffset="140586.59">1555 17306 248,'0'0'741,"0"0"-87,-4-11-89,4 11-89,0 0-64,0 0-50,0-10-60,0 10-25,0 0-30,0 0 4,0 0-24,4 13-42,-4-13-14,5 18-26,-3-3 3,3-1-42,0 1 8,-1 1-35,1 0 6,-1 1-32,3 4 12,-2-4-31,-1 0 12,1 0-34,0 0 22,-4-2-31,6 2 22,-4 0-57,1 0-52,0 0-58,-1 0-79,-1 0-92,1-1-85,-2-2-103,3 0-123,-2 1-556,0-5-791</inkml:trace>
  <inkml:trace contextRef="#ctx0" brushRef="#br0" timeOffset="141222.66">2388 17425 357,'0'0'887,"0"0"-147,10-5-105,-10 5-133,0 0-88,0 0-85,5-9-70,-5 9-66,0 0-30,0 0-61,0 0-115,4-7-131,-4 7-137,0 0-149,0 0-736,0 0-780</inkml:trace>
  <inkml:trace contextRef="#ctx0" brushRef="#br0" timeOffset="152893.63">2047 17338 218,'0'0'545,"-11"-7"-100,11 7-15,-9-10-18,9 10-45,-11-10-7,11 10-29,-8-9-23,8 9 8,-9-10-18,9 10-26,-7-9-28,7 9-46,0 0-24,-7-7-16,7 7-16,0 0 14,0 0 2,0 11-30,0-11 14,5 23 3,-1-8 26,-1 2-50,1 3 4,-2 0-48,3 4 13,-1-3-14,0 1-41,2 2 20,-2-2-34,0-2 17,2 1-25,-2-5 8,-1 1-71,4-1-48,-3-2-105,1-2-97,-1-3-145,1 2-140,-1-4-141,-4-7-667,8 10-996</inkml:trace>
  <inkml:trace contextRef="#ctx0" brushRef="#br0" timeOffset="154418.57">13887 17307 735,'0'0'678,"0"0"-99,-9 7-54,9-7-58,0 0-47,0 0-26,0 0-38,1 9-60,-1-9-26,12 3-48,-12-3-16,19 3-38,-19-3-9,25 2-42,-9-4 4,2 1-35,0-1 9,2 0-32,0-2 6,3 0-32,0-1 15,0-2-29,-2 2 13,0-2-18,-4 1 15,-1 0-22,0-1 25,-2 0-17,-1 0 41,-2 0-23,-4 1 21,2-1-27,-3-1 16,-6 8-37,9-12 25,-9 12-35,1-12 24,-1 12-29,-6-12 23,6 12-30,-10-8 26,10 8-27,-21-4 27,21 4-26,-26 0 25,10 3-27,-2-1 39,0 3-37,-1 0 24,0 4-28,-2-1 25,1 1-27,3 1 28,-2 2-20,2 1 62,2 1-33,1 3 44,0-3-20,3 2 25,1 1 16,1 0 23,5-2-9,-1 0-16,1-1-11,4-1-14,0 1 8,0-2-4,4 3 5,1-1-12,1-2-2,3 0-13,3-2-2,-1 0-3,7 1-11,0-3-1,2 0-1,1-3-5,-2-1-2,2-2-7,1 1-2,-2-3-10,3-2-25,-1 1-49,3-3-58,-2 1-67,-1-2-57,-2-1-57,1 0-58,-1-2-83,-2 0-83,-5-1-51,3 0-84,0-3-647,-5 0-926</inkml:trace>
  <inkml:trace contextRef="#ctx0" brushRef="#br0" timeOffset="154677.75">14508 17041 418,'0'0'781,"0"-21"-112,0 21-48,2-16-60,-2 16-43,2-12-48,-2 12-54,0 0-58,2-15-49,-2 15-19,0 0 17,0 0-20,0 0-27,0 0-9,0 0-5,3 16-28,-3-5-15,0 1-24,2 5-16,-2-1-18,2 4-11,-2-1-26,0 1-19,0-1-13,2 2-13,-2 0-14,1 0-47,2-1-2,-3 0 0,1-1 0,-1 2 0,1-4 0,1 0-85,-2-1-114,2 0-107,-2-3-80,3 0-72,-2-3-96,-1-10-108,4 19-28,-4-19-162,1 15-411,-1-15-872</inkml:trace>
  <inkml:trace contextRef="#ctx0" brushRef="#br0" timeOffset="155169.7">14868 17248 448,'8'-10'863,"-1"-1"-127,1 0-52,-2 2-83,1 0-37,-3-1-67,0 1-48,-4 9-76,5-14-24,-5 14-81,2-13 2,-2 13-90,-4-10 28,4 10-79,-9-9 44,9 9-25,-15-3-20,15 3-20,-18-2-27,18 2-3,-21 4-20,10 0-22,0 0-1,1 1-7,1-1-1,-2 3-8,0 1-3,4-3-4,0 2-10,-2 0 1,4 1 3,5-8-5,-10 14-1,10-14 3,-3 12-5,3-12 5,1 13 6,-1-13-9,4 12-5,-4-12-4,13 13-4,-6-7-8,0-1-66,2 2 39,1 0-39,-2-1 60,1 1-51,1-1 44,-1 1-18,-1 1 31,1-2-23,-1 2 30,0 0-21,-2-2 34,1 1-28,-7-7 33,11 13-26,-11-13 29,8 14-26,-8-14 70,5 13-70,-5-13 35,0 0-20,0 17 50,0-17 11,-6 9 15,6-9 6,-10 8-10,2-3-8,8-5 11,-18 8 5,7-4-18,-1-2-6,-2 0-11,-1 1-9,-3-1-6,1-2-3,0 3-11,-2-3 1,3 0-1,-2 0-6,2 0 0,0 0-24,1-3-26,1 3-50,1 0-82,13 0-98,-21-1-72,21 1-102,-13-1-100,13 1-84,0 0-119,0 0-672,0 0-1031</inkml:trace>
  <inkml:trace contextRef="#ctx0" brushRef="#br0" timeOffset="155609.51">15525 17406 442,'0'0'779,"13"-2"-129,-13 2-62,6-10-78,-6 10-54,8-7-62,-8 7-55,7-10-62,-7 10-28,8-12-45,-8 12-19,8-15-44,-8 15-11,7-14-32,-7 14-11,9-17-27,-9 17 0,5-15-24,-5 15 11,6-17-25,-6 17 8,3-14-17,-3 14 7,0-12-17,0 12 11,-1-12-15,1 12 8,-6-8-13,6 8 12,-9-7-15,9 7 13,-17-2-12,17 2 14,-19 2-16,9 1 25,-2 1-26,1-1 12,-1 4-10,0 0 12,1 1-2,1 2 29,0 1-3,3 0 32,1-1 10,5 1 49,-1 1-13,4-1 25,2 1-34,1-1 9,0 1-40,5-1 31,0-1-33,3-2-7,0 1-11,1-1-2,1-3-8,0 0-7,2-1 2,1-1 7,0-1 24,1-2 14,0 0-20,0-2 18,2-1-7,-3 1-22,1-2-3,0 0-8,-2 0-8,-1-1-4,-2 0-16,0-2-53,-1 3-82,-1-2-113,-1 1-72,-1-2-89,-1 0-143,-9 7-140,13-10-954,-6 2-1302</inkml:trace>
  <inkml:trace contextRef="#ctx0" brushRef="#br0" timeOffset="156545.8">18519 17144 237,'0'0'797,"10"-9"-119,-10 9-45,13-12-64,-13 12-40,11-9-41,-11 9-34,9-8-43,-9 8-33,8-7-45,-8 7-53,0 0-47,0 0-27,0 0-16,0 0-3,0 0-25,-4 10-33,-5 0-14,0 2-19,-4 2-14,-1 2-15,-1 4-11,-3-1-10,0 2-14,0-1-5,1 2-11,0-2-13,-1 1 14,4-2-4,0-2 0,1-3-24,0 1-6,4-4-31,2 0-60,1-3-40,0-1-55,6-7-52,-5 10-54,5-10-75,0 0-70,0 0-64,13-3-29,-5-4-80,-1-2-586,5-1-821</inkml:trace>
  <inkml:trace contextRef="#ctx0" brushRef="#br0" timeOffset="156764.93">18515 17152 640,'9'-16'563,"0"0"-77,-3 4-21,2-2-58,-2 1-40,1 3-53,2 1-33,-9 9-23,11-12 17,-3 7-26,-8 5 14,18 0 3,-8 3-18,3 1-12,0 2 13,3 5-12,2-1 12,4 5-3,-1 0-10,1 2-49,1 0-26,0 1-25,-1-1-35,0 0-20,-2 0-15,0-2-10,-3-1-14,0 0-11,-3-3-9,0 1-23,-3-3-35,0 2-43,-1-5-43,-1 2-57,-3-1-21,-6-7-67,13 7-63,-13-7-83,0 0-71,9 5-18,-9-5-53,0 0-160,0 0-391,0 0-722</inkml:trace>
  <inkml:trace contextRef="#ctx0" brushRef="#br0" timeOffset="157057.99">18290 17089 512,'-14'2'684,"14"-2"-97,-19 0-44,19 0-74,-13 3-21,13-3-20,0 0-28,0 0-44,0 0-30,0 0-56,17 2-2,-3-4-54,6 1 2,6-3-40,2 2 6,8-3-30,2 2 1,8-2-16,1 0-11,3-1-11,-3 3-14,2-2-14,-2 0-21,-6 3-3,-3-1-17,-2 0-10,-6 1-12,-2 0 2,-5 1-13,-4 0-35,0 1-53,-2-3-41,-5 3-49,-12 0-22,25 0-37,-25 0-48,16 3-74,-16-3-93,13 6-83,-13-6-89,12 7-736,-12-7-950</inkml:trace>
  <inkml:trace contextRef="#ctx0" brushRef="#br0" timeOffset="157361.56">19467 17256 632,'0'0'839,"-10"-9"-85,10 9-83,-12-9-41,12 9-92,-12-9-52,12 9-82,-12-5-50,12 5-85,-10-5-31,10 5-58,0 0 31,-14 3-16,14-3-8,-7 10-19,3-1-3,2 1-18,-2 0-30,3 2-18,0 2-19,1-2-12,0 3-12,0-4-5,1 2-16,1-1-15,1 0 4,-1 0-33,1-2-29,0 0-67,0-2-40,-3-8-60,8 12-58,-8-12-64,11 8-57,-11-8-68,12 3-59,-12-3-27,10-2-127,-10 2-591,12-8-863</inkml:trace>
  <inkml:trace contextRef="#ctx0" brushRef="#br0" timeOffset="157652.97">19168 17108 866,'0'0'704,"0"0"-60,0 0-74,-1 11-56,1-11-57,12 1-36,-12-1-65,17 3-21,-3-6-45,-1 3-5,3-4-13,1 2-24,0-3-36,-2 1-5,2-3-28,-3 2-4,0 0-12,-3-3-23,-1 2-10,-2 1-12,0-2-26,-8 7-16,10-12-19,-10 12-11,8-9-7,-8 9-22,0 0-5,1-12-1,-1 12-15,0 0-69,0 0-34,-15-1-44,15 1-48,-12 8-58,4-2-52,1 1-87,-1 3-96,2 2-50,-1-2-63,0 5-228,3-2-318,1-2-765</inkml:trace>
  <inkml:trace contextRef="#ctx0" brushRef="#br0" timeOffset="158018.4">19757 17306 830,'0'0'759,"12"-7"-79,-12 7-75,10-6-55,-10 6-46,9-6-75,-9 6-65,0 0-76,11-5-30,-11 5-50,0 0-4,10 4-43,-10-4 39,5 9-57,-5-9 15,7 17-31,-3-6 0,-2 2-15,1 0-10,1 3 10,-2 0-11,1 4-30,-1-1 20,-2 1-24,2 0 10,-2 1-2,-2 2-5,1 0 0,-3 2-12,2-2 8,-2 0-12,1-2-6,-2 1-6,1-3-1,-1-2 3,0 0 5,-2-2 1,0-1-6,-1 0-6,1-2-5,-2 0-3,0-2-7,0 0 4,-2-4-26,1 0-1,0-1 0,-2-4 0,12-1 0,-25-1-51,14-2-41,-3-4-63,-2-3-106,0-3-85,0-4-89,2-4-80,0-1-120,4-3-55,-3 0-897,6-1-1236</inkml:trace>
  <inkml:trace contextRef="#ctx0" brushRef="#br0" timeOffset="158264.58">19775 17069 187,'0'0'824,"0"0"-123,0 0-24,0 0-68,0 0-39,0 0-55,0 0-29,0 0-36,6-7-23,-6 7-31,0 0-55,0 0-60,0 0-33,5-10-32,-5 10-34,0 0-31,4-9-26,-4 9-26,0 0-13,0 0-26,0 0-17,0 0-66,0-12-98,0 12-121,0 0-103,0 0-101,-4-10-146,4 10-134,0 0-205,-7-5-417,7 5-951</inkml:trace>
  <inkml:trace contextRef="#ctx0" brushRef="#br0" timeOffset="158564.63">19982 16720 867,'0'0'724,"1"-18"-85,-1 18-58,0-15-47,0 15-68,-5-11-57,5 11-53,-8-8-37,8 8-25,-12-7-20,12 7-23,-13-2-21,13 2-16,-14 5-19,5 0-22,1 1 15,0 4-38,1 2 1,-1 1-16,3 2-3,0 2-10,1 0-20,3 1-19,0 1-16,1 0-16,1-1-1,0 1-16,3-1 0,0 0-15,0-1-9,2-1-10,0-1-43,2-2-70,-2-1-69,4 0-77,-2-3-83,0-4-80,0 2-114,-1-2-97,-7-5-70,17 7-764,-17-7-1086</inkml:trace>
  <inkml:trace contextRef="#ctx0" brushRef="#br0" timeOffset="158801.9">20125 16731 744,'0'0'765,"0"-15"-66,0 15-70,0-12-72,0 12-71,0 0-66,1-12-76,-1 12-35,0 0-11,0 0 9,0 0 4,0 0-35,12 3-1,-12-3-43,7 15-14,-3-6-28,0 3-27,0 2-29,1 0-23,-1 1-20,-1 2-21,1 0-15,0-2-6,-1-1-18,0 1-54,-2 2-92,0-5-89,0-1-76,1 0-80,-2-11-73,2 18-108,-2-18-102,-1 16-79,1-16-690,0 0-1018</inkml:trace>
  <inkml:trace contextRef="#ctx0" brushRef="#br0" timeOffset="159056.94">20305 16742 156,'-2'-16'736,"2"16"-130,-7-11-60,7 11-62,-9-11-54,9 11-42,-12-7-25,12 7-42,-14-4-8,14 4-36,-16 1-18,16-1-23,-16 5-16,7 0-9,1 2-24,1 1-10,0 4-8,1-1-13,2 2-11,1 1-10,1-2-33,0 3-6,4-2-27,-2 1 1,2-2-30,2 2 8,1-2-11,2 0-12,1-2-36,0-1-65,0-2-65,2-1-73,0-1-44,0-3-75,-10-2-85,23 3-54,-11-5-91,1 1-85,-2-2-571,1-2-829</inkml:trace>
  <inkml:trace contextRef="#ctx0" brushRef="#br0" timeOffset="159272.56">20502 16592 554,'0'0'815,"0"0"-115,0 0-30,10-4-74,-10 4-32,12 9-54,-5-3-56,4 3-28,-2 1-55,0 2-15,1 1-47,0 3-40,0-1-29,0 2-46,-1 0-31,-1 2-31,0-1-24,-1 0-20,0 2-18,-3-3-12,-1-1-21,0 1-50,1 0-104,-3-2-113,-1-1-106,0-14-122,0 24-168,-2-9-214,-2 0-764,1-4-1255</inkml:trace>
  <inkml:trace contextRef="#ctx0" brushRef="#br0" timeOffset="159681.63">21647 17154 179,'0'0'933,"-19"0"-149,19 0-59,-13-2-52,13 2-80,0 0-43,-14 0-97,14 0-13,0 0-56,0 0-40,0 0-46,0 0-54,0 0-46,0 0-44,10-7-30,-10 7-17,17-2-32,-17 2-18,23-3-16,-9 0-64,-3 2-90,3-3-79,-1 2-95,1-2-55,2-2-85,-2 4-107,-3-2-53,1 1-99,-1 0-634,-11 3-924</inkml:trace>
  <inkml:trace contextRef="#ctx0" brushRef="#br0" timeOffset="159857.89">21618 17242 814,'-6'9'760,"6"-9"-54,-3 13-72,3-13-66,1 11-62,-1-11-44,10 11-96,-2-7-27,3 0-73,2 0-26,4 0-71,1-2-16,3 0-50,6-1-7,0-1-59,2-1-93,1-1-104,4 0-99,-1-1-107,-3 1-155,-1-2-101,-1-2-722,-1 4-946</inkml:trace>
  <inkml:trace contextRef="#ctx0" brushRef="#br0" timeOffset="160349.6">22781 17002 17,'-8'-12'873,"8"12"-164,-5-12-50,5 12-41,-6-10-46,6 10-37,-3-10-37,3 10-39,0 0-73,-4-11-37,4 11-53,0 0-15,0 0-11,0 0-19,-10 4-12,10-4-18,-9 17-8,2-4-28,1 1-15,-4 5-39,1-2-12,0 2-37,-3 3-24,2-1-58,-3 1 0,2 0 0,2-1 0,-3-1 0,2 0 0,1-3 0,1-1 0,0-1-49,1-3-133,2-2-107,0-1-51,1 0-56,4-9-54,-7 12-68,7-12-79,0 0-15,0 0-105,0 0-561,0 0-884</inkml:trace>
  <inkml:trace contextRef="#ctx0" brushRef="#br0" timeOffset="160573.51">22685 17006 377,'7'-16'720,"-2"2"-93,0-1-40,1 5-75,-1 0-34,-1 0-84,-4 10-9,10-12-28,-10 12-19,13-7-33,-13 7-28,16 1-9,-7 3-2,3 3-18,2 0-21,1 6-4,3 1-31,2 1-13,1 2-36,0 1-18,2 0-31,-1 1-14,1-1-20,-1 1 1,-1-2-16,-1 0-9,-2-2-30,-4-2-75,1-1-51,-2-2-70,-2-2-64,-2 1-62,0-4-68,-1 0-112,-8-5-113,13 7-65,-13-7-755,0 0-1039</inkml:trace>
  <inkml:trace contextRef="#ctx0" brushRef="#br0" timeOffset="160901.84">22421 16943 638,'-20'-2'720,"3"2"-89,3-2-38,4 0-60,10 2-51,-21-3-53,21 3-52,-13-4-64,13 4-44,0 0-28,-7-6-25,7 6-20,14-8-22,-2 4-27,4 0-28,6-1-12,4 0-12,7-1-26,1 0-5,6 1 10,5 0-4,2-1 3,0 2-16,2 0 18,0 0-10,-1 0 9,-7 2-15,0-1 6,-4 2-21,-8-2 3,-1 1-20,-5 1 8,-2-1-17,-2 2 6,-1-3-11,-6 3 8,1-1-20,-13 1 5,22-1-40,-22 1-37,18-2-52,-18 2-75,13-1-63,-13 1-105,12-2-108,-12 2-126,0 0-112,11 3-694,-11-3-1009</inkml:trace>
  <inkml:trace contextRef="#ctx0" brushRef="#br0" timeOffset="161533.92">23396 17188 495,'0'0'843,"0"0"-84,0 0-75,2-10-52,-2 10-28,0 0-61,0 0-30,2-12-21,-2 12-72,0 0-39,0 0-51,4-10-35,-4 10-35,0 0-26,0 0-37,0 0-22,0 0-22,0 0 2,0 0-129,0 0-26,0 0 0,4 10 0,-4-10 0,2 15 0,-2-15 0,2 19 0,-1-7 0,0 0 0,1 1 0,0-1 0,-1 4 0,2-1 0,-1 0 0,0 0 0,0 0 0,-1-2 0,1 1 0,-1-3 0,0 3 0,1-3 0,-2-11 0,0 20 0,0-20 0,0 15 0,0-15-249,0 14-301,0-14-105,-2 12-153,2-12-213,0 0-535,-4 11-1195</inkml:trace>
  <inkml:trace contextRef="#ctx0" brushRef="#br0" timeOffset="161944.58">23598 17266 351,'0'0'691,"2"-11"-104,-2 11-45,-2-13-72,2 13-69,-2-11-67,2 11-20,-4-10-49,4 10-36,-5-9-26,5 9-31,-8-8-13,8 8-13,-13-6-6,13 6 3,-14-3-23,14 3 2,-16 0-19,16 0 8,-17 3-21,17-3 12,-19 6-24,10-1 10,0 1-14,-1 0 28,1 2-27,0 2 18,-1 0-2,3 2-3,-1-3-11,2 4 23,1-1 1,-1 0 10,3 0-2,2 0-1,1-12-19,1 19 4,-1-19-10,4 20 6,1-13-1,1 3 5,2-3 3,0 0-17,3-2 0,2 0-16,0-1-8,3 0-12,0-1-1,2-2-16,1-1-1,-1 0-10,1 0 8,-1-3-19,2 1 11,-1-1-18,-2-1-29,1 1-31,-3 0-49,2-3-58,-4 1-86,-2 2-80,-1-2-73,1-1-70,-3 0-106,0 2-129,-8 4-194,13-10-399,-13 10-908</inkml:trace>
  <inkml:trace contextRef="#ctx0" brushRef="#br0" timeOffset="162389.89">23980 17205 358,'0'0'776,"0"0"-114,0-15-50,0 15-75,0 0-65,0-12-45,0 12-39,0 0-62,0 0-36,0-13-58,0 13-25,0 0-53,0 0-13,0 0-30,0 0 16,0 0-7,0 0 22,0 0-30,7 9 11,-7-9-15,4 17 5,-2-8-9,2 3-7,0 3-26,-2 0 2,3 1 17,-1-1-38,0 4-2,0-3-7,0 2 1,1-1-10,-1 2 17,-1-2-22,1 0 10,0 0-29,0-2 23,-1 1-23,-1 0 16,-1-3-17,1 1 13,-2-1-14,2 0 15,-4 0-12,0-1 31,1-2-12,-1 3 8,-1-4-18,-1 2 4,0-2 5,-2 0 3,1-1-15,-4 0 0,1-3-5,-1 1 0,-1 1-9,0-4-6,0 1-13,-3-2-47,1-1-12,-2-1-58,3-1-55,-2-1-76,-1-2-78,0-4-67,0 0-117,1 0-81,0-2-143,2-2-638,0-3-990</inkml:trace>
  <inkml:trace contextRef="#ctx0" brushRef="#br0" timeOffset="162733.91">23887 16913 621,'0'0'611,"-13"2"-92,13-2-45,0 0-45,-10 5-47,10-5-11,0 0-16,0 0-28,0 0-17,1 10-24,-1-10-17,0 0-19,15 4-20,-15-4-5,13-2-7,-13 2 5,13-1-7,-13 1 5,10-4-24,-10 4-3,9-6-29,-9 6-8,7-8-16,-7 8-19,6-8-17,-6 8-18,0 0-20,1-13-10,-1 13-17,0 0-3,-5-11-8,5 11-12,-7-7-3,7 7-9,0 0-19,-16-4-48,16 4-44,-15 1-60,15-1-67,-14 5-87,14-5-106,-17 10-121,10-5-139,-1 2-200,8-7-552,-14 12-1048</inkml:trace>
  <inkml:trace contextRef="#ctx0" brushRef="#br0" timeOffset="163325.13">24157 16419 884,'0'0'754,"0"0"-71,0 0-84,2-10-51,-2 10-48,0 0-64,0 0-83,0 0-52,-4-7-42,4 7-25,0 0-17,-12 0-22,12 0-28,-11 5-7,11-5-16,-15 9-11,7-2 5,1 1-14,-1 2 12,0 2-29,2 1 5,0 0-19,-1 3-2,2 0-4,1 0-11,-1 0-10,3 1-16,2 1-7,-2-1-7,4 0-7,-1 0-5,1 0-6,3 0-4,-1-2 2,1 1-3,2-2-2,1-2-77,2 1-75,-1-3-79,2-1-61,2-2-75,-2-1-22,5-1-90,-5-1-30,2-4-42,1 2-19,0-4-158,0 2-420,0-4-752</inkml:trace>
  <inkml:trace contextRef="#ctx0" brushRef="#br0" timeOffset="163558.18">24388 16544 480,'-1'-11'648,"1"11"-70,-1-17-24,1 17-54,1-13-31,-1 13-35,0 0-37,0-14-36,0 14-54,0 0-40,1-10-8,-1 10 16,0 0 2,0 0-23,6 7-3,-6-7 10,7 11-40,-4 0-32,0-3-27,3 6-25,-3-1-27,3 0-24,-1 1-20,-1 2-10,0-3-11,-1 1-9,1 0-12,-2 0-32,1-3-79,-1 0-79,0 0-71,-2-11-64,3 16-78,-3-16-53,3 12-130,-3-12-103,0 0-182,0 14-424,0-14-877</inkml:trace>
  <inkml:trace contextRef="#ctx0" brushRef="#br0" timeOffset="163844.9">24601 16511 212,'0'0'763,"4"-16"-128,-4 16-48,-4-14-98,4 14-58,-3-10-57,3 10-48,-8-9-22,8 9-17,-12-5-36,12 5-16,-16-3-19,16 3-20,-21 3-24,11-1-13,-2 1-7,0 4-5,-1 0 11,-1 3-7,2-1-14,1 2-17,-2 2-10,2 1 7,2-2-19,1 1 0,2 2-28,0-2 3,4-1-26,1 0 4,2 0-7,0 0-11,2-2-20,2 1 1,0-2-34,6 1-57,-3-3-69,2-1-58,2 0-75,-1-1-34,1-4-93,2 2-91,-1-3-68,2 0-112,-1 0-617,0-3-897</inkml:trace>
  <inkml:trace contextRef="#ctx0" brushRef="#br0" timeOffset="164037.85">24747 16597 215,'0'0'930,"-4"-9"-195,4 9-85,0 0-91,10-2-72,-10 2-73,13-3-64,-13 3-73,17-2-55,-5 2-42,-12 0-36,25-3-33,-14 1-29,1 1-64,1 0-75,0-2-86,-1 1-100,-1-1-98,-11 3-99,21-2-202,-12-2-455,-9 4-713</inkml:trace>
  <inkml:trace contextRef="#ctx0" brushRef="#br0" timeOffset="164269.53">25018 16445 909,'2'-9'774,"-2"9"-79,0 0-123,0 0-63,4-10-34,-4 10-29,0 0-50,0 0-19,0 0-35,10 10-5,-10-10-35,7 12-37,-7-12-13,6 19-45,-4-9-20,0 2-36,1 1-23,-2-1-28,0 1-23,1 0-19,-2 1-6,3-2-16,-3 1-3,-3-1-61,3-12-83,0 21-82,0-21-62,0 17-71,0-17-30,0 12-104,0-12-119,0 0-76,3 14-841,-3-14-1124</inkml:trace>
  <inkml:trace contextRef="#ctx0" brushRef="#br0" timeOffset="164572.37">25267 16186 1077,'0'0'904,"-5"-11"-152,5 11-83,0 0-83,0 0-55,5-10-46,-5 10-13,11 2-26,-3 3-49,4 2-16,2 3-39,1 3-12,2 1-31,3 5-35,-3 2-8,2 1-256,-1 0 0,-2 3 0,1-2 0,-3 2 0,-1-1 0,-1-1 0,-4-1 0,-1-2 0,0 0 0,-4-1 0,-1-1 0,0-1 0,-2-1 0,-2-2 0,0 3 0,-6-3 0,4-1 0,-3 1-104,1-4-569,-3 2-201,0 0-220,2-4-627,-3 0-1403</inkml:trace>
  <inkml:trace contextRef="#ctx0" brushRef="#br0" timeOffset="168161.79">22332 966 482,'0'0'573,"-6"-9"-28,6 9-9,0 0-30,-4-10-5,4 10-34,0 0-24,-3-14-10,3 14-34,0 0 16,-1-12-28,1 12-4,0 0-47,0 0-55,-3-11-38,3 11-49,0 0-7,0 0 22,0 0 2,2 13-13,-2-13-21,1 19-92,0-6-85,2 2 0,-2 2 0,0 1 0,1 2 0,0-1 0,-1 6 0,2-2 0,-2 0 0,2-1 0,-1 1 0,-1-3 0,2-1 0,-2 0 0,2-2 0,0-2-427,-1-1-92,2-1-99,0-4-137,-2 3-128,-2-12-697,8 14-1228</inkml:trace>
  <inkml:trace contextRef="#ctx0" brushRef="#br0" timeOffset="168757.42">22798 991 425,'7'-7'800,"-7"7"-133,8-8-81,-8 8-103,7-7-110,-7 7-71,0 0-16,0 0-20,0 0-44,0 0-11,0 0-35,5 8-12,-5-8-17,-5 9-2,5-9-28,-9 10-3,3-5-34,-1 2 2,1 0-24,6-7 6,-15 7-21,15-7 9,-15 8-25,15-8 11,-15 2-27,15-2 17,-13 2-23,13-2 13,-11-3-15,11 3 7,-10-9-20,10 9 17,-7-14-11,7 14 5,-1-16-11,1 16 19,1-16-22,-1 16 15,4-20-12,0 12 12,0 0-17,-4 8 22,11-14-15,-4 7 19,0 2-18,3 1 27,-10 4-9,18-1 20,-5 2-19,-3 4 18,2 1-15,1 3 23,-2 3-16,1 3 18,-1 0-20,-1 4 17,1 0-20,-5 2 16,-1-1-20,-1 0 14,-1 1-15,-3-2 11,-3 1-22,-2 0 25,0 2-3,-5-1 15,1-2-31,-4-1-1,-1 0-2,2-3 2,-4 2-3,0-4 4,0-1-5,0-1-4,1-2-6,1-2-10,0-1 0,2-3 0,2 1 4,10-4 1,-20 1-17,8-4 25,12 3-15,-16-5 12,16 5-19,-12-9 26,12 9-18,-9-13 21,9 13-23,-2-12 21,2 12-18,4-9 22,-4 9-12,8-8 15,-8 8-6,14-2 20,-14 2-11,20 2 18,-9 1-21,1 0 13,2 2-18,-1 0 14,-1 0-1,0 1-1,0-1-3,-1 0-32,-1 0-61,1-2-87,-2 1-80,0-2-83,-9-2-87,16 7-93,-16-7-194,11 3-527,-11-3-842</inkml:trace>
  <inkml:trace contextRef="#ctx0" brushRef="#br0" timeOffset="168961.3">23029 1194 848,'4'-9'853,"-4"9"-61,0 0-109,0 0-52,0 0-84,4-9-45,-4 9-78,0 0-26,0 0-106,0 0-6,0 0-54,0 0-55,4-9-32,-4 9-27,0 0-28,0 0-41,0 0-103,0 0-72,0 0-104,0 0-101,4-8-136,-4 8-164,0 0-203,0 0-563,0 0-999</inkml:trace>
  <inkml:trace contextRef="#ctx0" brushRef="#br0" timeOffset="169588.9">23911 1064 424,'0'0'767,"-2"-10"-128,2 10-61,0 0-82,-2-12-49,2 12-53,5-8-65,-5 8-43,15-7-28,-15 7-40,25-3-10,-7 4-41,0 1-12,5 2-38,0 3-5,-1-1-25,1 3-6,-2 1-32,-2 0 9,1 0-28,-2 2 17,-4-1-22,-2 0 7,-1-2-17,-2 2 13,-4 0-12,0-3 10,-5-8-18,2 17 16,-2-17-11,-2 15 44,2-15-2,-9 13 34,9-13-20,-10 8 39,10-8-20,-11 5 52,11-5-9,0 0 10,-16-1-7,16 1-21,-8-7-21,8 7-15,-4-10-8,4 10-10,0-14-14,0 14-12,5-18-10,2 5-2,1 1-10,4-1-41,2-2-82,3-1-117,1-1-60,2 0-83,1 0-67,-1 3-101,-1 0-58,0 0-42,-3 4-132,3-1-379,-1 2-765</inkml:trace>
  <inkml:trace contextRef="#ctx0" brushRef="#br0" timeOffset="169928.75">24609 1027 385,'0'0'751,"0"0"-88,8 4-52,-8-4-74,0 0-64,16 0-51,-16 0-49,16-6-43,-7 3-41,2-1-39,-1-1-50,1 0-21,0-2-36,0 1-2,0-1-31,-2 2 11,0-1-20,-9 6 13,12-11-36,-3 4 0,-9 7-37,7-8 7,-7 8-31,0 0 10,1-11-25,-1 11 21,0 0-32,-13-2 15,13 2-13,-16 5 17,5-1-18,0 1 18,-1 2-20,1 3 20,0-1-18,0 1 16,-2 3-17,4-1 20,-1-1-16,1 3 15,0-1-12,3 0 12,-1 0-16,3 0 19,-3-3-19,5 1 19,-1-3-17,3-8 15,0 18-12,0-18 11,6 11-40,-6-11-35,17 8-76,-7-5-65,4-3-77,0-1-57,4-3-53,0 1-47,4-2-40,1-2-22,2 1-44,-2-1-432,7-3-571</inkml:trace>
  <inkml:trace contextRef="#ctx0" brushRef="#br0" timeOffset="170176.55">25114 873 763,'-2'-14'630,"2"3"-67,-2 0-24,1 1-54,-1-1-12,2 11-43,-4-18-11,4 18-57,0-15-2,0 15-47,-2-12 4,2 12-81,0 0-29,-2-15-41,2 15-34,0 0-3,0 0 8,0 0-9,7 14-12,-4-4-16,0 4-59,1 2 47,1 1-77,-2 1 64,1 3-18,-2 0-16,1-2-59,-1 2 53,0-1-87,0-1-16,0 0-65,-1-1-19,0 2-31,2-1-58,-2-2-5,3-3-130,-2 3-58,1-5-44,-2 1-15,2-2-125,-3-11-599,1 15-826</inkml:trace>
  <inkml:trace contextRef="#ctx0" brushRef="#br0" timeOffset="170709.28">24872 1073 413,'0'0'739,"-15"0"-127,15 0-84,-9-4-115,9 4-68,0 0-46,0 0-31,9-10-26,1 5-30,7 1-39,2-2-21,6-1-13,7 0-44,0-1-10,3 1-22,-1-3-6,-2 3 4,1-2-28,-4 3 37,-5 0-59,1-1-2,-3 2 2,-2-2-1,-3 2 5,-2 1 9,-2 0 32,-1 2 1,-3-1-7,-9 3 4,16-5-28,-16 5-8,0 0-2,12 2-3,-12-2 5,0 0-5,0 13-7,0-13 0,-3 16 7,3-16-8,-9 18 4,7-7-8,-1-1 8,3 1-7,-4 0 7,4 0-5,0-11 5,-2 21 0,2-21-1,2 17-2,-2-17 3,4 12 0,-4-12-2,10 9 3,-10-9 0,11 6-13,-11-6 11,15 2-28,-15-2-30,19-3-10,-8 0-23,0-2 3,0-1-3,3-1-24,-3-1-2,-1-1 3,3-2 16,-3 0 13,1-1 14,-1 0 6,-3 0 25,1 1 28,2 0 26,-6 1 42,1 2 5,1 0 6,-6 8 3,7-11-17,-7 11-25,6-10 6,-6 10 6,0 0 11,0 0 21,0 0 27,10 5-26,-10-5 3,0 11-21,0-11-1,0 17-19,0-17 3,0 21-19,0-11 7,0-10-16,2 22 5,0-11-26,-2-1-60,1 2-71,-1-12-92,4 20-89,-4-20-76,8 16-90,-5-8-148,2 1-467,-5-9-712</inkml:trace>
  <inkml:trace contextRef="#ctx0" brushRef="#br0" timeOffset="171343.17">25620 970 156,'6'-15'706,"-6"15"-116,10-13-67,-3 6-63,-7 7-86,15-8-23,-3 7-27,-1-2-16,-11 3-39,27 0-17,-16 3-32,3-2-39,-1 2-21,1 2-30,-1 3-12,-2-2-24,0 1-12,-1 2-15,0-2-5,-3 1-15,0 0 2,-2 2-22,-1-3 7,-4-7-18,8 15 10,-8-15-14,6 11 10,-6-11-8,2 11 4,-2-11-7,0 0 5,0 14-9,0-14 7,0 0-9,0 0 6,-4 9 4,4-9-8,0 0-13,0 0 9,0 0-13,0 0 13,-3-14-11,3 14 9,5-16-8,-1 6 9,1 0-8,1-2 15,1 0-15,2 0 26,0 0-26,-3 0 13,6 1-10,-3 0 21,2 1-5,1 1 28,-1 1-15,2 2 9,1 0-18,-3 4 27,3 0 6,-1 4 21,-2-2-32,1 2 14,0 4-26,1 0 12,-3 1-15,1 1 8,-1 0-24,-2 3 20,-1-2-24,-2-1 20,2 2-22,-3 0 20,-4-10-23,4 17 13,-4-17-11,5 14 25,-5-14-26,0 10 17,0-10-15,2 12 17,-2-12-19,0 0 17,-2 9-17,2-9 18,0 0-26,0 0 11,0 0-16,-13-2-1,13 2-25,-7-7 9,7 7-17,-7-15 22,7 15-17,-2-19 23,2 6-14,0-3 22,2-1-15,2 0 20,6-1-16,-3 0 29,3 2-11,4-2 30,0 4-8,4-1 37,-3 3 18,5 3-9,0 1 39,3 2-12,-3 2 64,-1 1 13,2 5-8,4 2-6,-2 0-17,0 5-12,-3 0-68,2 2 41,-3 1-70,-2 1 54,-1 2-74,-3-1 49,1 1-56,-5 0-16,0-1-139,-3 1-89,0-2-107,0 1-126,-4 1-208,-2 1-259,-2-2-630,0 1-1218</inkml:trace>
  <inkml:trace contextRef="#ctx0" brushRef="#br0" timeOffset="171972.69">27852 885 420,'0'0'733,"-3"-12"-82,3 12-45,0 0-47,0-14-51,0 14-62,0 0-31,-2-11-73,2 11-37,0 0-78,0 0-27,0 0-53,0 0 31,0 0-33,0 0 8,11 7-30,-8 1 6,1 4-40,3-1 17,-3 4-49,4-1 15,-4 1-44,0 2 21,2-2-28,-3 0 16,-1 0-31,3-1 24,-4 0-64,3-2-32,-4 0-69,2 0-41,0-2-64,-2-10-63,0 17-74,0-17-49,2 14-62,-2-14-61,0 0-143,0 13-336,0-13-639</inkml:trace>
  <inkml:trace contextRef="#ctx0" brushRef="#br0" timeOffset="172316.48">27872 827 636,'-1'-13'634,"1"13"-69,-1-17-53,1 17-70,-2-15-37,2 15-72,0 0-24,0-17-71,0 17-22,0 0-15,6-9-13,-6 9-22,0 0-26,18 4-16,-7-1 1,3 5-16,1 2 0,4 0-25,-2 2 0,6 4-16,0-2 3,0 1-8,-2 0-3,2-1-2,1 1-15,-1 2-6,-1 0 28,1-3 5,2 2-2,-2-2-8,-1 1-14,-4-2-10,-2-2 0,-3-2-8,0 0-4,-2 2 2,-2-3 1,-2 2 28,-3-2-10,-4-8 24,1 18-24,-6-8 15,1 0-36,-5 0 26,1 0-40,-4 1 29,-1-3-36,-6 4 26,2-2-45,-2 0 5,-2 1-70,2-1-22,-3 0-62,1-3-28,1 3-51,1-4-53,2 0-69,-1 0-71,4-2-57,-1 0-143,1-1-590,14-3-836</inkml:trace>
  <inkml:trace contextRef="#ctx0" brushRef="#br0" timeOffset="172821.29">28325 466 227,'0'0'413,"0"0"-72,0 0-31,5-8 15,-5 8-44,0 0 13,0 0-36,9-8-4,-9 8 3,0 0 5,5-8 10,-5 8 38,0 0-47,7-7 26,-7 7-42,0 0 2,0 0-31,6-8-21,-6 8-37,0 0-5,0 0-33,0 0-20,0 0-31,-7-5 3,7 5-33,-11 5 7,2-1-18,1 4 3,-2 1-12,-2 2 4,2 6-2,1-3-2,-2 3-7,3 2 2,0-1 12,2 1-28,1-2 25,2-3-15,1 3 13,4 0-34,1-2-25,3 1-70,1-4-40,0 2-52,2-3-55,3-3-82,-1-2-46,3 1-80,-2-3-21,1-2-122,1-2-424,-2 0-639</inkml:trace>
  <inkml:trace contextRef="#ctx0" brushRef="#br0" timeOffset="173196.92">28558 548 222,'4'-13'677,"-4"13"-150,2-9-57,-2 9-89,0 0-78,3-10-39,-3 10 15,0 0 2,0 0-49,6 7 39,-6-7-46,2 12-29,-2-12-31,6 17-13,-6-17-22,4 18-25,-4-18-16,4 19-17,-4-19-4,0 17-20,0-17 2,4 15-16,-4-15-4,1 12-3,-1-12-5,1 10 8,-1-10-10,0 0-9,0 0 23,0 14-35,0-14 11,0 0-12,0 0 2,0 0-13,0 0 11,-2-12 16,2 12-7,2-14-5,1 4-2,0-2-3,0-2 10,5 2 7,-2-3-20,1 2 26,1 2-19,2-3 18,0 3-3,0-2 17,2 2-13,-2 3 14,2 0 8,-1 5 20,-11 3-11,19-5 8,-19 5-16,21 2-5,-21-2 8,16 9-5,-16-9-14,13 12-2,-7-5-10,0 0 0,-3 2 5,2 0-17,-1-1 2,-1 2-41,-3-10-75,2 14-90,-2-14-113,3 12-116,-3-12-104,0 13-244,0-13-375,0 0-766</inkml:trace>
  <inkml:trace contextRef="#ctx0" brushRef="#br0" timeOffset="173433.36">28881 381 728,'0'0'727,"11"-4"-80,-11 4-81,15-4-65,-2 7-67,-13-3-25,22 5-67,-7-2-37,-1 5-62,1-1-34,1 4-18,-1 1-35,-1 1-40,-1 0-11,-3 2-20,-2-1-24,0 1-10,-2 1-10,-1 2-5,-1-3-12,-3 4-35,-1 1-92,-1 1-39,-1-1-134,1 2-128,0-1-156,-3 2-242,3-2-353,0-2-768</inkml:trace>
  <inkml:trace contextRef="#ctx0" brushRef="#br0" timeOffset="174022.01">29672 958 91,'0'0'961,"13"-2"-179,-13 2-94,0 0-111,16-3-62,-16 3-70,0 0-54,13-3-76,-13 3-41,0 0-36,0 0-28,11-2-26,-11 2-21,0 0-20,0 0-5,0 0 6,11-3-45,-11 3-12,0 0-15,0 0 20,0 0-60,0 0 23,0 0-29,0 0 19,0 0-29,0 0 18,0 0-32,0 0 31,0 0-35,0 0 25,0 0-33,0 0 32,0 0-24,0 0 32,0 0-3,2-12 48,-2 12-40,0 0 57,0 0-69,0 0 73,0 0-94,0 0 59,4-10-87,-4 10 75,0 0-61,0 0 60,10-2-61,-10 2 57,0 0-65,13 2 66,-13-2-71,9 5 70,-9-5-72,7 7 66,-7-7-71,8 9 74,-8-9-62,6 8 59,-6-8-63,3 10 68,-3-10-68,0 0 90,-3 16-98,3-16 73,-6 8-68,6-8 58,-9 8-80,9-8 49,-10 5-67,10-5 31,-12 3-47,12-3 34,0 0-45,-15-1 30,15 1-20,-11-3 10,11 3 11,-9-10 15,9 10 2,-6-10 8,6 10 6,-2-13 3,2 13 19,-1-13-11,1 13 11,5-12-6,-5 12 31,10-10-32,-10 10-2,18-4 19,-7 1 7,3 3 7,-1 3 10,4 0 0,-1 3 11,0 2-8,0 1 7,1 1-4,-3 0 2,-1 2 35,-4 0-45,-2 0 28,1 1-46,-4 1 50,-2 1-55,-3 1 37,-3 3-109,-3-1-68,-4 1-118,0 5-76,-6-4-186,-2 1-143,-3 3-932,5-4-1249</inkml:trace>
  <inkml:trace contextRef="#ctx0" brushRef="#br0" timeOffset="174357.87">30557 776 287,'4'-8'835,"-4"8"-151,6-12-69,-6 12-128,5-10-93,-5 10-68,0 0-40,0 0 14,0 0-20,0 0-23,2 14-5,-5-3-34,0 3-11,-2 3-29,0-2-17,-1 2-31,1 2-17,-2 0-21,0-1-22,0 0-8,0-3-10,0 0-13,0-1-5,0 1-2,0-3-12,0 0-4,2-2-49,1-2-42,-1 0-52,5-8-45,-6 10-81,6-10-87,-8 8-59,8-8-86,0 0-1,0 0-105,0 0-491,-5-8-701</inkml:trace>
  <inkml:trace contextRef="#ctx0" brushRef="#br0" timeOffset="174569.02">30537 795 41,'6'-17'659,"2"2"-112,-1 3-74,2 0-13,0 0-53,1 2-30,1 3-22,-2 1-39,3 4 26,-12 2-35,27 1-47,-12 5-18,5 2-12,-2 5-18,3 1-10,1 4-22,-1 2-13,-2 0-30,1-1-18,-3 3-21,-1-2-14,-3-2-19,1-1-12,-2 1-12,-1-2-6,-1-1-9,-1-3 3,-1 0-23,1 0-54,-3-3-44,-1 0-44,1-2-53,-6-7-78,9 12-99,-9-12-71,6 7-86,-6-7-78,0 0-599,0 0-810</inkml:trace>
  <inkml:trace contextRef="#ctx0" brushRef="#br0" timeOffset="174809.96">30340 750 608,'-13'-3'707,"13"3"-73,-19-3-70,19 3-92,-10-4-62,10 4-36,0 0-25,0 0-35,6-8-33,4 3-41,4 3-27,3-4-19,5 3-13,3-3-21,3 4-27,6-3-19,1 0-19,5-1-24,3 0-12,-6 1-3,2 0-47,-4 0-63,-1 1-52,-6-1-77,-1 0-66,-2 0-106,-4 1-88,-2-1-103,-5 2-190,-3-2-380,1-2-733</inkml:trace>
  <inkml:trace contextRef="#ctx0" brushRef="#br0" timeOffset="175101.27">31183 413 519,'0'0'773,"-8"-8"-108,8 8-86,-9-4-42,9 4-99,-14-6-18,14 6-35,-15-1-77,15 1-41,-18 0-29,18 0-15,-20 4-22,11-1-27,0 2 2,-1 4-32,-1 0-7,2 2-34,2 2 6,-2 2-20,3 0-12,0 1-17,1 0-14,3 0-3,-1-1-4,2 0-5,2-1 13,0 1-53,3-2-27,0 0-62,1-1-51,3 0-41,1-4-52,1 1-67,-2-2-59,3-2-36,-1-2-55,1-1 6,1 0-60,-12-2-37,25-1-420,-14-2-555</inkml:trace>
  <inkml:trace contextRef="#ctx0" brushRef="#br0" timeOffset="175488.65">31294 533 390,'0'0'574,"5"-14"-68,-5 14-50,6-5-56,-6 5-70,0 0-49,0 0-12,6-8-1,-6 8-16,0 0-1,7 8-41,-7-8-5,4 12-43,-4-12 5,4 12-30,-4-12-15,4 14-31,-4-14-4,3 16-29,-3-16-15,1 16-12,-1-16-4,1 13-5,-1-13-1,2 12-6,-2-12 4,0 0 1,1 14 4,-1-14-4,0 0-3,0 0-8,-3 9 1,3-9 14,0 0-22,0 0 12,0 0-15,-9-6 18,9 6-15,-2-10 7,2 10-15,-2-13 18,2 13-22,2-19 19,0 8-19,1 1 21,2-5-17,-1 3 16,2-1-14,0 2 15,3-2-5,-1 4 11,2-2 13,1 3 1,0 1 9,2 1-7,-3 1 23,0 3-4,3 1 5,-13 1-9,22 2 7,-11 2-14,-2 0 4,1 1-8,-2 3 1,1 1-22,-2 1-21,0-1 41,-3 0-13,1 0-7,-2 0-8,-1 1-40,-2-10-55,4 16-79,-4-16-50,3 13-115,-3-13-112,0 13-65,0-13-172,0 0-515,-3 12-804</inkml:trace>
  <inkml:trace contextRef="#ctx0" brushRef="#br0" timeOffset="175741.22">31556 289 750,'0'0'722,"10"-6"-114,-10 6-15,17-1-89,-4 3-55,-2 0-35,6 4-36,-3 0-61,4 2-36,-1 5-28,-1-1-23,-2 4-11,1-1-40,-2 1-16,1 4-16,-3-3-15,-2 2-37,2 0 0,-2 4 3,-1-2-14,0 1-25,-2 0-2,-3 0-35,-1-2-112,-4 3-102,-1-1-148,-7 5-282,-8 4-337,2-7-515,-4 3-1097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19T09:46:05.038"/>
    </inkml:context>
    <inkml:brush xml:id="br0">
      <inkml:brushProperty name="width" value="0.05292" units="cm"/>
      <inkml:brushProperty name="height" value="0.05292" units="cm"/>
      <inkml:brushProperty name="color" value="#FF00FF"/>
    </inkml:brush>
    <inkml:brush xml:id="br1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13083 11892 329,'0'0'639,"-8"-10"-129,8 10-85,-5-13-38,5 13-47,-7-9-28,7 9-40,-7-9-30,7 9-54,0 0-33,-4-8-29,4 8 1,0 0-5,0 0-12,-6 11 17,6-11-30,0 21 10,2-3-13,0 7 16,4 5-14,-1 5-16,4 9-6,0 4-26,2 10-11,1 5 8,-1 2-25,0 2 11,2 0-19,-2 1 2,1-1-10,-1-1 13,-2 1 3,0-4-4,0-10-29,-2-2 30,-1 0-25,-1-3 20,2-2-25,-3-4-3,1 1-45,-1-10-45,0 0-79,-1-7-100,1 0-69,-2-5-118,1-2-186,-1-3-339,1-3-596</inkml:trace>
  <inkml:trace contextRef="#ctx0" brushRef="#br0" timeOffset="3208.39">13303 11819 345,'0'0'362,"0"0"-71,0 0-41,0 0-40,-4-8-27,4 8-20,0 0-19,0 0-10,0 0-5,0 0 0,-6-10-4,6 10-4,0 0-23,0 0 11,0 0-12,0 0-9,0 0-13,0 0-11,-1-12-7,1 12-7,0 0-2,0 0-3,0 0-6,5-9-4,-5 9 4,0 0-7,11-7-4,-11 7-2,11-5-1,-11 5 2,11-5 0,-11 5 0,19-8-2,-19 8-2,19-7-9,-5 3 26,0-1-15,4 0 4,-1-1-15,2 3 8,3-5-19,3 2 13,-3 0-13,5 1 11,5-2-15,-1 0 12,0 0-9,3 0 7,1-1-13,-2 1 14,1-2-18,1 3 16,-1-3-17,0 2 15,1-1-11,-3 0 13,3 2-16,-2-4 14,1 3-15,-3-1 15,2 1-12,-3 0 12,-1 0-16,-2 0 14,0 3-16,-3-3 16,1 3-10,0-2 7,0 2-15,-2-1 18,0 1-16,-4 1 15,1-1-16,0 0 9,-3 0-4,0 0 11,1 0-13,0 3 19,-5-2-16,2 1 13,-1-1-15,-2 1 13,1-1-12,0 1 9,0 0-3,-1-1 8,-1 2-13,2 0 16,-3-2-18,4 0 14,-14 3-10,20-4 7,-20 4-9,24-2 13,-14-1-11,-10 3 9,20-2-12,-20 2 14,21-3-11,-21 3 12,19-3-9,-19 3 11,19-1-19,-19 1 19,20-3-17,-20 3 5,18 0-3,-18 0 10,22-2-7,-11-1 13,1 3-17,1-2 16,-1 1-14,0 0 14,1-1-14,1 1 13,0-2-14,3 1 13,-2 0-11,2-1 9,0 0-14,-1 0 18,3 1-13,-3-1 0,4 2-3,-2-4 17,2 3-13,-1-1 9,1 1-12,-1-2 13,1 3-14,-1-2 18,3 0-17,2 1 16,2-2-14,0 2 15,2-1-15,0-1 2,0 0-2,4 1 13,0-2-13,3 1 13,1-1-14,0-2 13,0 3-11,1-1 9,2-2-11,-2 2 14,7-1-15,-1-1 16,-6 1-16,0 0 14,1 0-12,0-1 12,-1 1-16,-1-1 13,-1 1-4,1 0 4,1 0 0,-2 0-2,-2 1 0,-1-1-3,0 0 1,-5 1 0,1 2-1,-1-2-1,-1 1 3,-1 1 1,0-1-10,-2 1 0,-1 1 4,-3-2 6,2 3-3,-2-2 2,-1 2 1,1 0-7,-2-1 6,-2 1 1,-1 0 2,1 0-15,-1 1 13,0 0 0,-1 0-1,2 0-13,-2 0 26,2 0 1,1 0 14,0 0-13,2 0 5,3-2-16,-1 2 9,1 0-12,2-2 17,0 1-17,2-1 6,2 2-1,-3-3-2,5 1 2,-1-1-3,-2-1-2,3 1 5,0-1-8,-1 1 2,0-1-2,0 1 3,2-1-2,-4-1 2,1 2 4,2-1-3,-3 0-5,1 1 7,-1-3-20,-1 3 16,1 1-10,-1-1 11,0-1-7,1 1 24,3 1-8,-1 0 3,0-1-10,1 1 10,6-2-13,-5 3 6,1-2-7,4 0 8,0 1-10,4-2 7,-4 1 0,4 1-5,-2-2-1,4 1 2,-3-1 6,0 3-11,3-3 0,-1 1 9,-2 1-14,2-2 14,-1 0-13,1 1 11,0-1-9,0 1 10,0-2-8,0 3 5,1-2-5,5-1 13,-7 2-16,2 2 6,4-5-4,-4 3 9,-3-1-1,2 1-1,-1-1-12,-2 1 11,2 1-9,-2-1 10,0 0-4,1 2-13,-3 0 21,-3 0-12,-3-1 10,2 0-9,-2 1 9,-1-1-5,1 1 3,0 1-10,-1 0 12,0-3-7,-1 3 14,1 0-16,-1 0 8,0 0-11,1-1 13,-2-1-11,1 2-3,1-1 5,-1 0 11,3 0-11,-3-1 6,-1 0-3,4 1 8,-3 0-11,1-2 9,0 1-6,0 1 4,0 0-6,-1-2 7,1 2-9,0-1 8,-1-1-9,0 2 12,0-3-7,1 2 3,-1 0-8,1-1 14,0 2-14,0-2 7,0 1-8,1-1 9,2 0-5,-2 1 12,7-2 14,0 1 13,0 2-17,2-3-1,0 2-7,-1-3 2,2 3-7,2-1 2,-2-1-9,1 2 7,1-1-4,0 0 12,7 1-12,-7-1 2,5-1-5,3-1 9,-2 2-14,-1 1 11,2-2-16,0 1 22,2-2-13,-2 3 8,3-4-9,0 2 4,2 0-8,-2 1 8,3-3-5,-2 2 8,-2 0-9,2 0 6,1 0-8,0-1 10,-2 2-8,3-1 7,-2 0 2,2 0-10,-3 2 10,2-1-10,0 0 10,-1 1-7,0-2 11,-1 4-11,1-3 0,-2 2 0,2-2 9,0 1-13,-4 0 6,3 1-4,-1-2 6,-3 1-7,4-1 1,-2 1 8,1-1-12,0 1 5,0 0-1,-1-1 8,1 2-9,-8 0 7,8-1-8,-2 0 12,-5 1-15,-1-1 13,7 2-10,-1-3 4,-4 3-4,3-2 8,-4 0-4,0 2-3,8-2-2,-3-1 4,5 1 0,-2-1 7,1 3-12,2-4 14,0 1-14,2 1-3,1-1 5,1 1 12,2-1-13,0 2-10,0-3 6,1 0 2,0 1-2,3 0 1,-2 1-1,11-1 7,-2-2 8,3 1-5,-11 3 6,10-4-10,-11 1-5,11 2 2,-2-4 3,-11 4-5,0-3 11,0 2-12,0 2 9,1-4-7,0 2 11,2-1-9,0 1 12,-1 1-11,1-2 13,12 0-11,-16 0 11,14 0-12,-12 0 18,-1 0-1,3 1 2,12-2-7,-3 1 11,-1-1-13,2 0 7,1 0-16,2-2 16,-2 2-15,1 0 10,-2 0-6,-1 1-5,0-2-9,-11 2 9,0 0-5,0 1 2,2-3 1,-3 2 4,3 1 2,-2 0-3,1-1-1,-1 0-8,0 0 13,1 2 4,0-3-4,-2 1-6,1-1-5,2 2-3,-3-2-1,1 1 1,-1-2-4,-1 1 2,0 0-25,-1 0-5,-2-3 13,1 3 0,-4-2 2,1 0 0,0 1 12,-2-1-4,-3 0 12,1 0-4,-2 0 10,-2 0-5,3 1 11,-5-1-4,2 0 6,0 1-5,-1 0 8,0 0-7,-1 0 5,1 0-7,-2 0 4,-4 1-5,-1 1 12,-2-2-4,1 1 4,-1 1-10,-2-1 18,-2 0-6,-4 2 17,4-2-3,-3 1 9,-3 0-22,1 1 10,0 0-6,-1-1 8,-1 1-15,1 0 7,-2 1-13,-1-1 10,1 1-17,-2 0 16,1 0-18,-2 1 21,-1-1-17,2 2 12,-3-1-15,1 0 13,-1 1-10,-1 0 11,2-1-10,-6 1 18,2 0-24,-3 0 25,1 0-14,-2 1 22,-12-1-20,24 1 13,-24-1-12,23 1 21,-23-1-17,20 3 14,-20-3-15,23 4 8,-23-4-2,23 3 27,-10-1-30,0 0 17,0 0-10,1-1 13,0 1-19,2 0-1,1 1 0,1-2 13,0 1-23,2 1 29,2 1-26,2-1 18,-1-1-24,1 2 20,3 1-10,-1-2 11,-1 2-18,2-1 46,-2 0-31,1 1 34,0-1-16,1 0 5,1 1-33,-1-1 3,1 2 27,-1-4-38,4 5 39,-4-4-42,-1 2 26,1 0-27,0-3 34,-3 2-34,0-1 25,-5 1-13,1-1 32,-1 0-29,-3-1 25,2 1-23,-2 0 25,0 1-25,-2-1 17,3-1-22,-3 2 18,2 0-22,-1-2 20,1 2-34,-2-1 24,1 1-11,0-1 14,-3 0-26,0-1 22,1 3-16,-2-3 36,-1 1-12,2 0 16,-2-2-15,-10-1 5,19 7-18,-19-7 8,13 5-8,-13-5 16,13 5-18,-13-5 25,13 8-1,-13-8 12,10 11-4,-5-4 4,-1 1-11,1 2 29,-1 1-3,1 2-2,-1 2-1,-2 2 39,2 0-26,0 4-6,1 3-5,-1 0-5,-2 1 16,1 6-7,1 1 2,-2 2-4,1 0 0,1 2-4,1 7 0,0 1-3,0 2-4,1 0 5,0 3-4,0-1 7,1 1 5,0 2-9,-2 0 3,2 1 2,-1 2 13,0-4-11,-1 4 0,-1-1-8,1-3-9,-1 1-17,0-2 5,2-3-12,-2 1 8,0-3-12,1 0 5,-2-11-2,1 1-9,-2-1 0,1-7-3,-1-1-1,2-1 6,-1 0-9,-1-5 8,1-3-11,-2 1 11,2-5-9,-2-1 5,0 1-22,-1-12-45,1 17-52,-1-17-88,0 0-117,2 15-133,-2-15-198,0 0-235,0 0-683,0 0-1214</inkml:trace>
  <inkml:trace contextRef="#ctx0" brushRef="#br0" timeOffset="7503.94">12830 13454 69,'0'0'324,"0"0"-115,13-3-6,-13 3-40,0 0 2,14-3-51,-14 3 7,0 0-43,9-3 18,-9 3-41,0 0 21,0 0-39,10-3 25,-10 3-29,0 0 21,9-5-34,-9 5 24,0 0-22,0 0 31,8-4-19,-8 4 30,0 0-14,0 0 30,0 0-16,8-6 7,-8 6-8,0 0 9,0 0-3,0 0 10,7-5-1,-7 5-2,0 0-11,0 0-8,9-6-8,-9 6-8,0 0-6,9-5-4,-9 5-8,0 0-1,9-6-8,-9 6 3,11-1-4,-11 1 1,14-3-4,-14 3-1,18-2-3,-5 0 3,0 0-7,1 1 2,1-2 6,6 1 0,-2 0 0,4-1 5,4 1-4,-2-1 0,5-1 0,-1 1 0,4-1-3,3 1-2,1-1-1,3 1 2,-2-2-3,0 1 1,8-2-1,-2 2-1,3-2-7,-9 2 4,1 1-2,0-1 6,-2-1-5,-1 3 3,0-1-3,-2 0 2,-5 0-6,0 1 0,-2-1-7,0 0 0,-2 2-5,-2-1 4,-4 0-7,2 1 2,-3 1-2,-2-2-2,0 1 3,-3 1 7,-2-1-11,3 1 6,-14 0-9,20 0 4,-20 0-1,20 1 10,-20-1 1,14 1 2,-14-1 1,15 2 5,-15-2-4,14 1 5,-14-1-2,13 2 5,-13-2-8,11 2 8,-11-2-7,14 3 9,-14-3-5,11 2 8,-11-2-7,14 3 7,-14-3-9,15 2 2,-15-2-2,14 2 7,-14-2-4,17 2 5,-17-2-5,17 0 3,-17 0-4,17 0 5,-17 0-5,19 0 6,-19 0-8,23-2 6,-10 0-5,0 1 6,1 0-4,0 0 4,1-2-3,3 0 4,-1 2-7,1-2-2,0 1 1,-1-1 4,0 1 2,1-1 1,2 2-8,-2-2 10,0 1-8,-2 0 7,2-1-7,0 2 7,-2 0-7,2-2 8,0 3-5,0-2 4,2 0 2,-2 1-2,2-2-8,-2 1 4,3 0-5,-1 0 9,1-1-8,-2 2 8,2-3-1,1 1 1,-3 1-7,2-2 6,2 1-5,-4-1 6,0 1-6,3-2 6,-3 3-6,0-1 6,-1-1-9,1 1 10,-1 0-5,0 0 2,0-1-5,-1 2 3,0-2-5,1 3 11,-1-2-6,1 0 3,-2 0-7,0 1 8,2-1-8,-2 2 8,1-1-7,-1-1 4,2 2-4,-2-2 6,0 0-3,1 1 4,-1 0-9,1-1 6,1 1-5,-1 0 9,-1 1-4,2-2 1,-1 2-4,-1-2 5,1 1-6,1 1 9,-1-1-8,0-1-1,0 1 5,2 0-4,0 0 0,-2-1 1,2 3 4,1-3-4,-2 1-9,3-2 9,-3 1 1,3 1 3,0-1-3,-2 0 1,2 1 3,3-2-3,-1 1-1,0-1 0,1-1 2,0 2-3,1-2 2,-6 4 0,5-3 2,-4 2 0,2-3-5,-1 4 0,-1-2 0,2 1 1,-3-2 5,3 2-1,-2 0-10,-1-1 7,2 1 1,-1-1 0,-2 2-3,1-2-16,0 1 21,-1 1 1,1-1 2,-2 0-2,1-1-1,-1 1-2,-2 0-1,-1 1-1,3-1 2,-4 2 2,2-1-3,-1 1-1,0-2 0,-1 2-3,-13 0 1,25-2 2,-25 2-2,26 0 2,-26 0 1,24 0-4,-24 0-19,23 0 4,-23 0 19,26 0 4,-26 0 1,24-1-5,-10 1-14,-1 0 22,0-1-27,0 2 25,2-1-23,-1 0 23,0 0-21,1-1 2,-1 2 8,1-1 19,0-1-7,1 1 0,-2 0 6,3-1-10,-2 1 1,3-2 0,-1 0-1,2 1-3,-1 0 3,-2 0-4,3-1 3,-2 1-1,2-1 2,-1 0-2,0 0-3,0 1 5,0-2 0,1 2-1,0-2 0,-2 1-3,2 0-2,-2-1 3,2 2 0,0-1-2,-1-1 0,0 2 4,0-2 0,-1 1-1,2 0-19,-1 1 20,2-2-17,-4 2 22,3-2-17,-1 3 19,0-2-17,0 0 17,0-1-24,1 2 23,-1-1-21,0-1 24,1 2-24,-1-2 23,1 2-18,0 0 20,-1-2-21,1 0 17,-2 2-3,2-2 2,0 1 0,-1-1 1,3 3-3,-2-2-6,-1-1 0,2 2 1,-2-2 1,2 3-3,0-3 3,-1 2-1,1 0 1,-1-1 0,1 1 4,0 1-1,0-1-4,0 1 0,1-1-3,1-1 3,-3 2 2,3 0-2,0-1 0,-2 1-2,3 0 3,0-1-2,0 1 1,0-1 0,0 1 7,0-1-9,1 1 5,3-1-3,-1-2-9,-1 3 10,1-1-12,-1 1 18,1-1-6,-2-1 1,2 1-1,-4 0 2,-1 1-28,2-1 12,-1-1 23,1 2 6,0-2-10,0 1-3,-2 1-3,2-2 0,-2 2 2,2-1-1,-2 0 6,0-1-6,2 1-1,-2 1-4,1-3 2,1 3 2,-2-1 1,0 1-1,2-1 4,-2 1-4,1-2-10,1 2 9,0 0 5,0 0 1,1 0-3,0 0-6,0 0 4,3 0 1,-1 0-1,2 2 1,1-2 3,-1 0-6,0 0 0,-1 1 2,2-1 4,1-1-4,-1 1-1,2 0 1,-2 0-1,2 0 1,-1 0-1,0 0 3,0-2-1,1 2 2,0 0-12,-2 0 14,2-1-8,1-1 6,-3 2-6,2 0 0,-1-2-2,1 0-2,0 1 1,-2-1 2,1 0-4,-1 1 4,-1 0-2,1 0-3,1-1-4,-1 1 7,1-1 3,-1 0-2,2 0 2,-2 1-12,0-2 6,1 0-32,-1 2 30,2-2-7,-2-1 1,1 2-9,-1-2 2,4 0 2,0 0 5,-1-1-2,2 0-3,-1-1 0,0 1 3,1 0 1,0-2-1,-2 1 0,0 2-3,0-2 3,0 0-3,-4 2 6,-2-1-3,3 1 8,-4 0-9,3-1-1,-1 2 3,0 0 5,0-1 0,0-1 2,-1 3 1,1 0-6,0-2 11,-1 2-4,1 1-1,1-1 0,-2-2 1,1 2-2,3 1 32,-2-1-29,0-1 7,0 3-4,0-3 10,0 1 13,-1 0-25,1 1-4,0 0 5,-1-1 3,0 1-4,0-1-2,-4 2 14,4-2-7,-2 1 7,1-1-5,1 2 1,-4-1-2,2-1 9,1 0-4,-6 1 4,3 0-5,4 1-3,-2-3 14,1 3-16,-4-3 4,3 2-2,1 0 1,-1-1 4,2 0-18,-6 2-3,6 0-21,-2-3 17,-1 3-32,-1 0 27,-1 0-22,1-2 41,0 4-29,-1-2 33,-2 0-22,2 0 34,0 0-23,0 0 31,-1 0-25,2 0 26,-1-2-29,0 2 30,1 0-37,1 0 29,0 0-27,2 0 27,-3 0-26,0-2 24,1 2-30,3-1 11,-5 1-3,5-2-1,-1 2-1,0-1 5,1 0 27,-2 0-28,-1 1 20,2 0-31,-2 0 41,3 0-45,0 0 26,0 0-23,0 0 27,1 1-20,-1-1 28,0 0-21,1 0 1,-1 1-6,2-1 18,-1 1-22,1 1 35,1-1-33,-2 1 31,1-2-32,1 2 28,-1-2-15,-1 3 33,1-1-42,0 1-4,0-1 5,2 3 0,-2-4 7,4 3 29,2 0-32,-2-2 35,2 4-43,-1-2 40,3-1-37,-3 1 25,2-1-19,-1 2 36,1-2-25,0 1 32,0 0-25,1-2 6,-1 0 3,-1 1-2,2 1 8,2-2-5,-2-1-3,2 1 9,1 0-6,-1-1 0,1-1 3,-2 1 1,3-1 4,-1-1 2,1 1 12,-1-1-13,3-1 2,-3 2-1,9-3 3,-7 3-15,0-3 19,6 0-22,-4 2-8,2-2-2,-4 1 12,2 0-6,-4 1-4,0-1-7,0 0 2,0 0-2,0 1-2,0-3 4,-1 3-3,-1-1 7,-1 2-11,1-3 19,-1 1-15,2-1 13,-1 2-9,-2-3 11,0 1-10,-1 2 18,2-3-16,-1 1 9,0 1-3,-3-2 3,3 3-16,-2-4 12,1 2-10,2-1 7,-1 1-10,-2 1 12,2-1-10,1-1 1,0 1 0,1 1 1,0-1 3,0 2 3,1-2-1,1 1 10,-2-1-7,5 0 6,-3 1 0,10-1 2,-5 1-12,2-2 18,2 1-9,-11 0-3,5 1-9,-3-2 6,0 1-8,-1 0 3,-3 1-6,4-2 7,-3 0-12,1 2 12,0 0-9,0-1 7,1-1-8,-1-1 9,0 2-7,0 1 6,1-1-6,-1 0 7,0-1-11,0 0 7,2 3 3,-2-3 0,0 0-10,0 0 13,1 0-8,-1 0 4,1 0 1,0-1 4,0 0-1,0 1 5,0 0 9,7 0 4,0-1 4,0 0 1,0-2-3,0 5-9,2-4 3,-1 2 0,2-1-8,0 0-3,1 1-1,0-1-4,0 0-2,0 0 8,0-1-15,-1 0-7,0 1 4,-1-1-2,0-1-4,1 1 5,-2-1 1,0 1 0,-1 0 1,2-2 4,-4 1-3,2 2 3,-2-3 1,2 2 1,-4-2-9,-5 3 7,3-2-1,-3 3 3,0-1-2,0 0 4,1 0-1,-1-2 2,0 3-3,0-2 2,0 1-7,2-2 3,-1 2-1,6-2 0,-1-1-1,-2 1 2,2-2-1,-2 2 7,-1-2-5,-4 1 4,0 0-3,0 1 0,-1 0-1,1 0-1,0-1-2,-2 3 6,2-3-4,-3 2 1,0 1-1,0-2 0,1 2-4,-1-2-1,-2 2 4,2 0-8,-1-1 2,1 2 4,-1-3-4,2 2 5,-1 0-2,1 0 3,0-1-2,1 2 1,1-2 1,-1 1 0,2-1 4,-1 1 1,1 1 0,0-1 4,0 0 4,2 1-6,-2-1 1,0-1-2,1 1 9,-1 1 0,0-2-1,-1 0 3,0 1 5,-2-1 17,0 0 5,-4 0 5,-3 2 21,-1 0-1,-2-1 7,0 0-5,-6 1-2,0 1-1,0-1-3,-4 0-8,0 1-6,0-1-1,-2 1-11,0 2 0,-1-2-1,-11 3 2,19-4-5,-19 4-7,14-3-1,-14 3 2,14-2 19,-14 2-27,11-3 19,-11 3-19,0 0 24,14-2-29,-14 2 29,0 0-26,0 0 23,13-1-32,-13 1 27,0 0-35,0 0 27,0 0-39,0 0 34,0 0-38,13 1-11,-13-1-65,0 0-37,0 0-85,0 0-94,0 0-101,0 0-236,0 0-271,0 0-484</inkml:trace>
  <inkml:trace contextRef="#ctx0" brushRef="#br0" timeOffset="9101.97">17407 16661 471,'-2'-18'484,"0"6"-105,2 12-1,-1-18-46,1 18-36,-1-15-33,1 15-14,-2-15-18,2 15-34,0-12-36,0 12-29,0 0 6,0 0 27,0 0-2,0 0-21,8 5 10,-3 6-23,0 5 9,2 5-40,0 6 19,3 12-20,0 2 11,-1 4-34,0 4-9,3 12-13,-3 2-22,3 3 14,-3-1-19,1 0-1,-2 2-9,0-3 21,0-3-14,-1-7-15,-1-1-5,1-2 6,0-2-7,-1 1 4,1-6-8,0-1-27,0-2-30,-2-9-39,1-3-76,-1-4-73,1-4-79,-3-3-88,2-2-143,-2-4-541,-3-12-716</inkml:trace>
  <inkml:trace contextRef="#ctx0" brushRef="#br0" timeOffset="10458.61">17203 16536 261,'0'0'464,"-7"-9"-132,7 9-45,-3-8-78,3 8-15,0 0-45,0-11-4,0 11-28,6-10-1,-6 10-17,9-7 5,-9 7-26,15-9 21,-5 6-19,1 0 12,1-1-9,4 1-9,1-3 6,0 3-1,4 0-5,3-2-2,-1 1-4,4-1 3,1 2-8,4-4-17,2 3-3,1-2-10,0 2-1,3-3-5,-1 1-6,7 0-3,1-1-4,2 1-8,1-3 7,1 1 0,4-1-5,-2 1-1,3-1-2,1-1 3,10-2-1,-1-1 0,2 1-15,1-2 16,1 1 1,2-1 4,0 1-2,3 0-2,-3 1-2,0-1 1,3-1-2,-4 2-3,1-1-3,-1 0 10,0 0-11,-1 2 5,0-2-21,2 3 25,-2-1-9,0-1 5,-1 2-9,2-1 7,-2 1-9,-10 2 10,-2 1-9,3 0 6,-3 0-3,0 3 1,-1-3-5,0 2 4,-1-1-6,0 0 6,0 2-6,-2-1-5,3 0-2,-3 0 0,1 0-5,-2 0-1,2 1-1,0-1 7,1 0 1,1 1 3,-1-1-1,0-1 4,-2 2-3,1-1 0,2 2 0,-2-3 2,1 1 3,0 2-1,1-2 0,1-1 1,0 2-2,0-1 3,-3 1-11,2-2-10,-1 2-4,-1 1-2,0-1 1,0 0 4,-2 0 0,3 0 2,-2 1 0,-1 0 6,1 1 1,0-3 3,-2 5 3,0-4 2,2 1-3,-3 1 4,0 0-1,0 1 3,-5-1 2,-1 0 3,1 0-3,0 1-5,-1-1 6,1 1 3,0-1-7,6 2 8,1-2 2,-1 2 0,0-3-1,2 2 2,0-1-6,1 0 5,0-1 1,-2 0 2,2 2 1,1-1 1,-1-1 2,1 1 0,0-1 4,1-1 1,-1 1-3,0 2-4,2-5 4,-1 1 1,0 0-5,0 1 1,1 1-2,1-2-1,-1-1 5,2 2-13,-2-1-7,1-1 16,1 1-4,1-1 0,-1 0 4,1-1-1,-1 2 1,-1-3 0,0 1-3,0 1 3,0-1 0,1 1 1,1-2-4,-2 3-1,1-2-9,-3 1 5,1-1 0,-1 0 3,0 0 1,-4 0 0,-1 0 2,-1-1-6,-4 2 5,2-2-5,-10 4 4,1-3-3,-1 2 2,0-1-4,-1-1 4,-1 2 1,-1-2 2,-5 4-3,0-4 5,-3 3 6,0 0 7,-1 0 3,-1-1 16,-6 1-2,1 0 6,-2 0-4,0 0 7,-5 1 5,3 1-3,-5-3-6,2 3-2,0-2 6,-11 4 4,18-5 3,-18 5 2,16-4 9,-16 4 14,13-4-16,-13 4 10,14-3-15,-14 3 11,11-2-13,-11 2 25,14-3-31,-14 3 25,15-3-41,-15 3 20,14-1-32,-14 1 20,11 1-27,-11-1 20,15 1-32,-15-1 37,14 7-25,-14-7 25,14 12-16,-7-3 29,1 2-25,1 3 23,-2 3-25,0 4 32,2 3-28,0 4 28,-3 1-23,6 9 21,-5 1 1,4 2 1,-2 5 22,0 0 12,0 3-2,0 3 16,2 10-6,-2 1 4,0 0-12,-2 3 1,2-2-4,-1-2-10,0 4 4,-1-1-4,1-2 9,-3 2 2,4-1-12,-2-3 15,-1-7-14,1-3 15,-1 2-15,4-2 9,-1-2-21,0-2 20,2 2-36,2-5 19,1 0-23,-1-2 0,0-2-4,2-1-5,0-2-3,1-2-5,-1-1-3,-1-3-2,1-4 6,-3-3-14,-1 2 6,-1-6-19,1-2-6,-5-1-55,1-1-30,0-3-52,-3-2-49,1 1-62,-5-12-89,0 15-59,0-15-122,-5 11-82,-4-5-76,0-1-695,-4-5-975</inkml:trace>
  <inkml:trace contextRef="#ctx0" brushRef="#br0" timeOffset="11746.63">17604 18398 352,'-12'1'373,"12"-1"-95,0 0-16,0 0-58,0 0-33,0 0-28,0 0-18,9-5-3,0 2 3,2 0 2,4 0-4,3-1-22,5-1-10,4 1-7,6-2-2,1 0-8,11-2-11,0 3-6,3-2-12,5 2 5,0-2-5,6 2-3,11-3-8,3 2-1,3 1-5,2-2-6,5-1-3,2 1-3,3 1-30,4-3 25,-1 1-17,4-2 6,2 2 4,1-2-4,4 1 0,20-3-6,-1-1 10,-1 1-3,3-1 3,-7-3 12,-14 7 4,21-7-4,-3 4 8,2-2-33,-1 2 44,0 0 2,-20 1-9,22 0 1,-3-3-8,3 4-7,-23-2-4,2 3-8,-3-1-18,24-2 13,-3-1 3,-17 3 2,0 0 2,18-4-1,-21 2 0,-1 0-4,1 2 1,-3-2-8,1 0 2,-4 1-2,2-1-3,-3 1 0,-1-1 0,1 0-1,-4 0-14,-1-1-3,-2 1-18,-2-1 10,-2 0-4,-4-1 2,-2 2-6,1-2 8,-2 1-20,-2-2 17,0 3-2,-3-3 15,-2 2-7,-1 0 8,-2 1 8,-9 2 17,8-2-1,-9 3 13,-1 0-3,-1 1 9,-3-4-12,2 4 6,-2-1-9,-3 0 12,3 0-2,-4 0 9,2 2 3,-1-2 12,-1-1-15,1 2 5,-1-1 2,0-1-1,2 0-11,-1 1 1,-1 0-14,1-2 7,0 2-6,-2 0 6,-4-1-4,2 0 9,-3 2 6,-6-1 7,1 1 12,-3 0 15,3 1 15,-5 1 7,4-2 13,-4 1-11,-4 2 13,0 1-10,2-2 18,-1 2-11,2-1 14,-2-2-4,0 2-10,0 2-7,-2-2 19,-3 1 8,1 0 12,-3 0 8,-3 2 3,-1-1 5,-3 1 4,-1 0 3,0-1 3,-12 3-1,18-4-9,-18 4 1,15-2-14,-15 2-1,14-3-4,-14 3-10,0 0-13,13-2-16,-13 2-10,0 0-23,11-1 1,-11 1-15,0 0-4,0 0-19,0 0-27,12-3-48,-12 3-54,0 0-73,0 0-83,0 0-97,-12-11-122,12 11-97,-13-3-196,4-1-479,-3-4-874</inkml:trace>
  <inkml:trace contextRef="#ctx0" brushRef="#br0" timeOffset="15224.8">23124 2503 101,'-9'-7'860,"9"7"-222,-7-8-50,7 8-43,-9-7-66,9 7-50,-16-2-72,16 2-16,-18 2-74,7 1-15,-3 2-16,0 4-21,-3 2-20,-2 3-6,1 2-17,-2 4-25,1 1-10,1 0-34,1 2-11,2 1-16,1-2-16,3-3-1,4 2-15,0 0-10,1-4-6,5-1-3,1-2-2,2 1-9,6-3 3,1-1-3,2-2-9,5-1 0,0-2 11,5-3-5,0-1-9,1-4-10,5-1-29,0-1-6,5-4-13,-2-1-17,0-1-5,-2-2 12,0 0 3,-2-3 7,-2 1 10,-1-2 9,-5 0 4,-2 2 3,-2-1 12,-3 3 4,-1 1-3,-2 2 5,-2 0 2,-1 2 0,-5 7-5,6-9 8,-6 9 1,0 0 0,0 0-1,0 0 5,0 0 5,2 11 4,-2-11-1,1 15 1,-1-15 4,1 14 1,-1-14-8,5 17 9,-5-17-7,11 15 7,-5-9-13,7 2 8,-2-1-9,6-2 5,0 0-4,2-1 5,2-1-11,1-1 10,1-2-2,4-1 3,-2 0-12,1-3 15,-2-1-4,-1-1-2,-1-1-5,-3 0 12,-1-2-6,-3-1-1,-3-1 5,-3-2-6,-2 0 1,-3-4 5,0 0-7,-5-2 16,-2 0 14,-1 2 8,-3-2-24,-2 2 12,-3 0-14,0 2 5,-2 3-9,-2 0 5,1 5-11,-2 2 9,2 3-11,-2 1 0,2 2-10,-3 3-49,4 3-87,-1 1-103,2 2-127,0 0-105,4 2-135,2 2-788,3-4-1005</inkml:trace>
  <inkml:trace contextRef="#ctx0" brushRef="#br0" timeOffset="16073.49">23988 2563 405,'0'0'858,"-9"-8"-163,9 8-82,-9-5-88,9 5-51,-14 1-84,6 4-31,2 0-48,-2 3-47,3 0-23,0 3-56,1-1-29,2 1-19,0 0-10,4 1-22,-1 2-14,1-2-30,4 1-4,0 0-12,4-1-11,0-2-6,2 1-5,2-3-5,0-1 5,3-1-10,-2-2-4,3-2-30,0-1-2,-2-1-16,3-2 5,-2-1 3,1-2-2,0-2 2,-1 0 7,0-4 0,-2-2 10,-2 0-3,-1-1 5,-3 2 8,0-1 2,-3 0 18,-1 4 11,1 0 11,-3 0 13,-3 9-19,6-12-6,-6 12-17,0 0 8,0 0-1,0 0-2,0 0 7,0 0-7,0 0 3,8 12 4,-8-12-6,3 11-1,-3-11 11,5 14-17,-5-14 2,9 15-4,-4-9-4,3 1-3,-2-2 0,3 2 11,-9-7 4,19 7-14,-10-4-10,5-1-31,-14-2-17,21 0-23,-9-2 13,-1-1 2,0 1-19,1-3 12,-1-2 19,2 0 5,-4-1 2,1-3 5,-1 1 13,0-3 17,-3 1-8,1-1 12,-2 1 0,0 3 14,-1 0 30,0 0-11,-4 9 1,5-13-21,-5 13 0,6-7 1,-6 7 19,0 0 4,0 0 20,7 8-5,-7-8-3,2 12-15,-2-12-3,5 14-3,-5-14-7,4 17 6,1-9-2,-3 2 4,-2-10-19,7 17 10,-3-9-38,4-1-31,-2 0-65,2 1-21,0-1 13,7 0-8,-1 0-89,2-2-48,2 0 18,0-2-1,2 0 34,-3-1-17,2-2 39,-2-1 13,1-1 54,1-3 11,-4 1 41,-1-3 0,1-1 70,0-4 22,-2 0 70,-3-5 37,1 2 32,-1-2 35,-2 1 51,1-2 0,-4 4 3,0-2-16,1 0 46,-3 4-8,1 0 4,-1 0-8,2 2-23,-5 10-20,6-16-51,-6 16-38,3-11-24,-3 11 0,0 0 32,0 0 16,10 13-17,-9-2 13,2 4-3,0 5-1,0 4 59,1 5-29,0 4-16,-2 4-11,3 7-5,-2 3-137,0 0 0,2 4 0,-3 0 0,1 0 0,-1-1 0,2 0 0,-1 0 0,1-5 0,1 1 0,-1-3 0,1-2 0,2-5 0,-3-3 0,1-2 0,3-2 0,-4-7-374,2-2-129,-1-3-62,-1-2-111,0-3-99,-1-2-900,-3-10-1347</inkml:trace>
  <inkml:trace contextRef="#ctx0" brushRef="#br0" timeOffset="16358.68">24997 2549 6,'-6'-31'897,"2"8"-234,3-1-72,1 4-78,4 0-55,5 0-16,1 5-53,3 1-35,5 2-60,3 4-10,3 1-28,3 5-15,-2 0-21,2 5-19,-2 2-30,-2 2-17,-2 2-23,0 1-24,-3 1-10,-5 2 1,0 1-13,-5 1-7,-4-2-8,-2 0-37,-4 2 32,-2 1-28,-6-1 7,-1 2-17,-5-2 2,-1-1-20,-1 1-46,0-3-35,-1 0-51,1-1-63,3-1-86,2-3-95,1 0-123,1-1-108,3-1-275,8-5-400,-10 4-879</inkml:trace>
  <inkml:trace contextRef="#ctx0" brushRef="#br0" timeOffset="16606.12">25465 2343 261,'9'-12'903,"-5"0"-148,1 4-68,2-2-27,-3 2-65,-4 8-52,9-15-90,-9 15-69,6-9-75,-6 9-56,0 0-7,8-5 28,-8 5-28,4 9-11,-4-9-13,5 21-15,-5-5-34,2 1-26,0 1-35,0 0-5,0 2-27,-1 2-18,3-1-9,0 1-12,0-1-26,0 1-57,2 0-43,-2-1-68,1 0-109,0-3-87,4-3-110,-4 2-10,3-5-69,-3 3-106,1-2-271,1-4-386,0-1-904</inkml:trace>
  <inkml:trace contextRef="#ctx0" brushRef="#br0" timeOffset="16891.3">25658 2637 137,'0'0'766,"9"-10"-124,-1 3-64,2-1-71,2-2-63,3 0-44,1-4-13,2 1-48,3-2-29,1 0-26,-2 0-37,2-1-19,-6 3-12,2 0-29,-2-1-14,-3 1-7,-2 2 6,-1 2-10,-2-1-18,-1 2-44,-7 8-3,4-12-38,-4 12-7,0 0-20,-6-9-5,6 9-6,-17 2 4,7 1-16,-3 4 8,-1 0-16,0 5 9,-1 0 15,2 2 15,1 1-7,0 2 19,4-2-9,-1 2 14,2-3-1,3 3-8,1-2-31,3-1 27,0 1-48,2-2 23,3 0-11,2 1-16,0-1-78,3-1-36,4 1-51,2-4-56,2 1-104,2-1-71,1-3-100,3-1-55,-5-4-86,2 2-726,0-3-971</inkml:trace>
  <inkml:trace contextRef="#ctx0" brushRef="#br0" timeOffset="17091.89">26170 2546 32,'0'-19'926,"0"19"-170,3-14-35,-3 14-91,2-12-56,-2 12-77,2-10-87,-2 10-70,7-7-26,-7 7-9,13-3-31,-13 3-34,23 1-32,-9 1-10,4 3-27,-1 1-20,4 0-34,1 1-9,-4 1-18,4 1-25,-1-1-27,-1 1 3,0 0-65,-1-1-72,-2 1-80,-3-1-73,1-3-74,-1 2-79,-5-3-78,-9-4-72,18 7-24,-18-7-800,11 6-975</inkml:trace>
  <inkml:trace contextRef="#ctx0" brushRef="#br0" timeOffset="17276.82">26521 2516 338,'-2'-10'792,"-3"0"-132,5 10-35,-6-15-74,6 15-34,-7-14-15,7 14-59,-7-10-59,7 10-33,-11-7-11,11 7-32,-14-3-38,14 3-44,-16 0-21,16 0-60,-17 3-13,5 2-41,3 0-4,1 1-28,-3 1 5,1 1-67,1 0-71,1 2-81,0 1-61,0 0-73,5-2-99,-3 0-90,2 3-53,4-12-123,-5 20-713,5-20-967</inkml:trace>
  <inkml:trace contextRef="#ctx0" brushRef="#br0" timeOffset="17530.34">26584 2406 978,'5'-10'807,"-1"1"-83,-4 9-85,9-15-100,-9 15-81,4-12-82,-4 12-66,6-7-33,-6 7-38,0 0-16,0 0-22,0 0-18,4 10-9,-4-10-27,0 19-15,2-9-10,-2 4-32,0-1-18,2 1-8,-2 2-12,0-1-9,4 2-12,-4-3-4,3 1-7,1 0-7,-2-2-52,4 0-30,0 0-42,1-1-62,3-3-59,2 0-78,-3-3-55,4 0-92,1-1-60,-1-4-68,-1 1-708,3-5-896</inkml:trace>
  <inkml:trace contextRef="#ctx0" brushRef="#br0" timeOffset="17830.76">26639 2216 550,'-23'-3'789,"4"3"-119,0-4-70,5 3-91,1-1-65,-1 1-51,14 1-52,-18-1-64,18 1-39,-14-1-27,14 1 5,0 0-12,0 0-11,0 0-22,0 0-10,9-7-6,1 5-5,0-1-9,1-2 0,-1 1-16,3 0-7,-1-3-9,-1 2-6,0-1-20,-1-1 0,0 2-21,-3-1 13,2-1-14,-4 0-1,-5 7-7,9-10-5,-9 10-15,4-12-13,-4 12-6,0 0-6,-5-6-1,5 6-22,0 0-54,-22 4-57,13 1-47,-5 3-62,3 1-75,-2 3-71,-1 0-114,-1 4-92,3-1-57,1-1-811,2 1-1070</inkml:trace>
  <inkml:trace contextRef="#ctx0" brushRef="#br0" timeOffset="18109.45">27103 2188 442,'3'-14'967,"-1"2"-126,-2 2-94,4 0-29,-4 10-94,0-15-76,0 15-65,2-13-79,-2 13-83,0 0-75,0 0-30,0 0 24,0 0-32,0 0-3,5 17-15,-3-5-29,-2 6-17,0 2-28,3 0-8,-1 4-32,-2 2-7,2-1-28,1 1 9,1 0-24,-2-1-30,2-1-53,0 0-56,-1 1-45,4-3-112,0-3-93,-3 0-90,3-4-109,-3 1-100,1-3-121,2-1-729,-5-2-1141</inkml:trace>
  <inkml:trace contextRef="#ctx0" brushRef="#br0" timeOffset="18711.06">27126 2477 43,'0'0'1019,"-10"-11"-228,10 11-114,-4-11-83,4 11-82,4-13-74,1 6-70,6-1-68,3 2-57,6-5-35,5 5-39,4-4-38,3 1-20,3 1-28,-1 2-15,6-2-32,-3 0-67,7 1-87,-10 0-64,0 0-34,0 2-15,-3-1-6,-6 0-2,-1 3 25,-5-2 23,-1 1 36,-2 0 34,-5 1 51,-1-1 53,-10 4 49,14-5 43,-14 5 24,0 0 38,0 0 10,11-1 12,-11 1-12,0 0 29,0 0-14,-2 10-11,2-10-16,-2 12-11,2-12-16,0 16-16,0-16-20,4 19-10,-2-9-10,1 1-13,2 0 1,1 0-9,-1-2 0,3 3-10,-1-3 2,4-1-11,-2-1 3,0 0-4,3-2-2,-1 0-4,0 0-2,1-3 2,-1 0-11,-11-2 7,23 0 3,-13-3-6,0-2 6,0-2-9,0 1 0,1-4 6,-2-1-4,1-1 5,0-5-6,-3 2 17,0 1-18,-3-1 9,2 0 9,-1 0 35,-2 2 11,2 2 8,-3 1 18,1 1-28,-3 9-11,3-15-10,-3 15-10,0 0 0,0 0 3,0 0 4,0 0 23,5 15 27,-4-3 4,-1 6 34,1 8 4,-1 0 9,-1 1-22,0 8 40,-2 2 58,3 2-27,0 0-7,0 0-39,-2-2-2,0 0-123,0-3-12,-2 0 0,-1-2 0,2-1 0,-2-5 0,1-1 0,0-1 0,0-2 0,1 0 0,-3-1 0,3-6 0,-1 1 0,-1-3 0,2 0 0,-1-4 0,-2 0 0,1 1 0,-3-3 0,0-1 0,0-1 0,-3-1 0,-3-2 0,1-2 0,-6 2 0,-1-4 0,-2 2-279,-3-4-445,-6 4-193,-5-4-1058,2 1-1720</inkml:trace>
  <inkml:trace contextRef="#ctx0" brushRef="#br0" timeOffset="19265.93">28818 2406 148,'-7'7'967,"7"-7"-174,-9 8-67,9-8-65,0 0-28,-4 7-43,4-7-17,0 0-51,7 7-39,-7-7-45,13 4-52,-13-4-38,18 3-57,-5-3-30,3 1-56,-2-2-39,5 1-166,2-2 0,-1 1 0,6 0 0,-2-4 0,2 3 0,0-2 0,1 0-207,-1 0-166,2-1-78,4 0-88,0 0-126,1-2-133,-9 4-834,3-2-1293</inkml:trace>
  <inkml:trace contextRef="#ctx0" brushRef="#br0" timeOffset="19767.35">29049 2663 174,'0'0'380,"0"0"-113,-16 0-65,16 0-72,0 0-95,-13 0-183,13 0-178,0 0 213</inkml:trace>
  <inkml:trace contextRef="#ctx0" brushRef="#br0" timeOffset="20315.66">30378 2184 606,'0'0'754,"3"-14"-134,-3 14-57,0 0-73,0-15-54,0 15-50,-4-8-44,4 8-41,0 0-41,-14-5-12,14 5-29,-16 7 1,6-1-29,1 5-1,-2 2-5,-2 4-6,0 5-16,1 2-28,1 1-9,1 2-6,3-1-16,1-1-12,4 0-10,0-3-13,4 3-20,2-3-2,3 0-1,2-2-5,1-3-7,4-2-9,2-1 0,2 1 4,1-6-15,3-1 0,0-3 1,1-1-8,-2-3-2,1-2-3,2-3 10,-1-1-4,-3-5-9,5-2 4,-2-4 4,-3-1-14,-3-3 3,-1 0 11,-2-2-18,-1-2 26,-5 2-26,-2 1 28,-3-1 3,-1 3-11,-2 1 19,-2 0-8,-2 1-11,-3 3-3,1-1 3,-4 2 5,-3 0-18,-3 2 8,3 2-4,-3 2-6,0 2-42,-1-1-60,0 2-99,0 4-66,1 0-94,1 0-110,0 3-132,2 1-172,3 0-712,10-4-1121</inkml:trace>
  <inkml:trace contextRef="#ctx0" brushRef="#br0" timeOffset="20616.48">31239 2017 515,'4'-8'933,"-4"8"-140,2-16-99,-2 16-54,-3-15-88,3 15-70,-5-13-58,5 13-58,-9-10-12,9 10-91,-12-8 22,12 8-110,-12-3 38,12 3-73,-18 3 43,9 4-79,-3 0 53,-1 8-72,2-1 48,-2 5-61,3 0 52,0 2 0,-2 5-18,3 0-1,2 5-20,-2 7-1,0 1-84,4-6 0,1 1 0,0-1 0,3-1 0,1-3 0,3 2 0,3-1 0,1-2 0,3-3 0,3 0 0,2-4 0,2-1-167,2-2-252,-1-6-44,1-3-70,2 0-76,-3-5-53,1-1-41,0-1-768,-1-2-1092</inkml:trace>
  <inkml:trace contextRef="#ctx0" brushRef="#br0" timeOffset="21055.36">31502 2366 730,'4'-15'681,"0"1"-90,-1 4-30,1-3-51,-2 4-38,1-1-67,-3 10-77,5-13-67,-5 13-51,5-9-26,-5 9-2,0 0-5,0 0 2,13 9-3,-8 1-23,1 0 14,-2 4-35,2 1 19,0 5-42,-1 1 19,-1-1-47,-1-3 24,2 2-54,-1 0 29,-1-2-49,1 0 19,-2-2-33,1 1 31,-2-3-34,2-1 20,-1-2-34,0 2 32,0-3-36,-2-9 40,4 14-26,-4-14 86,2 12-49,-2-12 44,0 0-73,0 0 44,0 0-69,0 0 68,0 0-73,0 0 55,0 0-8,-7-14-64,6 2 60,-2-4-65,2-1 55,-1-2-20,1-1-7,0-5-11,2-1 13,-1 0 6,3-1-56,-2 1 65,3-1-48,1 4 54,-1 0-47,1 1 45,0 3-47,1 2 52,0 3-57,1 1 63,1 3-56,-1 3 51,3 2-42,1 3 39,-11 2-42,23 2 83,-10 5-53,2 1 89,0 3 7,0 3-7,0 2-7,0 1-58,-4 1 59,2 4-69,-1-4 54,-3 4-60,-2-1 43,1-1-63,-3 0 50,-1-5-60,-1 1 4,0 0-111,-1-3 10,-2-2-131,0-11-71,0 23-83,0-23-104,-2 16-118,2-16-125,-3 12-842,3-12-1238</inkml:trace>
  <inkml:trace contextRef="#ctx0" brushRef="#br0" timeOffset="21518.96">31982 1879 838,'0'0'732,"-3"-15"-76,3 15-98,3-12-83,-3 12-33,3-10-65,-3 10-18,8-9-57,-8 9-22,12-5-48,-12 5-30,14-2-39,-14 2-26,13 2-24,-13-2-12,12 7-11,-12-7-21,12 10-6,-7-3-13,-5-7 4,5 14-4,-5-14-4,3 15-6,-3-15-5,-4 17 2,0-10-12,-1 1-1,0 1-18,-2-1 8,-1-1-1,1 0-6,1-1-6,6-6 0,-12 11-1,12-11-2,-9 10-9,9-10-7,-6 6-12,6-6 2,0 0 11,0 0-3,4 11 3,-4-11 4,14 2 9,-14-2-9,19 3 1,-8-1 2,2 0-1,-1 0-1,2-1 6,0 2 2,0 0-6,-3 1 11,2 0-3,-1-1-1,-2 1 2,0 2 1,-2-2 1,-8-4 17,13 8 6,-13-8 18,11 9 10,-11-9 22,5 10-2,-5-10 32,0 0-47,-1 14 36,1-14-67,0 0 37,-8 11-40,8-11 23,-9 6-67,9-6-26,-7 5-112,7-5-84,-9 3-92,9-3-153,0 0-155,-17 3-233,17-3-467,0 0-945</inkml:trace>
  <inkml:trace contextRef="#ctx0" brushRef="#br0" timeOffset="21805.62">32392 1656 554,'0'0'997,"4"-17"-211,-4 17-147,4-12-64,-4 12-88,10-7-47,-10 7-57,15-3-43,-2 4-9,1 4-26,6 4-20,0 3-23,4 3-35,0 2-34,4 7-12,-2 2-16,-2 3 35,-1 5 50,-1 3-16,-2 1 24,-3 1-159,-1 0-99,-4 1 0,-3-1 0,-3-4 0,-3 1 0,-3-2 0,-3 0 0,-3-1 0,-4 4 0,-3-2 0,-6 0 0,-2-3 0,-2 1 0,-5-4 0,-1 3 0,-2-3 0,-1-2 0,-2 0-634,-11 6-243,4-12-1226,2 1-1873</inkml:trace>
  <inkml:trace contextRef="#ctx0" brushRef="#br1" timeOffset="26047.5">23196 4116 698,'0'0'764,"-7"-16"-94,7 16-41,-5-15-77,5 15-41,-5-14-43,5 14-59,-6-11-43,6 11-39,-4-9-28,4 9-77,0 0-26,-5-9-45,5 9-5,0 0-7,-3 9 3,3-9-3,0 20 0,1-6-8,2 4-22,-2 1-21,3 5-18,0 1-7,1-1-16,-1 2-27,1-2 15,1 1-9,0-2-2,2 1-48,0-2-96,-1 0-85,0-2-83,2-1-88,0-2-89,-1-2-76,-1-2-48,2-3-86,-1-2-690,1-3-966</inkml:trace>
  <inkml:trace contextRef="#ctx0" brushRef="#br1" timeOffset="26401.37">23501 4277 313,'5'-14'814,"1"4"-112,0 0-93,-4 1-35,-2 9-96,7-16-85,-7 16-63,4-8-62,-4 8-21,0 0-21,0 0-2,0 0-24,-10 8-13,10-8-20,-12 11-30,4-2-19,-1-1-21,-4 3-15,2-1-17,-1 2-9,-4-1-2,2-1-21,0 1 5,1-4-21,0 0 11,2 1-36,-1-2 2,2-2-47,1 0 1,9-4-39,-14 3 12,14-3 0,-12-4-7,12 4 7,-5-8 15,5 8 13,2-13 4,-2 13 9,3-12 13,-3 12 1,9-13 6,-1 8 6,0-2-19,2 3 26,1 0 1,3-1 9,3 3 19,0 1 10,0 0 1,3 1 17,0 0-2,1 1-7,-1 1 0,1-1-12,1 2-2,-1-1-13,-2 2-2,1-2-1,0 2-6,-2-2-4,-1 1-53,0 1-66,-3-3-37,0 0-37,0 1-79,-1-2-50,-13 0-42,24 0-33,-11-3-63,-2 2-47,0-3-493,-2-3-596</inkml:trace>
  <inkml:trace contextRef="#ctx0" brushRef="#br1" timeOffset="26641.81">23873 4074 603,'-4'-18'684,"2"4"-80,-2-3-21,1 4-56,1-3-23,-2 4-59,1 1-1,-1 0-71,1 2-7,3 9-57,-5-18-30,5 18-56,-4-11-21,4 11-55,0 0 4,0 0 14,0 0 46,0 0 3,0 0-4,-4 17-3,6-5 0,0 2-25,0 3-30,2-1-26,1 6-53,0-1-73,-1 2 0,1-1 0,-1-1 0,1 0 0,0-1 0,0 1 0,2-3-211,-3 0-185,-1-2-109,1-1-130,0 0-138,1-2-223,-1-2-487,0-1-1108</inkml:trace>
  <inkml:trace contextRef="#ctx0" brushRef="#br1" timeOffset="26986.29">24191 4250 953,'0'0'836,"5"-6"-149,-5 6-114,7-9-54,-7 9-62,14-12-58,-7 5-61,2-3-45,4 0-45,1-1-37,1-1-24,1-1-37,-1-1-24,0 2-25,2 0-18,-4-1-15,-1 2-7,0 1-2,-5-1-4,-1 2 18,1 1-32,-7 8 0,7-11-15,-7 11 9,0 0-18,-4-12-3,4 12-7,0 0 0,-20 2 3,9 1 5,-1 4-14,0 0-2,1 3 2,-5 0-3,5 3 5,-2 3 10,2-1-6,1-1 5,2 1 2,1-1-4,3 3 5,3-4 39,1 1-45,1 0 2,3-1-11,1-1 10,5 0-13,2 0 11,1-4-33,1 0-30,1-2-73,3 1-27,1-5-65,-2 1-58,2-3-59,-1 0-27,1-1-41,-1-3-8,0 0 4,0-3-26,-1 1 15,0-4-10,-3 1 1,2-4 40,-3 2-227,-1-4-127</inkml:trace>
  <inkml:trace contextRef="#ctx0" brushRef="#br1" timeOffset="27186.88">24622 4142 1129,'6'-19'254,"-1"-1"4,0-2 25,-2 4 42,-2-2 1,2 4 19,-3-2 29,0 1-11,0 3-6,-2 0-24,2 3-11,-1 0-32,1 11-5,-1-19-53,1 19-20,-1-14-54,1 14 2,0 0-42,0 0 39,0 0-6,0 0 21,0 0 23,1 12-25,0-2-2,2 3-21,-1 4-13,1 1-21,-2 2-14,3 1-20,1 1-22,-4-1-4,4 1-13,-2-4-6,0 1-40,-1-3-96,2 1-109,-1-2-65,-1 0-125,2-3-70,-1 0-133,-1-3-78,3 2-17,0-1-713,3-3-1016</inkml:trace>
  <inkml:trace contextRef="#ctx0" brushRef="#br1" timeOffset="27434.29">24987 3930 526,'-5'-16'1000,"-1"4"-111,3-1-83,-4 4-42,3 0-85,-1 1-66,1-1-52,4 9-71,-7-12-87,7 12-59,-4-10-48,4 10-8,0 0 25,0 0-94,0 0-219,0 0 0,0 0 0,4 18 0,0-6 0,-1 1 0,1 4 0,-2 1 0,2 4 0,2 1 0,-2-1 0,0 0 0,1 2 0,-1-1 0,1-1 0,-1 2 0,1-2 0,-1 1 0,1-2 0,0-1-200,0-3-563,0-1-220,2 0-984,-2-2-1710</inkml:trace>
  <inkml:trace contextRef="#ctx0" brushRef="#br1" timeOffset="28157.91">26081 4030 75,'11'-5'856,"-2"-2"-128,0 2-76,5-3-44,-5 2-44,3-3-44,-2 1-48,-1 3-28,-4-2-39,-5 7-22,12-10-46,-12 10-68,6-10-54,-6 10-39,-6-7-22,6 7-24,-17-2-14,6 3-31,-7 1 10,0 3-31,-2 1-8,-1 1-22,-2 3 13,4-2-13,-2 2-12,3-1-11,3 1 2,1-1-4,1 1-1,4 0-9,5-2 9,-1 2-3,5-10 13,0 18-20,7-10 4,4 2 0,2-2 8,3 4-2,4-1-8,0-2-6,3 0 12,-1 0-14,0 0 4,-1-1 3,0 0 10,-4 2-3,-1-3-9,-3 1-8,-3-1 16,-2-1-2,-8-6 12,7 14-6,-7-14 9,-6 14-15,1-7 9,-7 1 3,-1-1-10,-3 2-17,-1-3 24,-2 0-16,-3 1 5,0-2-8,-3 0 15,2-1-16,0-1-1,1 0-42,4-3-45,-1 0-32,4 0-85,1 0-72,1-3-50,5-1-67,8 4-73,-11-8-43,11 8-14,0-12-76,5 5-138,5-3-283,-1-1-638</inkml:trace>
  <inkml:trace contextRef="#ctx0" brushRef="#br1" timeOffset="28544.2">26258 4017 586,'11'-7'846,"-3"1"-137,-2 1-59,1-2-51,-7 7-45,8-8-56,-8 8-92,10-6-72,-10 6-45,0 0-28,0 0-44,0 0 10,7 6-22,-7-6-30,2 15-32,-2-4-18,0-11-17,0 24-20,2-11-10,0 2-24,-2 0-6,4 0-10,-3 0 2,5 0-15,1-3-4,-2 0 1,3 1 4,1-4-15,3 1 1,-1-3-15,3 0-32,-3-6-28,2 2-23,1-3-24,-1 0 20,3-4-10,-3 0-6,3-1 10,-2-3 9,2-1 15,-5-1 10,5-1 3,-5-2 11,-1-2 2,0 3 30,-3-2 16,-1 0 37,-1 3 26,1 0 12,-1 2 15,-5 9 1,5-14-20,-5 14-15,0 0-3,0-12-11,0 12 3,0 0-4,0 0 10,-7 8 8,7-8-14,-7 14-12,5-5-5,-1 0 0,1 2 11,0-1-22,2-10-3,0 19-2,0-19-45,4 22-81,-1-14-85,3 2-96,4-1-62,3-2-87,3 0 48,2 1-103,4-1-52,1-3-178,2-2-429,-1 1-772</inkml:trace>
  <inkml:trace contextRef="#ctx0" brushRef="#br1" timeOffset="28737.01">27083 4077 38,'6'-10'899,"-1"0"-150,-5 10-73,1-15-71,-1 15-34,0-15-40,0 15-47,0 0-72,0-14-54,0 14-51,0 0-34,0 0-40,0 0-26,0 0-23,0 0-23,-8 8-27,8-8-21,0 12-25,0-12-25,2 16-8,-2-16-11,3 18-11,-3-18-5,5 17-31,-5-17-57,6 14-73,-6-14-53,5 13-58,-5-13-41,6 9-63,-6-9-108,7 8-71,-7-8-81,0 0-213,0 0-299,14-1-734</inkml:trace>
  <inkml:trace contextRef="#ctx0" brushRef="#br1" timeOffset="29037.83">26881 3841 171,'0'0'849,"-18"4"-174,18-4-28,-9 4-77,9-4-44,0 0-53,0 0-27,5 9-77,-5-9-37,17 5-37,-3-5-31,1 3-15,3-6-57,1 3-19,1 0-47,2-3-11,1-2-32,-1 0 4,0 1-37,-3-1 15,-2 1-7,-1-3 25,-2 1-4,0-1 2,-6 2 9,1-2-32,-2 0-7,-7 7-19,3-15 14,-3 15-19,-1-12-1,1 12-9,-12-12-10,4 8 1,-1 0-2,-2 2-6,-3 2 2,14 0-6,-24 1-30,11 3-25,-2-2-51,2 4-30,1 0-79,2 0-53,3 1-49,1 0-97,0 1-75,6-8-87,0 15-123,0-15-587,6 11-894</inkml:trace>
  <inkml:trace contextRef="#ctx0" brushRef="#br1" timeOffset="29291.77">27361 3749 297,'8'-10'1048,"-8"10"-201,9-14-59,-9 14-46,4-12-47,-4 12-90,6-9-47,-6 9-71,5-8-81,-5 8-85,0 0-67,7-8-49,-7 8-38,0 0-2,5 8 19,-5-8-5,6 20 5,-6-9-125,5 4-59,-4 3 0,2 2 0,-1 0 0,0 5 0,3-1 0,-4 2 0,0-2 0,2 1 0,-1-1 0,0-2 0,0-2 0,1-1 0,-1-1 0,0-2-347,2 0-159,0-2-63,-1-3-114,0-1-116,-1 1-873,-2-11-1342</inkml:trace>
  <inkml:trace contextRef="#ctx0" brushRef="#br1" timeOffset="29438.91">27274 4075 193,'-7'-7'989,"7"7"-223,-9-11-130,9 11-98,-4-15-54,4 15-40,6-15-50,1 6-50,3 1-56,1-3-43,2 3-50,5-3-41,1 3-31,0-2-25,2 3-76,-1-2-119,2 2-129,-2-1-183,3 1-193,-6 1-852,4 1-1070</inkml:trace>
  <inkml:trace contextRef="#ctx0" brushRef="#br1" timeOffset="30193.99">27999 3972 174,'0'0'1013,"15"5"-173,-15-5-124,10 2-85,-10-2-61,0 0-68,19-1-70,-19 1-55,15-5-57,-4 2-47,-1-3-39,-1 2-44,4-1-33,-4-2-28,0 2-19,1 0-14,-2-2-5,-1 1-11,-1-1-2,-6 7-4,10-12-30,-10 12-1,4-9-7,-4 9-13,-6-8-13,6 8 2,-12-1-1,12 1-6,-14 0 3,2 1-8,2 3 10,-1 2-1,0 0-6,0 1 7,0 2-7,0 0 7,1 2 9,3-2-15,0 4-2,2-1-10,1 0 14,0-3 1,4 4 3,0-2-2,4 1-59,2-2-81,3 2-69,-1-3-73,5-1-53,1-2-36,4 1-66,-1-3-34,2-1-15,1-1 15,3-2 67,5-1 12,2 0 57,5-2-5,1-1 81,1-3-3,4-2 148,-3-2 9,-6 0 90,-1-2 64,-3-2 48,-4 0 63,-2-1 26,-3-1 49,-4 2 55,-3 1 30,-3 0 28,-2 3-51,-2 0-43,-5 11-28,3-17-6,-3 17-11,-3-13-8,3 13-18,-11-9-8,11 9-20,-16-3-20,4 6-10,2-2-13,-4 3-11,-4 2-16,4 4-12,-6 0-10,4 2-16,1 0-6,-2 2-3,4 0-12,2 0-1,-1 0-8,6-1-4,0 0-6,3 0-2,3-2 0,1 0-10,1-2-5,4 0-19,0-2-15,4-2-31,-1 1-16,2-3-21,1-1 7,-12-2-22,23 0 5,-10-2-19,-1-1 5,2-3-32,-2 0 19,0-2-39,2-3 50,-2-2-12,0-1 13,0-3-8,-2-1 21,1-3-1,0-6 24,-2 0 2,1-4 27,-4-2 15,1 0 32,-3-3 48,-3 1 49,-1 0 36,-3 2 15,-1 2 37,-1 2 9,-1 6 37,-3 2 6,-1 0 0,2 4-22,-1 1-20,-1 4-19,1 3-20,1 3 3,8 6-8,-16-4 19,16 4 1,-13 8 15,8 2-4,-2 3 18,2 5-22,3 5 3,-1 2-11,2 7-8,1 3-73,2 0-72,0 2 0,3 5 0,1-1 0,2-1 0,0 0 0,-1-3 0,3-6 0,3 2-261,-5-4-294,2-1-228,-2 0-359,-1-9-581,2-4-1403</inkml:trace>
  <inkml:trace contextRef="#ctx0" brushRef="#br1" timeOffset="31381.8">29835 3837 421,'0'0'860,"0"0"-171,0 0-39,0 0-80,0 0-63,14-6-54,-14 6-61,18-8-57,-6 1-44,1 0-11,2-2-31,1-2-41,0 0-26,0 1-13,0-3-16,0 0-28,-2-1-7,1-1-33,-2-2-10,0 1-23,-1-1 12,-2-1-27,0 1 6,-2-2-8,-5 2-7,1 0-12,-2 2 14,-4-2-7,1 2-21,-3-1-17,-2 3-7,-1 2 1,-3-2-28,1 5-15,-1 0 7,-1 3-24,11 5 10,-18-2 1,18 2 10,-18 8 17,10 0-1,2 6 15,-2 0 2,4 7 6,0 1 4,3 5 1,0 0 3,2 8 14,3 1 3,0 8-9,3 0 5,0 3 1,2 3 10,2 7 9,3 0 10,2 1-4,2-2 3,-1 1-9,3-2 3,-1-1 1,2-2-2,-4-8 19,1-1 0,0-2 1,1-1-3,-1-1 8,-3-3-1,2-3-2,-6-5 8,1-2 5,-1 0-4,-3-6-7,0-2-7,-3-1-6,1-2 9,-2-2-6,-1-1-8,-1 0-6,1-2-4,-3-10 9,5 17-17,-5-17 18,4 14-25,-4-14 22,5 10-5,-5-10-3,7 7 9,-7-7-17,0 0-2,18-2 15,-8-2-30,1 0 18,0-2-13,2-2 5,0 1-8,3-3 7,-1-2-13,1-1 1,-1 1-22,2-2 12,-3 0-7,0-2-6,0 0-23,0-1 15,-2 1-1,-2-4-10,0 1-4,-2-1 12,-2-1-4,-2-1-7,-3 0-6,-1-4 0,-5 2-7,-2-5 33,-10-3-19,-2 1 10,-8 3 6,-5-1 5,-5 3 7,-10-3 1,-4 6 9,-2 2-2,7 4 7,1 3 1,-1 0 2,7 2 0,6 4 6,3-1-1,7 2 4,3 2-10,4-2 18,2 2-29,7 0 15,7 5-16,-3-11-13,8 2-52,4 2-6,5-1-23,4 0 17,3 2 7,0-2 34,4 2-1,0 0 26,1 0-10,1 0 22,1 4-9,-1-1 32,-1 2-13,-3 2 19,3 3-2,-4 0 5,-1 4 3,-2 1-12,-1 0 9,-1 4-10,0-1 14,-1 1-19,-2-2 8,2 2-8,-2 0 9,1-2-7,-2-2 2,1 1 3,-1-3 7,2 1-17,-1-4 21,3 0-22,-3-3 12,2 1 10,1-4 8,1 0 30,0-4 18,-2 2 13,3-3 13,-2-3 12,-3 1 3,-1-4 2,-3 1 0,0 0 10,-3-3-13,-3 0-5,-3-1-27,-1 3 18,-1 0-33,-3-2 8,-3 2-32,0 3-11,-2-2-17,-2 3-3,0 2-50,-2 1-84,3 1-94,-3 2-130,2 3-162,-2 2-187,1-1-973,3 3-1341</inkml:trace>
  <inkml:trace contextRef="#ctx0" brushRef="#br1" timeOffset="31698.24">30752 4008 896,'0'0'957,"10"-13"-154,-2 5-58,3 1-76,1-1-103,5-2-80,3 3-54,2-2-47,4 4-72,1-1-39,2 3-39,0 2-31,1 1-32,-2 2-36,0 3-21,-3 0-27,0 0-13,-2 2-13,-4 0-11,-4 1-10,-2 1-6,-3-1-5,-2 0-3,-2-2-9,-6-6-24,4 15 43,-4-15 7,0 11 18,0-11 6,-5 7 32,5-7-29,-9 5-71,9-5 0,0 0 0,-11-1 0,11 1 0,-7-8 0,7 8 0,-6-17 0,3 8 0,3-4 0,2 0 0,1-6 0,1-2 0,4-1 0,1-5 0,3 4 0,1-3 0,3 2 0,3-4-440,4-1-351,1 3-179,3-2-918,1 2-1613</inkml:trace>
  <inkml:trace contextRef="#ctx0" brushRef="#br1" timeOffset="32770.1">25153 5462 468,'0'0'509,"3"-13"-38,-3 13-13,5-10-8,-5 10-14,8-11 0,-8 11-4,10-12-27,-3 5-25,0-2-34,-3 1-12,3 1-1,-7 7-24,9-13-9,-9 13 18,8-13-68,-8 13 9,4-13-70,-4 13 8,1-12-38,-1 12 10,-2-10-41,2 10-15,-8-9-17,8 9-16,-14-9-25,3 7-8,-1 1 17,-1 1-64,-6 2 0,1 1 0,-4 5 0,-4 1 0,-1 5 0,-5 2 0,1 4 0,0 0 0,3 4 0,-1 0 0,5 0 0,-1 3 0,2-3 0,7-2 0,0-2 0,6-1 0,-1 0 0,3-2 0,3-3 0,2-2 0,3 0 0,0-12 0,3 19 0,2-11 0,-5-8 0,15 10 0,-5-7 0,-10-3 0,25-1-36,-11-3-32,4-2-25,0-5-14,2 1-17,3-6-5,2-2 4,-3-2-3,5-3 1,-1-4 12,-3 2-6,-1-2 1,-1-1 12,-1-1 13,-7 2 12,3-1 0,-3-4 30,-3 3-12,-3-3 28,-1 1-1,-4 0 6,0 4 7,-2 0 31,-2 0-15,0 2 35,-2 2 2,0-1-1,-1 5 33,0 2 2,0 0 6,-1 2-19,1 4 8,1 1-23,-1 2 13,5 8-13,-11-10 21,11 10 6,0 0 17,-14 1 0,14-1 18,-6 16-13,3-5-6,1 3-7,0 5 3,4-2-6,0 5-7,2 1 8,-1 1-33,4 5 13,1 1-37,-1-1 57,1 0-52,1 3 13,0-2-36,2-2 9,-2 1-110,3-3-62,0-1-72,-1 1-89,0-3-70,1-5-130,-1-1-117,-2 0-164,3-5-646,-3-3-1076</inkml:trace>
  <inkml:trace contextRef="#ctx0" brushRef="#br1" timeOffset="33852.38">25384 5490 447,'7'-8'820,"-7"8"-133,14-10-65,-6 3-60,-1 0-53,5-1-60,-1-1-58,2 2-46,0-3-47,1 0-26,1 0-12,2-2-35,-2 0-21,2 0-26,-3 0-28,1 1-8,-2-2-11,-3 1-26,2 2 6,-3-1-12,-2 0-2,2 0 5,-6 1-27,1 2 1,-4 8-28,2-17-8,-2 17-13,-5-14-3,5 14-14,-11-7 3,11 7-3,-16-1-7,16 1 35,-20 5-40,9 2 29,-3 0-37,3 4 37,-3 1-35,3 3 33,0 2-31,2 1 26,0-1-33,2 3 26,3-2-28,2-1 33,0 1-36,6-1 46,-3 0-43,7-1 24,-2-1-26,6 0 20,-1-1-55,5-4-25,-4 0-14,4-3-22,-1-1-2,3-2-32,-3-2 14,2 0-20,-2-4 25,3 1-11,-1-4 20,-1 1-9,2-3 25,-4 0-11,2-5 33,0 2-12,-3-5 34,0 1-21,-2-2 45,0-1-10,-3-1 21,0 1-11,-1 0 27,-2 1-3,0 2 42,-1-2-1,0 7 39,-2-3 5,-2 12 9,5-17-34,-5 17 9,4-12-33,-4 12 17,0 0-27,0 0 16,0 0-20,0 0 25,0 0-3,0 16 1,0-16-4,1 18 11,1-7-4,-1-1-10,2 2 2,0 0-21,1 0 12,-2-2-27,3 0 26,-1 0-21,3-1 9,-3 0-15,-4-9 20,12 11-31,-12-11 15,13 10-26,-13-10 13,16 2-40,-16-2 9,15 0-42,-5-3 44,1-2-25,0-1 1,-1 0-26,2-5 17,-1 2 7,-1-2 14,1-1-16,-2 0 35,1-5-3,-4 2 23,2-2-12,-3 2 19,2 1 8,-4-1 52,1 2-11,-2 3 43,2 0-7,-4 10 25,3-15-36,-3 15 8,2-12-30,-2 12 5,0 0-20,4-9 15,-4 9-25,0 0 36,0 0-17,3 13 22,-3-13-14,2 12-3,-2-12-15,5 17-4,-3-6-1,0-1-5,0 0-6,0 1-10,3-1-52,-3 0-63,2-1-66,-1 2-27,4-3-51,-2 1-7,1-1 55,3-2-40,1 1 23,0-3-80,3-2 24,1 1 43,-1-3 42,2 3-4,2-6 34,-1-1 39,-1 0 32,1 0 59,-2-4 40,2 2 24,-3-2 51,-1-4 41,1 3 39,-3-1 46,0 0 42,-3-2 24,2 1 16,-3 1 22,2-3 20,-4 5-18,0-1 5,-4 9-37,4-17 2,-4 17-47,0-14-22,0 14-15,-6-10-32,6 10-1,-12-6 2,3 2-18,9 4-12,-19-2-15,19 2-20,-21 0-15,7 2-16,5 2-10,-1 0-12,-2 1-15,5 0 27,1 2-44,1 2 25,1-1-31,4-8 22,0 21-52,4-11-4,3 2-81,0 1 29,2-2-57,2 2-7,0-1 28,3 2 30,1-2 10,1 1 10,-1 0 22,2-2 4,-4-2 8,-1 1 4,-2-2-2,-1 1 21,-1-2-1,-2 2 14,-6-9 26,3 13 26,-3-13 1,-3 13 9,3-13-10,-11 12 8,6-6-13,-4-1 32,-1-2-27,-2 2-10,1-1 20,-5-1-37,2-1 25,0 3-41,-1-2 30,-3-1-48,3 3-24,1-5-108,3 2-97,-2 0-122,13-2-98,-21 1-172,21-1-166,-16 0-810,16 0-1253</inkml:trace>
  <inkml:trace contextRef="#ctx0" brushRef="#br1" timeOffset="34236.37">26647 5363 922,'0'0'926,"0"0"-173,13-4-115,-13 4-26,16-5-71,-5 0-90,5 1-54,-2-1-66,8-3-61,1 0-29,-3 1-35,2-2-37,1 0-30,-1 1-16,-2-2-25,1 2-15,0-1-23,-8 1 8,2-1-27,1 1-9,-5-1-7,1 1-5,-2 2-1,-3-4-11,0 3 10,-2 0-9,-1-1 3,-4 8-12,0-11 8,0 11-19,-4-10 12,4 10-13,-12-5 2,12 5-4,-19 2 12,7 1-2,-2 1 7,-2 4-12,-1 1 11,1 2 4,1 2-6,1 0 5,5-1 16,2 1 46,0 1-1,5 0 60,2 0-38,5 0-5,1 0 25,-1-1-38,8 0-12,1 0-6,-1-1-11,3-1-2,2-4-10,0 0-1,0-3-8,0 0 27,0 0-34,1-4 20,0 2-42,1-2-48,-6 0-128,6-2-104,0-1-112,3-1-169,2-1-320,-1-3-929,6-3-1524</inkml:trace>
  <inkml:trace contextRef="#ctx0" brushRef="#br1" timeOffset="35123.22">28537 5286 370,'0'0'638,"0"0"-98,4-12-33,-4 12-65,3-8-27,-3 8-37,7-9-38,-7 9-14,6-10-27,-6 10-7,5-9-29,-5 9-11,2-10-26,-2 10-40,-2-10-32,2 10-30,-11-7-23,-1 4-18,-1 1-19,-3 2-10,-2 2 5,-8 1 2,0 2-23,-7 2 12,3 2-32,-1 1 23,2 0-32,2 0 21,0 2-8,7 0-8,2-2-16,1 1-8,7-1 27,-1 1-19,6-3 20,5-8-25,-3 15 22,3-15-23,10 12 21,1-8-25,4 0 13,3-2-28,1-2 9,4-1-35,4-1 15,1-2-30,2-3 3,1-1 14,-2 2 17,0-5-5,0 4 25,-6-3-16,-3 1 28,0-1-13,-3 0 15,-2 1 30,-3 3 35,0-1 5,-5 0 11,2 0 6,-1 1 21,-8 6-21,12-8 5,-12 8-29,10-8 6,-10 8-26,0 0 16,10-2-4,-10 2 14,0 0 34,6 12-19,-6-12 15,6 19 38,-4-4-41,1 2-15,0 2-11,0 5-4,1 5 24,1 3 26,1 8-15,2-2-23,1 2-8,2-1-24,0 0-35,1-1-11,0 1 0,2-1 0,-1-1 0,1-1 0,-3-2 0,0-4 0,-1-1 0,-1-1 0,-2 0 0,-1-6 0,0 1 0,-4-4 0,0-2 0,-4 0 0,-3-2 0,-2 0 0,-2-1 0,-5 0 0,-3-4 0,-2-3 0,-3 1 0,-3-4 0,-4-4 0,-3 0 0,-3-5 0,-9-4-11,2-3 16,-3-3-33,3-4 9,1 0 14,1-4-3,2 0-5,6-4 11,3 0-6,4-2-3,7-2 5,4 6 3,5-4-5,3 4 1,6-3 0,3 4-31,5-6-27,6-4-57,5 1-45,5 2-84,6 0-56,8-4-103,3 2-153,7 3-158,1 0-199,0 2-508,3 1-1039</inkml:trace>
  <inkml:trace contextRef="#ctx0" brushRef="#br1" timeOffset="35842.12">28928 5222 120,'0'0'926,"-21"-1"-164,21 1-64,-16-1-74,16 1-50,-16-4-15,16 4-102,-10-3-41,10 3-72,0 0-30,0 0-34,0 0-16,0 0-18,0 0-5,0 0-27,18 4-32,-4 2-27,0 1-29,3 2-27,2 2-18,-2 0-12,-1 2-18,1 1-4,-3 1-6,-1-1-10,-3 1-13,-1-2 0,-4 1-4,-1 2 6,-3-2-12,-1-1 5,-1 1-9,-2-3 4,-1 3-6,-1-3 6,-2-2-5,0 0 0,-1-2 4,2 0-4,6-7 1,-15 10-6,15-10 13,-13 2-7,13-2-4,0 0-1,-18-1-10,18 1-8,-4-8-23,4 8-20,0-13-50,0 13-41,7-18-28,1 7-27,1 0-30,3-4 15,3 2-29,2-1 45,3 2 9,5-2 28,0 2 33,5-1 24,4 0 22,4 1 22,0 1 14,2-1 4,-6 4 14,-1-3 10,0 5 3,-2-3 15,-6 4 36,-2-3 33,-1 4 7,-4-1 19,-3 0 21,1 1 12,-5 1 11,0-1-9,-11 4-29,15-5-14,-15 5-19,0 0-6,0 0-18,0 0-4,0 0 4,-12-5 4,2 10 3,-3-1-5,-3 1 20,-2 3-20,-3 1 11,0 1-17,1 2 12,-4 0-14,4 0-13,3 0-1,-1 0-5,3 1 7,1-1-11,5 0 13,1-2-10,2-2 9,6-8-26,1 17 20,5-9-12,2-3 0,2 2-12,5-4 15,-2 0-24,4-2 7,-3 0-9,3-2 18,-1-1-6,2-1 9,-1-2-23,-2-1 28,-1-1-2,1-1 6,-2-1-24,0-1 21,-3 0-17,2 1 22,-2-1-15,-1-2 16,0 4 0,-2 0 28,0-1 14,-7 9 21,10-11 19,-10 11 17,9-11-35,-9 11 7,9-11-27,-9 11-16,0 0-5,9-3-9,-9 3 22,0 0-39,6 5-1,-6-5 7,6 9 0,-6-9-6,7 15-7,-7-15-5,6 14-23,0-5-90,-6-9-75,9 16-114,-5-7-55,-4-9-115,11 14-102,-6-6-51,1-3-141,1 2-541,-7-7-917</inkml:trace>
  <inkml:trace contextRef="#ctx0" brushRef="#br1" timeOffset="36125.81">29868 5196 407,'0'0'904,"1"-17"-154,-1 17-87,2-13-71,-2 13-60,-3-10-52,3 10-78,0 0-53,-5-10-42,5 10-20,0 0-19,0 0 35,-9 9-18,9-9 8,-2 15-11,2-15-28,1 25 14,0-9-10,3 1 4,-2 5-217,2 1-45,0-1 0,1 3 0,-1 1 0,-1 1 0,1 4 0,-1 0 0,0-3 0,-2 0 0,-1-1 0,1 1 0,-1 0 0,2-2 0,-4-1 0,2 1 0,2-2 0,-1 1 0,0-4 0,1-1 0,-1 0 0,1-3 0,1 1 0,0-3-292,-2-1-226,0-2-88,0-2-96,-1-10-95,3 17-872,-3-17-1337</inkml:trace>
  <inkml:trace contextRef="#ctx0" brushRef="#br1" timeOffset="36411.03">29912 5329 608,'-4'-18'872,"3"1"-110,-2 0-98,2 2-56,2 3-47,2 0-60,0-1-69,5 1-41,1 0-43,3 3-57,4 1-29,1 3-37,2 3-20,0 2-33,2 0-29,-1 2-22,2 3-13,-3 2-19,0 1-13,-5-1-17,-1 3 1,-3-1-24,-2 1-8,-3 4 2,-4-4-7,-2 2-4,-5 0 3,-1-1-9,-3 1-2,-4 2-3,-2-2 3,-1-2-1,-1-1-10,-1 1-29,-1-1-47,2-1-59,1-2-41,2-1-95,0 1-62,4-2-123,0-1-167,11-3-135,-14 5-798,14-5-1199</inkml:trace>
  <inkml:trace contextRef="#ctx0" brushRef="#br1" timeOffset="36881.12">30345 5129 916,'0'0'958,"-2"-13"-121,2 13-76,-1-14-39,1 14-68,-3-13-64,3 13-64,-2-11-64,2 11-81,0 0-56,-1-12-66,1 12-41,0 0-60,0 0-30,0 0-29,0 0-11,0 0-20,0 0-27,-3 21-41,2-9 0,1 1 0,-1 3 0,0 4 0,1-1 0,0 1 0,0 1 0,0-1 0,1 1 0,0-2 0,2-1 0,-1-1 0,1 0 0,2-3 0,0 1 0,1-3 0,1-2 0,2-1 0,-2-1 0,2-4 0,0 1 0,-9-5 0,21 4 0,-21-4 0,23-2 0,-12-1 0,3-1 0,-1-3 0,1 0 0,-2-3 0,2-3 0,0 0 0,-1-1 0,0-2 0,-1 0 0,1 1 0,-2 0 0,-2 1 0,-1 4 0,1 0 0,-3 1 0,1 2 0,-2 0 0,-5 7 0,10-8 0,-10 8 0,0 0 0,14 3 0,-14-3 0,8 9 0,-2-1 0,-2 0 0,0 2 0,0 0 0,-1 0 0,0 2 0,1-2 0,-2 0 0,3 3 0,-2-4 0,1 2 0,-2-1 0,2-2 0,1-1-69,1 0-392,2-2-76,-8-5-151,17 9-116,-17-9-974,22 2-1475</inkml:trace>
  <inkml:trace contextRef="#ctx0" brushRef="#br1" timeOffset="37059.55">31158 5228 569,'0'0'980,"10"-6"-158,-10 6-79,0 0-50,11-5-43,-11 5-45,0 0-32,9-4-44,-9 4-59,0 0-64,0 0-64,13-2-44,-13 2-61,0 0-52,0 0-96,0 0-89,10-3 0,-10 3 0,0 0 0,0 0 0,0 0-253,0 0-197,9-4-129,-9 4-243,0 0-1097,0 0-1648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18T19:09:36.978"/>
    </inkml:context>
    <inkml:brush xml:id="br0">
      <inkml:brushProperty name="width" value="0.05292" units="cm"/>
      <inkml:brushProperty name="height" value="0.05292" units="cm"/>
      <inkml:brushProperty name="color" value="#00FFFF"/>
    </inkml:brush>
    <inkml:brush xml:id="br1">
      <inkml:brushProperty name="width" value="0.05292" units="cm"/>
      <inkml:brushProperty name="height" value="0.05292" units="cm"/>
      <inkml:brushProperty name="color" value="#FFD700"/>
    </inkml:brush>
    <inkml:brush xml:id="br2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1432 867 261,'0'0'587,"8"-7"-54,-8 7-72,10-9-13,-10 9-43,9-13-14,-1 6-5,0 0-35,-1-1-37,0 1-14,1-2-11,2 0-4,-2 2-13,1-1-24,-1-2-3,-2 3-17,0-1 22,-1 1-63,1 0 43,-6 7-72,5-11 31,-5 11-84,5-11 18,-5 11-74,-8-7 42,8 7-67,-17-5 44,17 5-62,-27 1 52,9 3-61,-2 1 55,-3 1-62,1 2 45,-3 4-60,0 1 55,1 0-48,2 2 0,0 0-1,3 0 0,1-3 3,4 1-1,-2 1 2,6-3 10,0 1-8,2-2-7,3 0 2,0-2-1,5-8 8,-1 13 6,1-13-3,4 10 16,-4-10-11,15 5-4,-5-1 2,3-1 2,1-3 1,3 3-5,3-1 65,-2-2-71,5 3 55,2-1-65,2 1 72,-1 0-72,-1 1 51,-1 0-58,0 3 62,-2-2-64,0 2 67,-2 0-75,-4-1 7,-2 1 10,0 0 7,-3 1-1,-2-1 2,-3 0 13,-6-7 56,5 15-62,-5-15 49,-4 17-60,-2-7 56,-3-2-55,-3 3 63,-2-2-68,-4-1 63,-3 2-69,-1-4 4,-3 4 11,1-5-2,-1 0 9,-1 2-4,-2-4 5,4 1 0,0-1-17,2-1 19,-2-2 1,3-1-7,2 0-26,-2-3-11,3 1-40,1 0-64,0-1-54,2-3-63,1 3-49,6 0-103,-1-1-128,1 0-70,8 5-120,-7-10-498,7 10-845</inkml:trace>
  <inkml:trace contextRef="#ctx0" brushRef="#br0" timeOffset="339.63">1984 750 789,'8'-10'819,"-2"1"-41,-1 1-119,-1 0-64,-4 8-47,5-12-46,-5 12-46,4-11-60,-4 11-63,6-9-19,-6 9-112,0 0 19,0 0-107,0 0 42,0 0-87,4 9 65,-5 3-70,-1 1 65,0 4-82,-3 2 49,4 4-59,-2-1 43,1 0-63,0 4 51,-1-1-39,1 1 73,2 3-51,0-4 34,0 3-55,4-4 37,-3 3-55,2-5 40,1 2-53,-3-7 46,5 1-48,-1-3 44,2-2-47,0-1 41,4 0-47,-1-5 18,2 0-96,0-4 13,1-1-97,1-4-28,0 2-87,3-5-40,-1-2-49,2 1-45,-1-5-81,-1 1-46,1-2-39,-4 0-104,-2 0-523,-2 0-825</inkml:trace>
  <inkml:trace contextRef="#ctx0" brushRef="#br0" timeOffset="527.54">1861 995 688,'0'0'736,"-16"3"-128,16-3-81,0 0-63,0 0-67,0 0-82,0 0-57,0 0-42,16-11-46,1 8-37,1-2-33,6-2-20,3 4-43,0-4-87,2 0-88,3 0-128,-1-1-93,-6 3-122,1-1-592,-1 3-688</inkml:trace>
  <inkml:trace contextRef="#ctx0" brushRef="#br0" timeOffset="879.18">2450 955 543,'0'0'710,"0"0"-70,9 3-57,-9-3-100,0 0-37,17-3-76,-17 3-13,18-6-96,-9 1-44,2 1-29,1-3-31,0 0-24,1 2-21,-2-3-16,0 0-17,-1 0-2,-2 3 5,-1-3-8,0 1-12,-7 7-14,9-11-19,-9 11-2,0 0-13,0-12-5,0 12 0,-9-3-8,9 3 4,-18 2 4,7 0-5,-2 3-3,-1 2 4,-1 1-2,0 2 8,-1 1 14,0 1 10,4 3 55,-2-1-9,3 0 5,1 0 14,2-1 6,2 0 3,1-1-14,2 2-13,1-4 38,2 3-59,2-1 46,2-1-63,3-1 47,-1 0-68,5-1 52,2-2-77,0-1 51,2-2-99,1-1-32,0 0-106,3-3-54,-3 0-29,3-3-77,-1 1-61,0-2-41,0 0-70,1-4 42,0-1-76,-5 4-105,0-2-273,-1-2-506</inkml:trace>
  <inkml:trace contextRef="#ctx0" brushRef="#br0" timeOffset="1165.89">2803 866 238,'0'0'640,"0"0"-86,0 0-25,0 0-25,0 0-67,-5-7-10,5 7-29,0 0 22,0 0-38,0 12 4,0-12-14,3 19-26,-3-6-36,0 5 16,0 1-106,1 7 60,-1 4-60,0 4 33,-1 1-80,-1 2 8,0 7-69,-1-1 23,1 6-21,-4-6-19,3 3-21,-4 0-9,1-2-65,1 1 0,0-2 0,-2-1 0,0-1-36,0-2-120,2-3 29,1-4-76,-1-1-35,1-6-67,2-1-60,-2-5-76,1-3-121,1 1-95,2-5-101,0-12-623,-1 16-980</inkml:trace>
  <inkml:trace contextRef="#ctx0" brushRef="#br0" timeOffset="1449.24">2785 1005 17,'-2'-18'877,"-1"2"-169,3 3-54,0 0-100,1 1-63,2 0-68,1 0-53,3 0-35,4 2-41,1 1-40,3 3-38,2 0-14,1 3-17,3 0-18,0 3-23,1 3-23,0 0-9,1 3-7,-1 0-14,-4 3-13,-2 2-12,-3 1-1,-2 1-14,-3-1-10,-4 2 4,-2-2-9,-3 1-11,-1 0 1,-4 1-10,-1 0 6,-3 1-6,-2-1 2,-2-2-13,1 3-73,-1-5-52,1 1-55,2-3-72,0-1-100,0 0-164,11-7-109,-18 8-884,18-8-1133</inkml:trace>
  <inkml:trace contextRef="#ctx0" brushRef="#br0" timeOffset="2027.2">3388 791 312,'9'-9'923,"-1"0"-109,-2 2-57,2 0-69,-8 7-50,10-12-44,-10 12-127,7-8-34,-7 8-126,6-7-7,-6 7-107,0 0 30,0 0-13,0 0-63,6 8 42,-6-8-78,-2 15 42,-3-5-67,2 1 23,1 1-61,-2-1 43,0 2-68,-1 1 45,0-2-56,-2 1 39,2-1-52,-1 1 39,1-2-43,-1 2 39,0-4-45,2 0 44,1-1-52,3-8 45,-7 16-51,7-16 44,-5 11-45,5-11 47,-4 12-48,4-12 51,0 0-57,1 13 40,-1-13-73,9 8 38,-9-8-89,17 8 62,-7-6-87,2 0 16,3-1-53,-1 1 0,4-2-6,-1 1 13,2 0 8,0 1 15,-1-2 7,1-2 5,-1 2 19,-3-1 8,2 1 15,-3-1 15,0-1 15,0 1 10,-2-2 15,0 0 12,-1 0-4,-1 0 9,-10 3-16,18-7 34,-18 7 2,11-9-2,-11 9 14,10-9 2,-10 9 15,7-12 7,-7 12 32,4-12 35,-4 12 27,1-14 9,-1 14 9,1-12 3,-1 12 34,0-11-43,0 11 49,0 0-81,0-15 41,0 15-83,0 0 63,0 0-59,0 0 56,0 0-38,0 0 55,-4 16-58,4-16 33,0 25-21,0-7 105,0 2-151,0 3-50,0 5 0,0-3 0,-1 1 0,1 1 0,-1-1 0,-1-4 0,1 3 0,0-4 0,0-2 0,-1-2 0,1 0 0,0-4 0,-1-2-64,-1 3-316,2-4-45,-2 0-93,3-10-78,-9 15-119,9-15-139,-12 10-618,12-10-1094</inkml:trace>
  <inkml:trace contextRef="#ctx0" brushRef="#br0" timeOffset="2555.76">1227 1794 186,'-24'5'627,"2"0"-160,3-3-4,0 2-29,0-1-22,4 0-54,3 0-29,1-1-11,-3 0-50,14-2 0,-19 4-52,19-4-39,-13 3-20,13-3 0,-12 3 29,12-3-13,0 0-7,0 0-8,0 0-7,10 10-27,4-9-18,6-1-11,5 0-18,13-1-13,10-2-8,8 1-16,17-5 14,7-1-12,7 3-10,8-3-11,7 0 6,26-2 10,5 2-22,2-1 15,2 1-27,0 0 22,1 0-32,-4 2 19,-3-1-27,-4 0 13,-24 2-26,2-1 17,-6 2-25,-5-1 30,-6 0-25,-10 1 27,-18 0-14,-5 0 21,-13 2-15,-6-1 40,-6 2 7,-4 1 46,-6-3-1,-1 1 42,-4 1-44,-2 0 39,-3-2-62,-10 3 46,17-2-17,-17 2-16,13-5-23,-13 5 2,9-3-21,-9 3-59,10-5-130,-10 5-88,7-7-140,-7 7-178,7-9-154,-7 9-923,5-9-1308</inkml:trace>
  <inkml:trace contextRef="#ctx0" brushRef="#br0" timeOffset="2785.52">4519 1085 1055,'0'0'880,"-9"-9"-90,9 9-91,-7-8-58,7 8-99,0 0-100,-7-9-79,7 9-76,0 0-32,-4-8-83,4 8-54,0 0-108,0 0-118,6-9-144,-6 9-198,0 0-185,0 0-245,15 0-360,-15 0-848</inkml:trace>
  <inkml:trace contextRef="#ctx0" brushRef="#br0" timeOffset="2944.25">4564 1330 903,'4'9'814,"1"-1"-43,-5-8-103,7 12-28,-7-12-61,8 12-44,-8-12-96,7 7-19,-7-7-74,8 7-64,-8-7-61,7 7-47,-7-7-26,0 0-52,9 6-117,-9-6-152,0 0-117,0 0-159,13-1-212,-13 1-286,0 0-481,0 0-1038</inkml:trace>
  <inkml:trace contextRef="#ctx0" brushRef="#br0" timeOffset="3879.6">5922 949 19,'3'-14'900,"-1"2"-182,1 0-39,-3 12-80,3-19-37,-3 19-62,4-15-35,-4 15-103,-1-12-29,1 12-64,0 0 4,-10-5-51,10 5 21,-14 10-46,5-2 34,-1 8-85,-2 1 41,1 2-83,-1 6 40,2 1-75,0 2 40,4 1-67,-2-2 31,4-2-3,0 1-14,4-3-12,0-2 1,4 2-12,4-2-5,1-4-8,6 0-7,2-6-28,3 0-51,4-4-65,2-3-61,1-3-11,0-2-23,-1-1-2,1-3-2,4-6 7,-2 1-6,-2-2 21,-1-1 26,-2-3 16,-4 2 20,-3-1 50,-3 2 9,-3 1 20,-2 2 16,-2 1 13,-7 9 21,5-12-1,-5 12 9,0 0-28,0 0 56,0 0 2,0 0 3,-13 10 10,9-1 8,0 3 1,2-1-8,-1 0 12,2 3-21,-1-2 40,4 1-51,1-1 8,0-3 7,4 1 4,2 0 0,4-3-4,-1 0-10,4-2 4,0-4-14,3-1 4,1 0-6,0-1 8,3-4-10,0-3 8,-1 1-7,0-2 32,-1 0 11,-3-1 23,1-1-5,-1-1 36,-5 1-3,-4-1 20,1 0-38,-5-3 36,0 3-26,-3 2 13,-2-2-40,-3 0 27,-1 3-46,-1 1 23,-5-1-43,0 2 27,-4 1-42,1 2 29,-3 1-39,0 1 25,0 2-33,-1 2 31,-1 1-39,1 2-29,-1 2-91,3-2-61,0 2-86,3 0-102,1 0-123,4 1-95,2 1-182,5-9-483,-5 12-874</inkml:trace>
  <inkml:trace contextRef="#ctx0" brushRef="#br0" timeOffset="4288.02">6804 1081 928,'0'0'720,"-1"-10"-32,1 10-83,0 0-74,0-15-100,0 15-84,0 0-87,0 0-49,0 0-36,0 0-12,7 4-23,0 4-19,0 1-17,1 4-15,0-1-26,2 2 7,-2-1-15,2 4-10,0-1-20,-2-2 10,-1-1-25,0 2 13,-2-1-21,2-2 16,-3-2-20,2 0 22,-3-1-15,-3-9 16,6 15-16,-6-15 20,6 10-27,-6-10 20,0 0-23,0 0 18,0 0-19,0 0 22,0 0-26,0 0 21,0-15-17,0 15 15,0-22-15,1 10-2,0-4 1,2-1 11,1 0 9,1-2 0,3 1 4,2-1 10,1 1 3,1 0 7,3 1 9,3 0 39,0 2-6,1 2 16,-1 2-33,4 1 40,-2 1-31,1 6 24,-4-1-44,1 2 37,-2 2-48,1 3 33,-2 1-48,-2 0 35,-2 5-55,-1-1 38,-1 2-46,-1-1 38,-4 0-79,-2 2-67,1-1-94,-3-10-81,0 21-138,0-21-186,-4 22-197,1-13-671,-1 1-1099</inkml:trace>
  <inkml:trace contextRef="#ctx0" brushRef="#br0" timeOffset="4726.73">7706 1006 278,'10'-11'912,"-1"0"-156,1-1-51,-2 2-95,0-1-63,-2 2-88,-1 2-65,-1-2-80,-4 9-2,3-17-58,-3 17-26,-2-13-63,2 13-13,-9-10-54,9 10 6,-14-3-41,14 3 7,-20 2-36,9 2 17,-2 1-29,-3 3 11,4 0-22,-4 3 19,3 0-28,1-1 20,1 0-28,2 3 22,1-1-27,3-1 41,1-1-39,2 1 24,2-11-22,3 21 18,2-12-40,3-2 12,1 3-45,1-1-3,1-1-26,2 0 4,2-1 13,0 0-1,0 0 13,0 0 8,2 0 12,-2-2 7,0 1 8,0 1 6,-4-3 5,0 2 2,-3-2 7,0 1 7,-8-5 42,13 9 33,-13-9 43,3 8-4,-3-8 19,-5 7-26,5-7 36,-12 10-53,1-5 42,0-3-65,-6 3 45,1 0-57,-2-3 41,-1 2-16,-1-1-19,0-2-9,0 1-13,0 1-23,1-3-109,0 2-52,4-2-104,-1 0-95,4-3-153,-1 1-203,0 0-233,4-2-484,9 4-1023</inkml:trace>
  <inkml:trace contextRef="#ctx0" brushRef="#br0" timeOffset="5027.46">8170 839 561,'4'-13'879,"0"0"-127,-3 2-46,3 1-53,-4 10-14,2-15-87,-2 15-32,3-15-121,-3 15-17,1-10-74,-1 10-66,0 0-45,0 0 11,0 0-2,10 7-5,-6 4-32,0 4-34,2 5 39,-1 2-47,2 0 20,-2 2-113,0 4-34,0-3 0,2 1 0,-2 3 0,-1 3 0,1-1 0,-1-2 0,-1 3 0,0-6 0,2-3 0,-3 0 0,1-2 0,0-3 0,-2-1 0,2-1 0,-2-4-227,1-1-147,0 1-66,-2-12-99,1 15-141,-1-15-112,-3 13-835,3-13-1284</inkml:trace>
  <inkml:trace contextRef="#ctx0" brushRef="#br0" timeOffset="5208.23">8050 1175 370,'-8'-5'844,"0"-1"-84,8 6-58,-10-9-79,10 9-78,-6-7-78,6 7-86,0 0-51,5-14-43,4 9-51,1-2-23,3 2-58,5 0-6,3-2-53,1 1-7,4 1-73,-1-1-80,2 1-92,0-1-119,0 2-97,-2 0-94,1 0-66,2 0-111,-1 2-538,0-1-792</inkml:trace>
  <inkml:trace contextRef="#ctx0" brushRef="#br0" timeOffset="5830.68">8553 1059 249,'0'0'885,"0"0"-144,-9-5-78,9 5-102,0 0-70,0 0-72,7-8-49,-7 8-65,13-4-42,-13 4-37,21-3-34,-8 2-30,2 2-27,2 0-22,1 3-11,-1 0-13,0 1-14,2 3 2,-2 2-31,0 0-7,-6-1-13,0 1 14,0 1-25,-3-1 17,-2 0-25,-2 0 21,0 0-24,-4-10 19,2 16-25,-2-16 17,-2 15-23,2-15 21,-8 12-21,8-12 19,-8 10-17,8-10 17,-10 6-25,10-6 18,0 0-24,-14 1 6,14-1-25,0 0-14,-5-7-19,5 7-14,4-15-18,1 6-23,2-3-6,4-3-26,2-1 2,3-2-6,2-2 9,-3 4 31,2 2 24,-2-1 20,1 3 12,-2 0 22,-4 3-2,1 1 26,-3 0 7,-8 8 22,12-7 11,-12 7 57,0 0-6,11 4 0,-11-4 50,1 13 6,-1-13-1,-1 19-7,1-19-10,-1 22-2,0-9-21,1-1-14,-2 0-13,4 0 10,-1-1-23,0-1 16,-1-10-19,7 19 13,-2-11-24,1-1 7,4-1-19,-1-2 16,3 1-22,0-3 22,1 1-32,1-3 12,0-3-30,3 2-3,0-3-29,-1-1 11,0-2-16,0 0 19,-2-1-7,3-3 7,-3-1 3,0 0 6,-3-1 1,2-2 8,-3 1-2,-2 0 13,0 2 14,-1 0-7,-1-1 36,-1 4-1,-1 0 37,-1 1-1,-3 8 9,7-13-29,-7 13 10,0 0 3,0 0 55,0 0 2,0 0 31,0 0-57,6 10 57,-6-10-91,-1 20 50,1-8-19,-2-1-22,1 2-12,1 2-14,0-3-9,-2 2-7,2-2-10,0 1-32,2-4-74,-2-9-105,1 22-55,-1-22-91,4 19-53,0-11-121,0 1-106,1-2 12,4 3-847,1-3-1067</inkml:trace>
  <inkml:trace contextRef="#ctx0" brushRef="#br0" timeOffset="6110.74">9843 1093 800,'0'0'719,"-3"-17"-63,3 17-79,-4-20-92,0 12-32,1 0-30,3 8-35,-11-15-46,5 10-35,6 5 3,-13-10-56,13 10 0,-18-4-39,18 4 8,-18 3-67,7 1 38,-1 1-86,0 4 50,0 3-80,1 1 55,-2 4-80,4-1 59,-1 1-94,1 0 62,1 1-12,3-2-13,1 1-12,1-2 5,2-1-17,2 1-7,2-1-15,1 0-36,4-4-79,2 2-93,0-4-92,2 1-60,3-4-61,0 0-64,2-2-72,0-3-33,2 0-37,0-2-144,-1-2-300,5-1-678</inkml:trace>
  <inkml:trace contextRef="#ctx0" brushRef="#br0" timeOffset="6351.7">10102 998 218,'5'-22'727,"-1"-2"-111,-1 1-44,-1 4-50,-1 1-40,1 1-19,-2 1-53,1 3-2,-1 0-71,0 13-13,0-22-76,0 22-20,0-12-3,0 12 39,0 0-46,0 0 49,0 0-40,-3 17-27,3-5-23,0 5-68,-1 1 48,1 2-57,-1 0 24,1 5-24,0 2-6,0-2-26,-1 1-16,1-1-2,0 3-13,-2-4-6,2-1-2,-1-3-23,0 2-29,1-5-39,0 0-57,-2-3-85,2 0-57,0-1-68,2-1-62,-2-12-79,1 18-91,-1-18-49,5 16-68,-5-16-715,10 10-995</inkml:trace>
  <inkml:trace contextRef="#ctx0" brushRef="#br0" timeOffset="6669.69">10037 1173 636,'-13'-3'767,"13"3"-99,-17-4-70,17 4-81,-11-4-85,11 4-54,0 0-60,8-11-56,2 8-56,4 0-26,5-3-39,5 2-9,2 0-12,6-3-4,0 2-13,0 0-17,0-2-15,1 2-8,-1 0-17,-4 1-13,-3 1-6,0 1-6,-6-1-6,0 1-5,-5 2-2,0 2 8,-2-2-8,-3 5-7,0-1 9,-9-4 7,9 13 16,-9-13-1,3 19 16,-1-9-24,-2-10 15,0 23-28,1-12 14,-1-11-22,0 24 17,1-12-17,2-2 18,-2 1-24,2 0 10,2-1-43,-5-10-8,9 16-51,-9-16-21,10 12-41,-1-7-43,-9-5-51,14 5-31,-14-5-61,18 2-65,-18-2-80,22-2-171,-10-3-338,2 1-595</inkml:trace>
  <inkml:trace contextRef="#ctx0" brushRef="#br0" timeOffset="6984.09">10496 953 767,'-18'5'683,"4"2"-71,1-2-66,4 2-37,1-1-43,-1-1-43,9-5-45,-3 11-66,3-11-36,7 13-38,-7-13-36,16 9-29,-6-6-16,4 0-16,1-3 10,3 3-34,1-3 21,-1-3-23,1 1 45,-2-1-50,-1-2 46,0 1-67,-1-4 52,-2 1-71,-2-4 45,-2 1-73,-1-2 54,-3-1-64,-1 3 55,-3-3-63,-1 13 44,-1-23-64,-3 14 45,-1-1-62,0 4 51,-3 0-63,0-1 60,-3 5-81,11 2 26,-24 0-88,10 4-27,-1 2-95,0 2-59,-1 2-57,2 2-127,2-2-122,1 1-78,0 5-181,4-4-380,0 0-844</inkml:trace>
  <inkml:trace contextRef="#ctx0" brushRef="#br0" timeOffset="7365.68">10631 1148 642,'0'0'639,"13"0"-84,-13 0-38,0 0-70,14-3-51,-14 3-66,0 0-50,14 1-34,-14-1-29,10 8-28,-10-8-21,12 13-25,-7-4-17,2 0-25,-1 0-2,-3 3-21,3-4-7,-3 4-13,1 0 1,0-2-19,-4-10-4,4 16-7,-2-4 0,-2-12-16,3 12 15,-3-12-3,2 13 39,-2-13 11,3 9 48,-3-9-8,0 0 0,0 0-42,3 10 14,-3-10-33,0 0 0,0 0-26,0 0 22,0-12-31,0 12 24,1-14-1,2 4 35,0-4-45,1 0 44,5-4-37,-1 1 15,2-3-35,1 1 22,5-3-29,2 1 22,0 1-37,1 3 31,1 0-32,1 1 32,-2 6-18,0-1 17,-1 3-34,0 3 39,-3 2-42,0 2 39,0 2-33,0 2 43,-2 2-51,1 1 43,-4 4-42,-2-1 34,-1 2-83,-2 3-53,-1-4-92,-3 2-66,2 0-109,-3 1-134,0-2-92,-1 1-86,-1 0-654,1 0-949</inkml:trace>
  <inkml:trace contextRef="#ctx0" brushRef="#br0" timeOffset="7911.79">11361 1245 544,'15'-12'624,"-2"-2"-45,-1 1-20,0-1-56,-3 2-28,1-1-62,-3 0-10,-1 0-37,-5 3-52,2-2-47,-3 12-17,-1-19-16,-2 9-20,-3 2-58,-1 2-1,-4 1-45,0 0 16,-2 4-27,-2 1 20,-1 1-44,-2 4 16,0 0-39,-1 2 21,1 2-49,1 1 28,2 0-43,0 2 27,5-1-32,2 2 28,0-2-37,3 0 29,3-1-31,0-1 32,2-9-63,6 20-10,0-15-36,-1 4 8,3-4-33,1 0 24,1 0-19,-10-5 27,21 1-13,-7-2 29,-1-2-13,1 1 19,0-3 8,3 0 16,-2-2 2,2 0 4,0-1 18,-2-1 14,-2 2 25,1-1 9,-3 3 24,1-1 8,-2 2-23,-2 0-1,-8 4-7,17-3 36,-17 3-13,15 7 41,-8-2-15,2 5 58,-2 2-50,-2 5 64,1 0-22,2 5-20,-2 3 43,-2 3-17,1 4-31,1-3-15,-3 2-26,1-2-4,-2-3-19,-1 0 1,1 0-21,0 0-1,-2-4-9,0-1-22,0-3 0,0 1 0,-2-2 0,2-2 0,-2-1 0,1-4 0,-1 2 0,-3-3 0,1-1 0,-5-2 0,1 0 0,-2-1 0,-4-3 0,0 1 0,-3-3 0,-3 0 0,1 0 0,-3 0 0,-6 1 0,0 0 0,-8 3 0,-1 0 0,-10 5 0,-4 1 0,-8 6 0,-3 4 0,0 1 0,0 4 0,1 1 0,4 0 0,3 0-81,4 2-509,9-4-170,2 1-270,5-3-779,4-1-1511</inkml:trace>
  <inkml:trace contextRef="#ctx0" brushRef="#br0" timeOffset="8626.69">13342 1115 372,'0'-16'722,"-3"0"-76,1-1-68,0 1-19,0-3-33,0 3-35,1 0-20,-1 3-15,0 1-47,2 12 0,0-21-104,0 21-16,-2-15-98,2 15 47,0 0-65,0 0 54,0 0-56,6 13 26,-5 0-46,3 2 27,-4 4-68,4 4 21,-4 0-22,3 4-27,-1-1-82,1-1 0,-1 4 0,-2-3 0,4-2 0,-4 1 0,2-2 0,-2-3-35,3-3-196,-1 1-79,0-5-62,-2 0-65,2-1-47,-2-12-96,0 17-70,0-17-57,0 0-687,2 10-996</inkml:trace>
  <inkml:trace contextRef="#ctx0" brushRef="#br0" timeOffset="9207.53">13018 1154 680,'-22'-6'665,"6"3"-71,0-3-54,3 3-55,1 1-63,-1-1-51,13 3-56,-18-5-30,18 5-9,0 0-3,-13 1-13,13-1-7,0 0-53,6 7 15,-6-7-71,23 3-5,-3-1-37,4 0-7,6 1-45,8-3 11,3 0-35,8-3 4,0-1-65,1 2-33,1-2-48,3-3-35,-2 0-8,-3 0-18,-1-1-28,-4-2 8,-1 1 8,-11 2 28,-5-4 24,-4 2 27,-4-2 21,-3 3 12,-4-4 19,-4 2 16,-2-2 3,-2 3 19,-4 9 9,0-24 31,-4 13 23,3 1 30,-4-2-2,-1 3 14,1 0 9,1 0 2,0 1-14,4 8-20,-7-10 6,7 10 7,0 0 42,-12 2 2,12-2-13,-4 17 15,4-5 11,0 5 19,0 1-39,0 3 25,2 2-30,-2 2 7,4 1-42,-1 1 13,-1-4-38,5 3 16,-2-4-32,1 0 11,1-1-17,4-2 9,-2-2-6,0-2-30,3 0 29,1-6-32,0-1 20,1-1-51,-1-5 6,3 0-29,-3-2 1,1-2-16,2-1 24,-2-2-12,-2-4 18,2 0-9,-2-2 42,0-3-27,-2 0 3,-1-1 9,-3 1 6,3 2 17,-1 0 12,-4 2 15,2 0 17,-3 3 33,-3 7-38,8-14 18,-8 14-33,8-8 20,-8 8-20,0 0 47,11-2-20,-11 2 31,10 5-42,-10-5 31,10 11-42,-10-11 27,11 13-37,-6-5 25,1 1-41,1-2 32,-2 0-40,2 3-4,-1-3-64,3 1 7,0 0-79,4 1-58,2-2-90,-1-3-69,5 1-82,-4-2-68,3-2-60,-3 0-811,2-2-987</inkml:trace>
  <inkml:trace contextRef="#ctx0" brushRef="#br0" timeOffset="9565.59">14369 1145 403,'0'0'724,"-7"-8"-102,7 8-63,0 0-50,0 0-97,8-11-39,-8 11-44,15-9-26,-5 4-41,3-1-30,0-1-28,1 0-21,0-2-11,0 2-27,0-1-18,-1-1-22,1 1-12,-1-1-11,-1-1-4,-1 1-15,-2 1-6,-3-4-13,3 5-8,-4-3-14,-1 2-1,-4 8-7,7-14 1,-7 14-14,2-13 2,-2 13-9,-5-7 3,5 7-2,-12 1 8,12-1-6,-19 8 2,6 1 2,-1 3-3,-1 2 18,0 0-16,-2 6 22,-3 0-10,3 1 44,0-1-18,1 0 27,7-1-23,0 0 25,1-1-17,4-2 27,3-2-2,4 2-5,1-3 5,3-1-17,2-3-18,4 1-7,0-3-2,3-1-33,0-4 23,4 1-37,-2-1-26,4-4-90,-3-1-57,0 3-89,4-5-92,0-2-149,0-2-115,-8 4-902,7-5-1170</inkml:trace>
  <inkml:trace contextRef="#ctx0" brushRef="#br0" timeOffset="10247.6">16196 1119 523,'-9'-5'665,"9"5"-103,-13-8-46,13 8-70,-13-4-32,13 4-41,-13 0-22,13 0-19,-19 8-3,10 1-28,-1-1-1,0 6-34,1 1 20,0 2-44,1-1 8,2 1-14,2 0-40,0 2-38,3-4-22,2-1-20,2 1-33,2 0 0,4-2-25,0-2 6,4-2-22,2-1 3,2-3-4,3-1-20,2-3 5,1-2-3,4-1-3,-1-5-3,4 0-3,-2-1-18,-1-3-7,-2-2-47,-2-1 59,-6 2-48,-1-3 52,-4 0-48,-2-1 52,-2 1-45,-4 0 56,-4 1-54,-2-1 49,-3 1-52,-5 0 51,0 1-53,-4 1 52,-3 4-51,-3 0 50,-1 2-39,1 4 43,-2 1-42,-1 1 39,-1 1-53,0 3 18,1 0-100,0 3-40,5 0-70,1 0-65,6 2-101,-1-3-122,3 3-84,4 2-164,5-11-527,1 14-897</inkml:trace>
  <inkml:trace contextRef="#ctx0" brushRef="#br0" timeOffset="10535.49">16606 1155 408,'5'-7'963,"-5"7"-143,5-14-69,-5 14-53,5-12-19,-5 12-143,4-7-29,-4 7-127,0 0-19,4-9-134,-4 9 7,0 0-59,0 0 55,13 10-55,-7-2 38,2 5-29,-1 5-13,1 3-14,1 4-26,2 4-9,-3 2-53,3 11-69,-1 1 0,-3 1 0,0 2 0,-1 1 0,0 1 0,-2 0 0,0-1 0,-1-2 0,-2 1 0,0-8 0,-1 1 0,0-2 0,0-4 0,-1-2-20,1-5-272,-1-3-32,1-2-50,-2-4-20,2-2-76,0-3-88,0-12-39,2 17-85,-2-17-127,0 0-343,0 0-766</inkml:trace>
  <inkml:trace contextRef="#ctx0" brushRef="#br0" timeOffset="10800.37">16694 1238 625,'-4'-20'695,"4"0"-112,1 2-63,2 2-79,2 0-30,6-3-51,4 2-24,6 0-33,4 3-24,4 4-16,6-1-6,-1 5-34,2 4 16,-3 2-34,3 2-6,-3 3-58,-5-1 13,-2 4-40,-5-2 32,-4 5-44,-4-2 36,-5 3-51,-5-2 34,-3 2-58,-5 1 42,-4-1-16,-3 2-27,-5 1-2,-5 1-9,-1-3-13,-2 3-19,0-4-37,0-1-80,2-2-57,0-1-56,4 0-87,2-3-83,3-2-158,1-3-138,3 5-922,10-5-1253</inkml:trace>
  <inkml:trace contextRef="#ctx0" brushRef="#br0" timeOffset="11067.53">17263 921 970,'5'-16'810,"-1"3"-52,0-2-43,-1 5-51,0-1-28,-3 11-111,5-18-20,-5 18-72,5-14-71,-5 14-79,4-11-65,-4 11-42,0 0-19,0 0-3,10 6-49,-6 3 48,-1 2-36,3 5 41,-2 5-54,1 1 30,0 3-80,-1 0-54,2 4 0,-2-1 0,1-2 0,0-3 0,-2 3 0,1-3 0,0 3 0,-1-1 0,0-2 0,1-1-230,-1-3-123,1-2-79,0-2-79,-1-1-100,-1-2-104,0-2-121,-2-10-595,3 12-1040</inkml:trace>
  <inkml:trace contextRef="#ctx0" brushRef="#br0" timeOffset="11359.56">17178 1119 897,'-7'-9'747,"-2"2"-54,9 7-110,-8-10-83,8 10-82,3-11-38,4 5-72,6-2-36,5-1-30,5 0-28,6-1-18,3 1-15,3 0 6,7 2-49,-6-2-4,0 4-43,-2-1-3,-1 2-21,-5 1-5,-1 1-31,-3 2 14,-1 1-28,-3 1 21,-1 4-23,-4 0 27,0 2-28,-3 1 28,-1 4-20,-3 0 13,-1 3-17,-4 2 18,0 1-27,-3 0 21,1 0-25,-2 1 27,1 0-17,0-1-3,0-2-1,0 0-8,0-2-43,1-2-47,2 0-49,1-4-48,-1-1-68,4 0-64,1-4-66,2 1-67,-10-5-18,20 0-27,-7-2-133,0-1-446,1-3-689</inkml:trace>
  <inkml:trace contextRef="#ctx0" brushRef="#br0" timeOffset="11691.41">17539 857 241,'-18'6'635,"2"1"-65,2 0-59,5-1-35,2 0-51,-1-1-19,8-5-4,-6 12-42,6-12-28,2 10-48,-2-10-21,13 7-33,-4-3-14,4-3 15,3-1-28,5-1 18,-2 0-33,5-4 13,1 0-49,-1-2 34,-1 0-72,-1-1 64,-2-2-38,-3-2-16,1 0-18,-6 0-15,0-1-18,-3 2-13,-4-1-10,-2 2-12,-3 10-8,-2-21-16,-2 11 4,-2 4-14,-3 0 2,-4 2-2,2 1-2,-6 3-6,-1 1-26,-1 5-17,-3-2-32,2 6-102,-4 2-28,1 3-84,1 1-56,7-1-105,-2-1-103,5 1-107,2 2-158,0-4-475,5 0-901</inkml:trace>
  <inkml:trace contextRef="#ctx0" brushRef="#br0" timeOffset="12311.4">17978 1107 655,'0'0'773,"0"0"-99,0 0-97,9-5-59,-9 5-106,0 0-48,0 0-29,0 0-33,3 12-30,-3-12-20,1 12-2,-1-12-62,3 18 0,-3-18-48,3 19-2,0-9-40,1 1 2,0-1-38,-2 1 6,2-2-33,1 0 14,-5-9-30,5 15 18,-5-15-27,5 12 23,-5-12-26,4 10 34,-4-10-30,0 0 22,0 0-30,4 9 19,-4-9-22,0 0 15,0 0-20,0-16 21,0 16-29,1-18 26,-1 18-21,2-24 23,-1 11-27,2-2 23,-1-1-10,3 0-3,-1 1-15,2 0 27,1 0-22,1 1 22,2 0-13,-1 2 10,4-1-17,-1 2 19,1 4-22,2 2 37,-1-1-27,4 5 33,-4 1-21,4 4 28,1 0-28,-1 4 34,1-1-40,-1 6 25,0-3-24,-4 3 25,2 2-30,-4-2 32,0-4-39,-3 5 28,-1-3-25,0-2 19,-1 0-25,-3-1 25,-4-8-28,6 13 24,-6-13-46,3 9 15,-3-9-25,0 0 23,0 0-40,0 0 8,0 0-18,0 0 27,0 0-19,-9-3 26,9 3-17,-2-12 26,2 12-14,2-18 11,0 7 2,-1-1 7,3-3 0,1 0 16,2-1 15,0-1-27,2 3 29,0-3-17,4 2 26,-4 4-15,4-2 27,-2 5-7,2-2 31,1 4-26,-2-1 33,2 5 1,-3 1 39,2 2-44,0 1 26,-3 4-23,3 0 14,-3 2-49,-2 1 34,-1 2-44,2-1 27,-4 2-49,-1-2-41,0 2-97,-3-2-68,1 1-109,-1 0-164,-1-11-182,0 22-952,0-22-1277</inkml:trace>
  <inkml:trace contextRef="#ctx0" brushRef="#br0" timeOffset="13032.6">19059 1005 636,'8'-10'734,"-2"0"-77,-2 1-70,3 0-99,-5-1-78,-2 10-56,3-17-33,-3 17-53,-2-14-34,2 14-26,-10-10-22,10 10-23,-15-6-26,15 6-15,-26 1-6,12 4 6,-4 2-8,-1 0 2,0 5-29,-1 1 4,2-1-32,-1 5 8,1-3-33,4 1 16,0-1-32,5-1 21,1-1-20,3 0 6,1 0-8,2-3 8,2-9-26,4 17 24,3-9-29,-1-2-4,5-3-42,0 2 3,2-3-43,1-2-9,0 0 4,4-4-15,-1 1 18,0-1 2,3-4 4,-1-2 2,0 1 12,-4-2 1,2-1 25,-3-1 5,0 1 14,-4-1 4,0 3 26,-1-1-1,-2 3 6,-1-1 13,-1 3-18,0-1 2,-5 7-5,7-7 4,-7 7 2,0 0 16,0 0 12,0 0 6,0 0 3,0 15-10,0-15 0,-3 14-9,3-14-1,0 14 0,0-14-11,3 13-1,-3-13 1,5 17-2,-5-17 0,7 12 4,-7-12-6,13 10 1,-13-10-19,18 7-24,-8-5-14,-10-2-22,21 0-36,-10-2 8,6-3-33,-1 0-31,0 0-32,3-5-14,-2 1-5,0-4 0,2 1 25,0-5 15,0-2 31,-3-2 27,1-2 20,-4-1 20,2-1 18,-3-2 33,-2-1 43,0 0 39,-4-1 18,1 0 32,-5 5 24,0 2 1,-1 1-2,-2 3 23,-1 1-25,-1 0-2,0 3 14,-1 3-1,0 2-6,-2 0 1,6 9-1,-13-6-5,13 6 7,-14 3 16,5 4 17,2 3 5,-1 5 4,0 3 20,1 4-30,-1 7 30,1 1-59,1 1 49,1 1-83,1 2 42,0-2-80,3 2 44,1-5-68,1-1 47,1 0-13,4 2-10,0-1-13,1-7-5,2 0-13,2-4-4,-1-1-4,2-2-6,1-5-9,-2 2-30,3-6-54,0-2-85,-2 0-100,3-1-69,2-5-128,-2-3-144,4 2-173,-3-4-842,3-2-1269</inkml:trace>
  <inkml:trace contextRef="#ctx0" brushRef="#br0" timeOffset="14020.11">21025 883 519,'7'-6'725,"1"2"-88,0-1-57,-8 5-59,15-9-35,-15 9-21,13-10-62,-13 10-45,10-8-59,-10 8-27,8-7-61,-8 7-23,0 0-53,3-10-8,-3 10-38,0 0-7,-11-3-33,11 3 8,-20 7-29,7-2 17,-4 1-30,-2 4 13,1 0-21,-2 2 16,-3 1-20,2 1 21,2-1-27,1-1 26,3 2-32,0-2 22,3-2-24,2 0 24,0 0-25,3-2 19,2 0-16,5-8 23,-3 11-24,3-11 17,7 12-16,-7-12 25,18 9-29,-4-5 23,2-1-18,1 1 23,7 0-26,1-2 16,0 2-10,4 1 14,2 1-22,1-1 21,-1 2-17,-6-1 14,-3 0-17,-1 1 20,-5 0-16,-3-1 39,-1 2-33,-4 0 20,-8-8-21,4 14 34,-4-14-2,-6 15 26,-3-5-12,-3-1 22,-5 1-27,-3 0 23,-1-1-34,-6 1 25,-4-2-42,0 1 24,1-2-27,-2-2 18,1 2-32,3-2 21,1-2-46,0-1-6,2-1-45,3-1-3,0 0-46,3-1-30,1-2-38,2-1-65,2-1-63,2 0-50,4-2-44,3 0-89,5 7-168,-2-15-449,2 15-742</inkml:trace>
  <inkml:trace contextRef="#ctx0" brushRef="#br0" timeOffset="14411.3">21616 1037 86,'0'0'931,"0"0"-213,0 0-43,0 0-132,0 0-25,-10-6-73,10 6-55,-15 4-58,7 1-32,-2-1-46,0 2-15,-1 3-43,1-2-18,0 3-49,1-1-3,0 3-49,3-2 14,-2 2-39,5-2 11,2 0-37,1-10 20,4 21-27,1-11 24,5 0-36,2-3 17,2 0-29,1-3-7,4 0-28,1-2 19,1-2-16,2-2 20,3-1-13,1-2 24,-3 0-10,0-2 18,-1-2-10,-1 1 26,-4-2-9,0 0 29,-3-1-8,-4-1 28,-1 0-25,-5-1 19,-1 1-19,-4 0 24,-2-2-24,-2 1 27,-3 2-47,-2 0 21,-3 2-30,-2-1 26,-5 3-35,-1-2 26,-1 4-30,-2 1 24,1 2-28,1 1-4,-2 2-63,0 0-46,1 1-79,3 0-94,1 0-97,4 1-120,1 0-92,4 2-847,9-5-1071</inkml:trace>
  <inkml:trace contextRef="#ctx0" brushRef="#br0" timeOffset="14686.37">22085 759 815,'-2'-11'782,"2"11"-52,-1-17-67,1 17-50,-2-15-41,2 15-85,-1-12-46,1 12-88,0 0-41,-1-14-85,1 14 16,0 0 13,0 0-29,4 12-16,-1-1-13,0 3-12,-1 3-6,1 4-29,-1 4-20,1-2-15,-2 2-24,1 0-15,0-1-20,-1 2-8,2-4-27,-2 2-22,2 0-4,-1-4-88,2 2-29,-1-2-59,-1-1-123,2-1-91,1-3-117,0 2-131,2-5-78,0 3-189,0-3-462,2-2-972</inkml:trace>
  <inkml:trace contextRef="#ctx0" brushRef="#br0" timeOffset="15355.3">22407 1038 532,'-1'-16'799,"1"16"-103,-1-10-57,1 10-101,-3-11-77,3 11-54,0 0-51,0 0-10,0 0-44,-13 0 26,13 0-53,-7 14 50,3-7-108,4-7 8,-4 20-79,4-20 25,-1 19-84,1-19 36,4 21-73,-2-11 38,3 0 1,3-2-34,0 1-7,2-2-15,2 0-5,3-3-33,-3 0-64,2-1-16,1-3-51,0 0-1,3-3-39,-3 0 16,3-1-6,-1-1 16,-1-3-6,-2 2 3,0-4 28,-1 0 29,2-3 12,-3 0 18,-3 0 10,1 1 19,-1-1 14,-3-1 28,1 0 13,-3 6 24,1-2 8,-1 1 19,-4 9-22,5-14 5,-5 14-22,0 0 14,4-11-8,-4 11 32,0 0-2,0 0 50,-6 11-24,6-11 9,-5 16-34,5-16 11,-4 20-35,1-10 8,1 0-26,1 2 16,1 0-27,0-12 15,3 19-23,2-9 2,-1-3-60,1 0-39,2 0-48,1-2-27,2-2-37,1-1-3,-11-2-30,22 3-1,-10-5-27,1 1-8,2-4-10,0-2-21,0 0 9,1-3 28,1-2 59,-1-1 37,1-1 26,0-4 19,-1 0 24,1-4 30,-3-1 5,1-1 61,-2 1 19,-2-2 44,-2 3 38,-1 0 33,0 1 3,-2 2 13,-2 2 5,-3-1 8,0 3-2,1 1 25,-2 2 13,-2 1 11,1 0-26,1 11 12,-4-16-24,4 16 14,-6-12-20,6 12 16,0 0 2,-14 1 24,14-1-22,-9 15 44,6-4 12,1 6-24,-1 0-29,1 2-23,1 1-24,-1 4-14,1 0-24,1 2-20,-1-1-13,1 1-5,0-1-13,-2 1-11,2-3-10,0-2-5,0 0-17,2-2-31,-2-2-34,1 0-61,-1-4-73,1-1-22,1 0-40,-2-12-13,3 17-24,-3-17-60,7 14-64,-7-14-42,0 0-42,10 5-95,-10-5-662,0 0-865</inkml:trace>
  <inkml:trace contextRef="#ctx0" brushRef="#br0" timeOffset="15707.16">22803 923 196,'-15'0'884,"15"0"-180,-23 0-88,23 0-86,-16 0-93,16 0-53,0 0-25,0 0-52,0 0-53,10 4-53,2-5-35,9 1-38,4-3-17,9 1-33,3-5-4,6 2-24,3-2-3,-2 1-22,0-3 4,-1 3-16,-8 0 1,1-2-9,-4 0-7,-5 3 2,-5-1 6,-3 3-3,-3-1 23,1 0-7,-5 1-9,-12 3-4,19-1 13,-19 1-7,10 1 31,-10-1-4,7 9 25,-7-9-9,2 14 28,-2-14-20,1 20 31,-2-8-34,1-12 29,-2 24-44,2-11 8,0 1-23,2-3 9,-2 3-23,2-2 14,0-2-24,1 1 21,0 0-24,1-3-7,1 0-61,0-1-27,3 0-63,-8-7-42,14 6-43,-14-6-60,16 6-42,-16-6-53,17-1-65,-17 1-104,20-6-611,-9-1-785</inkml:trace>
  <inkml:trace contextRef="#ctx0" brushRef="#br0" timeOffset="16031.95">23326 687 683,'-14'9'613,"4"-1"-63,0 1-52,3-3-73,2 2-24,5-8-28,-1 14-52,1-14-37,7 12-36,1-6-36,3-4-24,1 2-18,3-3-12,1-1 4,4-1-22,2-2 26,2 0-5,0-3 29,1 0 6,-2-1-5,-3-1-7,1-2 13,-2-2-39,-3 1-3,0-3-27,-3 0-54,-1-1 34,-4 1-68,-2 0 50,-2 0-62,-1 2 47,-2 2-75,-1 10 71,-5-20-85,-2 13 49,-2 2-53,-1 1 51,-2 3-64,-5 2 34,0 3-83,-4 2-6,-2 2-93,-3 3-36,2 5-77,1-3-68,4 1-100,-1 1-157,4-1-86,2 0-774,1 0-1099</inkml:trace>
  <inkml:trace contextRef="#ctx0" brushRef="#br0" timeOffset="16407.42">23836 883 283,'0'0'824,"0"0"-135,0 0-80,0 0-118,0 0-43,-13 3-32,13-3-50,-13 11-32,6-2-47,0 1-35,-1 2-43,1 2-18,2-3-53,0 3-5,0-1-38,2-1 8,2-1-35,2 2 10,0-2-32,2-1 12,1-2-36,3 3 25,3-4-24,2 1 8,1-3-21,3-1 16,2-2-23,0-1 15,3-1-11,0 0 10,-1-3-22,3-1 23,-2-3-10,0-1 45,-2 0 8,0-3 49,-4 0-30,1-3 34,-3-2-46,-4 0 53,1 0-60,-5-1 68,0 0-16,-4 3-20,1-1-21,-4 3-14,0-4-14,-4 5-7,0-1-11,-3 3-9,-1 1-4,-2 1-3,-2 3-11,2 1-34,-2 1-75,-1 2-69,0 2-38,1 2-54,1-1-56,2 0-83,2 2-108,-1 2-69,10-7-58,-12 11-729,12-11-974</inkml:trace>
  <inkml:trace contextRef="#ctx0" brushRef="#br0" timeOffset="16811.28">24196 902 854,'0'0'738,"17"-4"-46,-17 4-88,13-2-68,-13 2-71,14-2-66,-14 2-69,15 2-30,-15-2-67,18 6-20,-8-2-43,-2 1-10,2 2-39,-1 1-5,0-1-40,-1 0 6,0 2-34,-1-2 9,-1 2-26,1-3 12,0 2-23,-7-8 27,7 13-30,-7-13 7,6 10-26,-6-10 29,5 10-20,-5-10 26,0 0-24,6 8 15,-6-8-19,0 0 19,0 0-15,0 0 8,0 0-18,-8-7 20,8 7-21,-3-12 18,3 12-20,0-18 23,0 5-9,0 1 25,1-3-24,3-2 27,0-3-30,4-1 16,0 2-22,0 1 21,3-2-25,1 5 18,1 0-21,4 1 15,-2 3-16,3 0 30,1 4-26,-2 2 30,1 2 5,0 3 23,2 3 12,1 2-11,-2 2-3,0 4-30,-3 4 56,0-1-46,-3 3 47,-2 1-14,-2 1-18,-4 0 0,0 0-66,-2 0 55,-3-2-25,0 1-100,0-1-113,-4-1-70,1 1-102,-1-3-149,-1-2-189,-1 2-971,2-7-1353</inkml:trace>
  <inkml:trace contextRef="#ctx0" brushRef="#br0" timeOffset="17098.92">25465 856 920,'0'0'983,"3"9"-75,-3-9-107,0 0-20,6 11-166,-6-11-12,0 0-68,4 9-66,-4-9-49,0 0-39,4 9-46,-4-9-44,0 0-142,0 0-149,0 0 0,6 8 0,-6-8 0,0 0 0,0 0 0,0 0 0,0 0 0,0 0 0,0 0 0,0 0 0,0 0 0,0 0 0,0 0-104,0 0-484,0 0-180,0 0-227,-6-8-816,6 8-1513</inkml:trace>
  <inkml:trace contextRef="#ctx0" brushRef="#br0" timeOffset="23699.69">16712 19039 6213,'1'-70'-14,"2"-5"20,-3 0-24,1-2 21,0 1 11,-1-4-15,2-2-8,-1 0 5,-1-3-4,0 1 2,1-3 2,-2 2 6,1-2-14,1 0 18,-1 0-13,0-2 12,-1-1 1,1-2-7,0 1 3,-1 0-3,1-3 8,0 0 40,0-3-37,-2-2-1,2-1-13,0-23-4,2 2-6,-2 0 14,0 19 9,0-23-31,0-1 10,0-1-18,0 3 24,0 0-26,0 3 37,0-1 0,0 20-23,1-18 28,-2-1-23,1 20 16,1-20 16,-1 1-2,0 17-6,1-22-5,0 0-3,-1 0-8,0-2-4,2 0 21,-1 1-17,0 1 0,-1-3-2,2 1 12,-1-1-11,0-2 18,0-2-7,1-1-1,-1 0-8,-1 0 5,3 2 3,-2-1 7,0 0-11,1 0 10,1 1-16,-3 0 9,1 1 7,1-1-11,0 1 8,0-2-16,-1 3 9,-1 3-12,2 2 20,0 3-7,-1 2 6,-1-2-13,1 2 6,-1 16-16,0-16 13,2-1-5,-1 17-6,-1-18 9,2-2-8,-2 3 9,2 18-10,-1-18 19,0 1-1,1 19-9,-2-2 9,0 0-6,1 1 26,1-21-21,-2 23 26,1-1-6,1 0-15,-1 1 11,-1-2-17,-1 1 14,1 1-14,0-2 11,0 1-16,0 2 9,0 0-11,-2-2 9,2 1-11,-1 0-8,1 0-3,0 4 11,0-1 0,-2 4 10,2 0-8,-1 4-2,1 1 12,-2 3 0,2 1 4,-1 4 5,0-1 9,1 3-16,0 3 15,-2 2-16,2 0 7,0 2-16,2 2-6,-2-2 7,0 2-2,-2-1 0,2 10 2,-1-10-2,1 10 0,0-9 5,0 7-8,0-7 4,0 8-9,0-8 4,-1 10 27,2-2-17,-1 2 27,0-1-21,-1 1 11,1 0-21,0-2 27,0 4 0,0-2-24,1 3 11,-1-1-2,0 3-19,0-2 18,0 0-21,0 3 25,0-1-26,0 1 0,0 2-1,1-4 5,-1 3-4,0 0-1,0 1 21,0 0-22,0 1 20,0 3-18,0 0 26,0 7-30,3-5 24,-3 6-20,0 0 4,1 0-1,-1 1 2,0 2 1,0 0-8,0 7 9,0-1-8,0 4 16,-1-1-5,1 4 1,-1 1-8,1 0 8,-2 0-3,2 2 0,0-1-4,-1 1 6,1 1-9,-1-2 13,1 1-8,0-1 9,-1 1-7,1 0 9,0-3-16,0 0 19,0-1-1,0 0-12,0-1-1,-2-2 6,2 1-4,0 1 4,-1 0-4,1 3 7,-1 3-13,1-3 9,-2 3-22,2-1-11,0 2-36,-1 0-14,0 0-62,-2 1-10,3 1-50,-1 0-65,1-1-108,-3 0-87,1 2-273</inkml:trace>
  <inkml:trace contextRef="#ctx0" brushRef="#br1" timeOffset="30275.17">1651 2962 533,'0'0'989,"-6"-11"-131,6 11-90,0 0-17,-6-10-104,6 10-56,0 0-94,0 0-73,-3-9-59,3 9-38,0 0 10,0 0-31,2 14-29,-2-14 5,1 20-68,4-4-189,-2 1-25,1 3 0,0 1 0,2 2 0,-3 1 0,1-2 0,0 1 0,0-1 0,-1-1 0,-1-2 0,1 0 0,0-2 0,0-1 0,0 1 0,-3-3 0,3-2 0,-3-12 0,2 23 0,-2-23-239,2 16-292,-2-16-98,3 13-138,-3-13-137,0 0-717,0 0-1278</inkml:trace>
  <inkml:trace contextRef="#ctx0" brushRef="#br1" timeOffset="30526.24">1652 2999 122,'0'0'1037,"-7"-14"-198,7 14-58,-4-13-81,4 13-36,2-13-107,-2 13-25,6-16-60,3 3-61,1 2-53,3-3-49,5 1-25,3-3-49,3 2-27,1-1-28,2 2-25,0 0-29,1 2-29,0 0-17,-1 1-36,-4 3-44,-1 1 0,2-1 0,-2 2 0,-3 3-96,0 1-85,0 0-111,-2 2-34,-1 2-71,-4 0-69,-3 1-114,1 5-100,-6 0-201,0 2-482,-5 2-965</inkml:trace>
  <inkml:trace contextRef="#ctx0" brushRef="#br1" timeOffset="30931.8">1713 3198 444,'-10'7'826,"10"-7"-109,0 0-107,0 0-75,0 0-75,15-6-37,-6 2-70,5-2-40,1-1-64,7 0-11,0-1-56,5-3 11,1 2-66,1 0 9,-1 1-34,-2 1-23,-1 2-15,-1 0-16,-4 2-6,0 2-9,-2 1-13,0 1 1,-1 2-5,-4 2-24,-4 0 29,-3 2-26,3 2 17,-4-1-16,-1 1 14,0 2-20,-3-1 20,1 1-26,1 1 32,0 0-21,0-1 22,2 0-28,-1-1 22,1-1-22,2-2 22,-1-1-18,4 0 18,-1-3-19,3-1 22,0-1-26,-1-2 24,3-1-25,-1-2 24,5-1-12,-4-2 11,1-2 5,-2 1-8,1-2 11,-3 1 38,0-1 27,0-3 1,-3 2-12,-3-1 15,-1-1-12,-3 1 29,0-1-13,-2 2 23,-2-1-20,0 0-8,-4 2-20,-1 0-8,-2 2-21,0-1-5,-4 2-18,1 2 6,-1 0-13,0 3 6,-1 2-89,0 1-84,-2 0-93,0 5-110,2 0-122,-2 4-172,0 2-257,4 0-550,2-2-1082</inkml:trace>
  <inkml:trace contextRef="#ctx0" brushRef="#br1" timeOffset="31270.84">2547 3164 808,'12'-8'1001,"1"2"-139,-3-2-92,4 3-96,-1-2-106,0 2-77,1 0-68,0 1-73,0 1-74,-1 3-40,2 0-57,0 3-26,0 2-37,0 1-11,0 1-36,-4 1 6,1 2-21,-2 1-3,-2-1-11,0 2-8,-5 0 0,0-2-31,1 0-15,-4-10-2,-2 22 3,2-22 1,-5 20 7,2-12 5,3-8 4,-7 15-1,7-15 5,-8 10 41,8-10 12,-7 5 17,7-5 7,0 0 3,0 0 3,0 0-9,-13-3-16,13 3 0,0-14-22,0 14 0,4-21-26,1 7 3,4-3-17,0-1-24,2-1-61,6-3-47,1 0-74,1 2-58,1 1-95,3-1-67,-2 2-142,2 3-155,-1 0-258,3 2-418,4 1-999</inkml:trace>
  <inkml:trace contextRef="#ctx0" brushRef="#br1" timeOffset="31765.26">4840 2931 464,'0'0'958,"-9"-14"-118,4 8-66,5 6-16,-7-12-34,7 12-52,-6-11-86,6 11-54,-6-7-75,6 7-48,0 0-63,0 0 2,0 0-25,0 0-323,0 0 0,0 18 0,2-5 0,5 4 0,-2 3 0,0 3 0,-1 1 0,2 3 0,-1 5 0,2-5 0,-2 4 0,-3-6 0,2 1 0,1-2 0,-1 0 0,1-2 0,-1 0 0,-2-3 0,2-2 0,0 0 0,0-3 0,-1-2 0,-1 0-856,2-3-222,-4-9-893,9 11-1714</inkml:trace>
  <inkml:trace contextRef="#ctx0" brushRef="#br1" timeOffset="32071.66">5212 3023 1064,'1'-10'925,"-1"10"-138,1-19-65,-1 19-66,-5-14-91,5 14-38,-14-13-54,5 9-49,-3 0-41,-1 1-46,-2 3-25,-2 2-32,-2 0-24,-2 4-11,-1 1-19,1 3-217,-2 4-9,0 1 0,1 3 0,2 1 0,2-1 0,0 4 0,4 2 0,0-3 0,3 0 0,2-3 0,2 3 0,3-3 0,3-1 0,1 0 0,4-1 0,1-1 0,3-3 0,5 3 0,3-3 0,3-2 0,1-1 0,4-2 0,2-2 0,2-2 0,0-1 0,2 1-336,3-3-146,5-3-30,1 1-80,0 1-131,1 0-222,6-4-516,2 0-1078</inkml:trace>
  <inkml:trace contextRef="#ctx0" brushRef="#br1" timeOffset="32315.18">5945 3147 431,'0'0'1069,"-15"-3"-174,15 3-97,-12-2-63,12 2-74,0 0-80,-12 0-55,12 0-20,0 0-51,0 0-47,0 0-36,12 0-40,-12 0-44,21 2-154,-7-2-134,1 0 0,3 0 0,3 0 0,-1 0 0,-1 0 0,2-2 0,-1 2 0,-1 0 0,0-3 0,-2 3 0,0-1-266,-4 0-163,2-1-75,-4 1-101,-11 1-140,19 0-123,-19 0-647,13 0-1143</inkml:trace>
  <inkml:trace contextRef="#ctx0" brushRef="#br1" timeOffset="32523.74">5989 3304 982,'-12'8'826,"3"-2"-50,2-1-45,7-5-42,-13 12-67,13-12-43,-8 9-61,8-9-51,0 0-75,-1 11-27,1-11-50,6 6-37,-6-6-35,16 3-46,-16-3-35,24 0-113,-8-1-49,2 0 0,3 0 0,-1-3 0,3 2 0,2-3 0,-2 2 0,1-1-188,-6 0-133,5-2-62,0 1-87,0 0-90,-4 3-43,6-2-53,1 3-92,1-3-605,1 1-955</inkml:trace>
  <inkml:trace contextRef="#ctx0" brushRef="#br1" timeOffset="32919.48">6955 3149 762,'0'0'723,"1"-19"-59,-1 19-21,-4-14-87,0 4-21,-1 3-30,-1 2-51,-2-2-25,2 1-14,6 6-29,-16-5-36,16 5-44,-16-2-24,16 2-23,-21 5-30,11 0-19,0 4-31,-1-2-27,0 6-3,1 1-146,-1 1-3,2 2 0,1 0 0,0-1 0,3 1 0,1 0 0,0-2 0,3-1 0,1-1 0,1-1 0,2 0 0,1 0 0,1-3 0,3 1 0,-1-3 0,2-2 0,3 1 0,1-3 0,-1 0 0,2-2 0,2-1 0,2-3 0,1 1 0,-1-3 0,-1-1 0,3 0 0,-1-3 0,-1-2 0,-2 1 0,0-3 0,-2 0 0,0-3 0,-3-1 0,-2-3 0,1 2 0,-3-1 0,-3 1 0,-2 0 0,-2 1 0,-2-1 0,-2 3 0,-3-1 0,-1 1 0,-3 2 0,1 3 0,-4 1 0,1 1 0,-1 2 0,-1 2 0,0 1 0,0 3 0,0 2 0,-2 1-343,1 3-138,0-1-106,-1 4-144,3 1-143,0 0-764,1 1-1298</inkml:trace>
  <inkml:trace contextRef="#ctx0" brushRef="#br1" timeOffset="33485.93">7359 3363 897,'12'3'818,"0"-2"-86,-12-1-137,16 3-30,-16-3-52,12 6-45,-12-6-51,9 5-41,-9-5-33,9 6-43,-9-6-13,0 0-51,7 9-34,-7-9-33,0 0-37,6 8 1,-6-8-40,0 0-22,0 0-11,1 12-8,-1-12-9,0 0-12,0 0-2,0 0-3,-5 6-7,5-6 1,0 0-7,-11 3-1,11-3 2,0 0-5,0 0 1,-15-4 4,15 4-6,-7-5 0,7 5 0,-7-7 4,7 7 0,-5-9-2,5 9 1,0 0 6,-2-13-1,2 13 7,0 0-4,6-11-6,-6 11 0,9-6-4,-9 6 0,10-4 5,-10 4-4,0 0 6,20 1-4,-20-1 13,13 3-4,-13-3 4,14 7-2,-14-7-1,11 5 2,-11-5 1,5 9 4,-5-9-11,0 0-1,1 10-2,-1-10-7,0 0-8,-8 11 0,8-11 0,-11 4 0,11-4 0,-16 4-25,16-4-14,-16 2-6,16-2-2,-17-1-7,17 1-6,-14-1 7,14 1 8,-15-4 6,15 4 3,-9-8 7,9 8 6,-7-12 6,7 12 0,-1-12 0,1 12 14,7-14-8,-7 14 6,11-10 15,-1 5 15,1 0 7,0 4 19,4 0 11,-1 1 4,4 2 14,-2 3 5,0 0 4,-2 2-24,2 2-65,-3-1 0,-1 4 0,-2 4 0,-2 0 0,-4 2 0,-3 2 0,-3 2 0,-5 4 0,-4 2 0,-8 3 0,-3 1-365,-4 1-273,-9 6-335,-8-3-985,-3 2-1698</inkml:trace>
  <inkml:trace contextRef="#ctx0" brushRef="#br2" timeOffset="36299.18">2582 5134 637,'0'0'586,"8"-9"-75,-8 9-2,7-7-32,-7 7-1,8-9 10,-8 9-25,6-9-8,-6 9-33,7-8-16,-7 8 1,6-5-39,-6 5-38,0 0-39,8-7-32,-8 7-23,0 0-46,0 0-19,0 0 52,0 0 21,2 12-170,-6-2-72,1 0 0,-4 5 0,0 2 0,-2 2 0,-1 2 0,-2 3 0,0 1 0,-1 1 0,0-2 0,-1 0 0,2 1 0,-3-2 0,2 0 0,3-5 0,-3 2 0,3-3 0,1-2 0,-1-2 0,2-1 0,0-1 0,3-1 0,-1-4-325,-1 2-191,7-8-85,-7 8-124,7-8-126,0 0-786,0 0-1298</inkml:trace>
  <inkml:trace contextRef="#ctx0" brushRef="#br2" timeOffset="36571.08">2560 5075 45,'4'-14'948,"-1"2"-177,-1 2-67,1-1-62,-3 11-70,4-16-66,-4 16-106,2-12-75,-2 12-47,5-9-13,-5 9 22,0 0-25,18 0 2,-10 5-18,1 2-9,5 1-14,0 5-13,4 2-2,0 1-14,3 4-16,2 5-15,3-1-24,-4 0-15,2 1-124,0 1 0,0 0 0,-2-2 0,-1-2 0,-2 0 0,-1-2 0,0 1 0,-3-2 0,0-4 0,-3 0 0,-1-2-44,0-2-212,-2-1-51,-2-3-61,-1 3-46,1-5-83,-7-5-114,8 9-72,-8-9-189,0 0-439,0 0-916</inkml:trace>
  <inkml:trace contextRef="#ctx0" brushRef="#br2" timeOffset="36903.55">2363 5054 684,'-19'-4'753,"4"0"-97,1 2-46,4-2-55,-1 1-45,11 3-36,-19-5-68,19 5-74,-14-3-44,14 3-33,-7-5-33,7 5-20,0 0-23,10-7-31,4 5-6,5-2-31,5 1-9,7 1-24,10 0 4,6 0-12,4 0 3,3 2-8,1 0 3,0 0-14,1 2 7,-2-1-17,-1-1-5,-3 2 12,-6-2 2,-5 1-5,-2 0-6,-6-1-2,-3 0 5,-5 1 2,-2-1 3,-3 0-5,-3 0-2,-1 2-8,-14-2-9,24 0-4,-24 0-3,19 1-1,-19-1-6,0 0-15,16 1-70,-16-1-73,0 0-81,7 5-95,-7-5-87,0 0-161,-2 12-178,-2-1-947,4-11-1370</inkml:trace>
  <inkml:trace contextRef="#ctx0" brushRef="#br2" timeOffset="37231.6">3402 5517 639,'0'0'943,"-1"-11"-142,1 11-105,0 0-64,-1-12-70,1 12-103,0 0-87,0 0-75,-3-12-61,3 12-33,0 0 11,0 0-2,-2 13-2,2-13 14,-2 14-64,2-14-9,0 21-32,2-8-11,-1 1-25,0-2-12,1 2-22,-1-2-2,1 0-12,1 1-3,0-4-12,-1 3 2,2-4-21,2 1-45,-1-1-77,2-3-67,-7-5-59,15 7-85,-15-7-44,15 0-126,-15 0-78,20-5-106,-20 5-751,15-10-1047</inkml:trace>
  <inkml:trace contextRef="#ctx0" brushRef="#br2" timeOffset="37495.25">3347 5341 126,'-11'3'888,"1"-1"-176,10-2-45,-16 3-107,16-3-58,-10 1-66,10-1-41,0 0-20,-11 3 1,11-3-56,0 0-15,0 0-47,8-4-13,-8 4-23,11-7-23,-2 2-8,0 0-14,0 0 2,-2-2-12,2 0-3,0 1-26,-2 1 0,0-3-21,0 2-15,-7 6-14,10-11-17,-10 11-14,6-9-41,-6 9-16,0 0 0,4-9 0,-4 9 0,0 0 0,0 0-96,0 0-77,-15 5-79,15-5-56,-16 13-96,10-2-110,-3 0-157,-2 6-180,2-1-709,1 1-1201</inkml:trace>
  <inkml:trace contextRef="#ctx0" brushRef="#br2" timeOffset="37906.92">3804 5650 700,'0'0'877,"0"-16"-98,0 16-90,-2-14-49,2 14-63,-1-14-85,1 14-49,-1-13-42,1 13-48,0 0-55,0-15-76,0 15-51,0 0-39,0 0-19,0 0-25,0 0 6,0 0 16,5 15 7,-4-3-15,2 5 21,0 1-19,0 3-12,0 2-11,0 2-14,0 2-12,1 4 24,0 3-6,-2 0 0,2 2-27,0 1-46,-3 1 0,2-1 0,-3 1 0,1-3 0,-1 0 0,-1-1 0,-1-2 0,0 0 0,-2-4 0,2-4 0,-1-2 0,-1-1 0,0-3 0,0-2 0,1-1 0,-3-4 0,2 0 0,-3-1 0,1-2 0,-1-2 0,-1-1 0,-3 0 0,11-5 0,-24 2 0,8-6 0,0-1 0,-5-5-150,-3-5-175,-4-4-68,-1-3-70,1-4-109,-1-1-124,3-2-128,0-3-689,3-1-1141</inkml:trace>
  <inkml:trace contextRef="#ctx0" brushRef="#br2" timeOffset="38251.19">3677 5406 379,'0'0'651,"0"0"-99,0 0-29,10-6-65,-10 6-25,0 0-32,12-4-29,-12 4-25,9-4-27,-9 4-27,0 0-8,12-5-9,-12 5 1,9-7-30,-9 7 6,8-5 0,-8 5-22,8-8-5,-8 8-13,7-6-6,-7 6 0,7-8-9,-7 8-9,0 0-11,6-9-14,-6 9-106,0 0-58,5-10 0,-5 10 0,0 0 0,0 0 0,4-10 0,-4 10 0,0 0 0,0 0 0,0 0 0,-4-8 0,4 8 0,0 0-87,0 0-292,0 0-115,0 0-118,-9 4-152,9-4-243,0 0-530,0 14-1173</inkml:trace>
  <inkml:trace contextRef="#ctx0" brushRef="#br2" timeOffset="38783.52">3924 4562 424,'2'-14'1035,"-2"14"-196,3-12-115,-3 12-48,1-11-63,-1 11-94,0 0-99,0 0-81,-2-11-54,2 11-17,0 0-22,-13 10-10,6-2 1,1 4-11,-2 2-8,2 2-33,0 3-16,-1 1-17,3 2-24,-1 0-19,3-1-27,2 0-21,1 0-61,2 0 0,3-1 0,0-1 0,3-2-26,5-2-177,0-1-102,7-2-82,-2-5-114,4 0-107,1-3-100,3-2-100,0 0-666,0-4-1096</inkml:trace>
  <inkml:trace contextRef="#ctx0" brushRef="#br2" timeOffset="39103.27">4413 4671 480,'2'-12'750,"-2"12"-117,1-17-15,-1 17-82,0-12-70,0 12-56,0 0-36,-7-10-23,7 10-37,0 0-19,-9 3-41,9-3-29,-7 10-37,7-10-30,-8 16-30,8-16-22,-4 17-24,4-17-23,-1 18-1,1-18-12,1 16-2,-1-16-12,10 15-2,-10-15-5,12 9 31,-3-5-47,4-2-1,-13-2-1,24 0-2,-11-1 2,3-3-10,0 0 2,0-1 2,0-1-3,-1-1 3,-2-2-2,-2 0 6,2-1 3,-4 1 16,-1-2 7,-2 1 33,-2 0-6,-2 0 2,-2 10-4,0-16-4,-4 7-16,-2 2 14,-1 0-20,-3 1 9,-2 0-29,-1 2-1,-2 1 1,-2 1-6,-2 0-3,2 2 1,-2 2-14,1 0-68,-1 1-76,0 0-90,2 2-79,1-1-125,2 0-131,1 0-131,3-1-791,1 3-1129</inkml:trace>
  <inkml:trace contextRef="#ctx0" brushRef="#br2" timeOffset="39372.15">4752 4403 713,'5'-15'1022,"-5"15"-179,4-12-122,-4 12-66,4-9-93,-4 9-126,0 0-63,7-10-7,-7 10-20,13 2-29,-4 2-31,3 1-15,1 4-21,2 2-10,2 1-32,-1 2-28,3 4-34,0-1-26,-1 0-15,-1 5-74,-1-1-31,1 2 0,-4 1 0,2 2 0,-5-2 0,-3 0 0,-2-2 0,-3 2 0,-4 0 0,-2 0-140,-4 2-379,-2 2-221,-5-1-378,0-4-673,-1 4-1491</inkml:trace>
  <inkml:trace contextRef="#ctx0" brushRef="#br2" timeOffset="40022.95">5649 5418 348,'0'0'939,"-11"5"-173,11-5-86,0 0-49,-11 3-62,11-3-21,0 0-67,0 0 28,0 0-80,8 9-19,-8-9-36,15 3-35,-15-3-36,23 3-45,-9-3-56,3 0-43,-2 0-27,4 0-23,2 0-104,-2-2-5,3 1 0,-1 1-60,3-4-139,-3 1-69,1 0-90,-2 1-64,-1-1-115,0 1-150,-2-1-113,-2 1-741,-2 0-1177</inkml:trace>
  <inkml:trace contextRef="#ctx0" brushRef="#br2" timeOffset="40231.81">5690 5611 859,'0'0'810,"-8"9"-71,8-9-99,0 0-70,1 12-39,-1-12-32,10 8-76,-10-8-21,18 6-61,-4-3-28,2-3-34,3 1-54,0-1-41,3 0-40,0 0-16,0-1-36,3-2-58,-1 2-99,2-2-95,0 0-141,0-2-125,1 3-206,1-2-196,-1 0-695,1 0-1154</inkml:trace>
  <inkml:trace contextRef="#ctx0" brushRef="#br2" timeOffset="49934.75">7507 5496 796,'-3'-12'786,"3"12"-56,-2-17-89,2 17-2,-2-12-43,2 12-55,0 0-65,0-14-53,0 14-18,0 0-90,0 0 31,0 0-28,0 0 21,0 0-27,2 12 1,-1 0-98,-1 1-215,-1 5 0,1 2 0,-2-1 0,0 5 0,1 0 0,-2-1 0,0 0 0,2-1 0,-2 0 0,1 1 0,-2-3 0,3-2 0,0-2 0,-1 0 0,1-3 0,0-1 0,1-12 0,0 20 0,0-20-294,-1 14-275,1-14-95,0 0-94,0 0-90,0 0-754,0 0-1253</inkml:trace>
  <inkml:trace contextRef="#ctx0" brushRef="#br2" timeOffset="50142.55">7498 5534 106,'1'-13'858,"-1"13"-181,1-20-64,-1 20-61,7-15-32,-7 15-54,7-9-56,-7 9-30,13-5-11,-13 5-21,19 2-17,-7 1-26,2 2-14,3 2-15,2 3-20,-1 0-26,5 4-40,-2 2-21,1 1-7,1 0-42,-1-1-21,1 1-19,-3 0-16,1 0-11,-1-1-11,-1 0-15,-1-1-85,-2-3-76,1-1-74,-1 0-93,-2-3-53,0 1-66,0-6-115,-1 4-84,-1-3-88,-3-1-771,-9-3-1101</inkml:trace>
  <inkml:trace contextRef="#ctx0" brushRef="#br2" timeOffset="50410.39">8038 5458 32,'-4'-14'882,"1"1"-163,-1 3-16,0-2-63,2 3-43,-2-1-9,4 10-85,-6-15-38,6 15-39,-3-12-42,3 12-44,-3-12-36,3 12-87,0 0 24,0 0 0,0 0 69,0 0-47,0 0 9,1 20-208,1-7-64,-1 4 0,1 3 0,0 3 0,0 3 0,0 0 0,0 0 0,0 2 0,0-2 0,-1 1 0,1-2 0,-1 0 0,0 0 0,-1-4 0,3-1 0,-3-1 0,0-1 0,0 0 0,0-5 0,0 0 0,1 0-174,-2-3-387,1-10-114,0 17-139,0-17-254,2 11-485,-2-11-1192</inkml:trace>
  <inkml:trace contextRef="#ctx0" brushRef="#br2" timeOffset="50678.96">8409 5478 596,'-1'-13'945,"-2"1"-99,3 12-67,-3-17-59,3 17-88,-6-15-37,6 15-97,-5-14-18,5 14-100,-4-10-30,4 10-78,0 0 15,0 0-18,0 0 19,0 0-40,0 0-242,-5 14-6,6-2 0,1 3 0,-1 0 0,0 4 0,1 0 0,-1 1 0,0 1 0,0 3 0,2-4 0,-2 0 0,0 0 0,1-2 0,-1 1 0,-1-1 0,1-2 0,0 1 0,1-5 0,-1 0 0,-1-12-221,1 22-352,-1-22-119,3 20-139,-3-20-1022,6 12-1567</inkml:trace>
  <inkml:trace contextRef="#ctx0" brushRef="#br2" timeOffset="51099.41">8831 5455 627,'2'-12'945,"-2"12"-126,3-19-104,-3 19-12,2-15-59,-2 15-81,2-14-54,-2 14-12,2-12-100,-2 12-40,3-10-84,-3 10-1,0 0-29,0 0 11,10-5-55,-10 5-25,5 10-174,-1-3 0,-2 3 0,1 2 0,0 4 0,-2-1 0,0 3 0,-1 1 0,-1 1 0,0 2 0,-2 1 0,0-2 0,0 3 0,-1-2 0,0 0 0,1 2 0,1-5 0,-2-1 0,3-1 0,-1-2 0,1-2 0,2 0 0,2-3 0,2-1 0,1 1 0,2-3 0,2 0 0,4-2 0,-1 0 0,4 1 0,-2-4 0,3 0 0,1-2 0,-1 2 0,2-4 0,0 2 0,0-2 0,0 1 0,0-2 0,0-1 0,1 2 0,-2-1 0,-1 1 0,-1-1 0,-2 1 0,-4 0 0,2-1 0,-3 1 0,-10 2 0,17-3 0,-17 3 0,13-2 0,-13 2 0,0 0 0,13-4 0,-13 4-79,0 0-405,0 0-78,0 0-144,0 0-184,-10-6-839,10 6-1411</inkml:trace>
  <inkml:trace contextRef="#ctx0" brushRef="#br2" timeOffset="52110.01">7936 7347 265,'10'-7'564,"-10"7"-111,0 0-57,0 0-26,7-8-20,-7 8-27,0 0-13,5-9 19,-5 9 15,0 0-38,6-9 17,-6 9-43,0 0 28,5-11-16,-5 11 16,0 0-3,4-9 15,-4 9 2,0 0-12,3-11-3,-3 11 6,0 0 6,0 0-4,4-8-156,-4 8-159,0 0 0,0 0 0,0 0 0,0 0 0,0 0 0,0 0 0,7 10 0,-4 0 0,-2 2 0,2 4 0,1 3 0,-1 2 0,1 2 0,0 2 0,-2 0 0,2 3 0,-1 3 0,1-2 0,1 3 0,0-3 0,-1 2 0,1-5 0,-1-1 0,0 0 0,-1-2 0,1-1 0,0-5 0,0-1 0,-2-1 0,1-1 0,0-3 0,-1-1 0,-2-10 0,3 16 0,-3-16 0,4 10 0,-4-10 0,0 0 0,0 0-450,0 0-467,0 0-196,11-4-690,-11 4-1504</inkml:trace>
  <inkml:trace contextRef="#ctx0" brushRef="#br2" timeOffset="53986.66">7921 6943 520,'0'0'883,"-8"-8"-159,8 8-90,-10-6-41,10 6-57,-8-7-65,8 7-77,-10-4-51,10 4-42,-13-2 7,13 2-61,-13 3 24,13-3-88,-16 8 36,8-1-68,0 0 61,2 1-91,-1 1 15,1 0-43,3 1 19,-1-1-53,4-9 28,-2 18-47,2-18 29,4 16-34,1-8 22,2-3-36,3-1 32,1-1-40,3-3 32,1 0-37,2-1 43,1-3-30,4 0 58,-4-2-24,1-2-9,-4 2-46,0-2 0,0-1 0,-4-1 0,-2-1 0,0 0 0,-2-2 0,-5 2 0,-1 0 0,-1-1 0,-2 0 0,-2 1 0,0 1 0,-5-1 0,2 1 0,-1 2 0,-1 1 0,-2 3 0,0-1 0,0 2 0,11 3 0,-22-2-527,11 6-188,-4 3-154,2 2-1048,1 0-1645</inkml:trace>
  <inkml:trace contextRef="#ctx0" brushRef="#br2" timeOffset="55415.82">6804 5495 330,'0'0'838,"3"-17"-146,-3 17-55,1-15-68,-1 15-91,0-13-39,0 13-68,0-12-31,0 12-50,0 0-9,-1-15-60,1 15-18,0 0-60,-7-9-8,7 9-13,0 0-3,-11 4-32,11-4 4,-16 9-20,9-1 4,-2 1-23,-3 2 6,2 1-18,0 3 8,-2 2-17,2 0 10,1-1-24,0 2 14,0 0-21,3 2 14,-2-2-24,3 1 18,0-2-14,2 2 5,1-2-7,0 1 16,2 2-11,2-2 10,-1 1-7,4 2 0,0 0-1,4 0-3,0-2-3,0 0 5,5 4 2,0-1-3,1-1-3,0 0 51,0 1-61,-4-5 5,1 3-3,-1-1 4,0 0 2,-4 1 1,1 1-1,-3 3 3,-1-2 3,-1 3 1,-2-1 7,-1 0-9,-1 1 1,-3-2 0,-2 3-1,0-2 0,-1 2-3,-4 1 1,2-3-1,-2-3 9,1-2-12,-3 1 3,1-2 0,1-2 1,-2-2-4,4-2-1,0-2 5,-1 0-9,4-3 2,-1 2 1,7-9-3,-11 8 2,11-8-2,0 0-2,-13 3 2,13-3-3,0 0 5,0 0-2,0 0 1,-4-11-2,4 11 0,0 0 1,4-9-5,-4 9 3,0 0-2,0 0-3,8-5 1,-8 5 5,0 0 0,10 8 2,-10-8 0,7 14 2,-1-2-1,-1 0-3,1 5 5,2 2 3,-1 2-7,2 6 37,1 0-42,-1 1 42,2 2-42,0 9 39,-1-3-45,-1 3 54,0 0-28,-4 2-31,1 0 5,-3 1 3,1 0 1,-1 0 2,-2 3 54,0-6-49,1 4 45,-1-5-59,-1 1 52,0 0-7,-1-1-2,-1 7-7,1-6-47,0-2 55,-2 1-56,2-2 54,0-1-52,-1-3 52,1-2-49,1-5 54,0 1-54,1-4 62,1-2-65,0-2 55,2-3-50,0-1 52,1-2-52,0-4 53,0 0-62,2-1-6,-7-7-115,15 2-107,-15-2-116,18-5-234,-7 0-209,1-2-768,-1-4-1238</inkml:trace>
  <inkml:trace contextRef="#ctx0" brushRef="#br2" timeOffset="57502.2">10948 5206 260,'0'0'1028,"-6"-7"-174,6 7-136,0 0-59,-5-7-87,5 7-65,0 0-113,0 0-52,0 0-41,0 0 0,0 0-22,0 0-39,-7 12-35,7-12 8,-1 17-60,1-5 0,-3 1-56,3 0 18,-1 2-62,1-1 39,0 1-67,0-1 33,1 1-42,-1-1 25,3 1-48,-2-4-3,3 1-98,0-3-64,0 2-59,-4-11-64,12 12-91,-12-12-122,16 5-104,-16-5-109,18 0-748,-8-4-1087</inkml:trace>
  <inkml:trace contextRef="#ctx0" brushRef="#br2" timeOffset="57810.18">10945 5029 550,'-14'5'618,"3"0"-51,1-2-54,1 1-68,1 0-14,8-4-22,-14 8-57,14-8-49,-8 8-8,8-8-31,0 0 23,0 0-51,0 0 10,0 0-40,0 0-2,11 2-39,-11-2 13,12-7-36,-12 7-1,14-10-18,-6 5-3,-2-1-12,-6 6-30,11-13-5,-6 6-14,-5 7-7,7-16-14,-7 16-3,4-13-2,-4 13-12,0-13-7,0 13-7,-4-9-2,4 9-3,-7-7 1,7 7-13,0 0-23,-16 2-65,16-2-61,-14 7-87,8-2-85,0 3-97,0-1-155,1 4-153,2-1-755,0 1-1116</inkml:trace>
  <inkml:trace contextRef="#ctx0" brushRef="#br2" timeOffset="58463.82">11340 5135 583,'0'0'901,"8"-14"-147,-8 14-121,7-17-60,-4 5-55,1 2-77,1-4-68,0 1-51,-1-1-29,1-2-35,-1 2-19,-1-2-45,0 0-7,-1 3-29,0 1-16,0-2-32,1 2-18,-3 12-18,1-22-6,-1 22-15,0-16-12,0 16-15,-3-15-8,3 15-6,-4-9 6,4 9-17,-8-6 9,8 6-8,-11 1-2,11-1-2,-17 6-4,9 0 5,0 3 10,-1 0-6,0 3 4,1 1-19,-2 3 12,3 3-2,1 1 7,1 2-6,-2 1 11,2 1-4,3 2 0,-3 0-6,3 1 54,1 4-54,1-2 50,0 5-57,1 0 9,1 2 1,3-2-6,-3 0-3,2 3 5,0-1-7,0-2 16,0 3-4,1 5 3,-1-6-6,1 4 2,1 1-2,-2-5 34,0 0-43,-2-1 52,2 0-50,-4-1 37,0 0-16,2-2-32,-2-3 48,0-1-49,-2-2 47,2 1-47,0-4 52,0 0-49,-2-5 42,2 1-52,0-1 51,2-3-55,-2-2 60,2-1-64,0-2 55,2 0-55,-4-10 52,11 12-51,-11-12 46,13 7-54,-13-7 43,17 2-40,-17-2 40,18-4-50,-8-1 53,0 0-46,0-1 53,2-3-57,-2 1 61,-1-2-48,0-2 52,0 0-53,-1-1 53,-5-1-39,1-2 33,-2-1-60,-5-1-3,0 0 7,-2-6-3,-1-1 6,-8-1-2,-1 2-6,-2 1-10,-2 0 26,-6-1-18,2 5 21,-1 2-16,0 0 30,-2 2 4,1-2-2,1 6-1,3 0 4,4 0 2,-3-1-10,6 1-12,-1 0-6,4 1-12,2-2-7,2 1-56,2-2-8,3 1-72,4-1-62,3 1-99,1-2-94,4-1-77,3 0-155,4-1-506,4-1-794</inkml:trace>
  <inkml:trace contextRef="#ctx0" brushRef="#br2" timeOffset="58782.49">12075 5154 389,'-10'-10'855,"10"10"-130,-9-6-77,9 6-74,-9-9-56,9 9-85,-8-4-43,8 4-70,0 0-29,-14 1-30,14-1 2,-9 10-11,4-3 2,1 3-19,-3 3-22,2 0 13,1 3-50,0 0 11,-1 1-64,-1 0 6,3 0-54,0 0 22,2 2-54,1-2 22,0-3-43,1 2 24,2-3-38,0-1 4,1-2-89,3 0-63,-2-3-49,3 0-71,2-4-82,1 0-43,1-2-106,2-1-78,1-2-84,2-1-146,0-3-439,4-2-848</inkml:trace>
  <inkml:trace contextRef="#ctx0" brushRef="#br2" timeOffset="59094.81">11920 5055 671,'-14'6'769,"5"-1"-131,0 1-75,9-6-60,-12 8-63,12-8-22,-4 9-57,4-9-34,0 0-54,2 10-16,-2-10-42,0 0-4,21 0-43,-11-3 3,3 0-30,1-1 10,0-1-22,0-1-8,-1 0-5,1 0 13,-5-1-5,0-1-19,0 2 5,-3-3-25,-1 2-7,-1-2-22,-4 9-9,5-15-12,-5 15-4,-1-14-12,1 14 1,-6-7-12,6 7 0,-11-6 3,11 6-20,-18-1-18,9 3-63,-1 3-53,-1-1-52,2 1-98,1 1-68,-3 2-122,3 2-101,3-2-126,2 1-755,3-9-1083</inkml:trace>
  <inkml:trace contextRef="#ctx0" brushRef="#br2" timeOffset="59334.6">12384 5184 159,'0'0'1146,"-10"-2"-223,10 2-152,0 0-58,-12-3-100,12 3-91,0 0-103,0 0-64,0 0-52,0 0-43,0 0-48,4-12-40,-4 12-27,14-4-34,-5 2-27,3-1-19,-2 1-11,2 0-63,0 1-87,0-2-80,-1 2-103,3-2-99,-1 2-98,-13 1-65,19 0-105,-19 0-761,15 4-1011</inkml:trace>
  <inkml:trace contextRef="#ctx0" brushRef="#br2" timeOffset="59514.77">12386 5306 841,'-6'6'815,"6"-6"-75,-7 10-101,7-10-65,-5 7-22,5-7-67,0 0-75,3 11-47,-3-11-46,9 5-41,-9-5 2,15 1-108,-15-1 8,25-1-67,-11 0-2,4-2-52,-2 1 32,3-3-136,0 3-93,1-1-141,2-2-131,-4 1-202,3 0-191,-1-1-687,0 1-1120</inkml:trace>
  <inkml:trace contextRef="#ctx0" brushRef="#br2" timeOffset="59910.15">12890 5152 230,'-5'-13'900,"5"13"-181,0 0-46,0-14-80,0 14-40,0 0-44,-2-14-70,2 14-63,0 0-43,0 0-74,0 0-28,0 0-45,0 0 15,0 0-17,0 0-10,0 0 2,0 0 0,7 15-21,-7-15-23,0 24-13,0-11-6,0 6 25,0-1-44,-2 5 19,-1 0-44,-1 2-10,2 2-10,-1 4 87,1 3-34,0 2-102,0-2 0,2-1 0,-4 0 0,3 0 0,-1-6 0,-2 2 0,2-5 0,-1 1 0,0-1 0,1-3 0,0-3 0,-2-1 0,2-1 0,-1-4 0,1 0 0,0-2 0,2-10 0,-4 20 0,4-20 0,-8 14 0,8-14 0,-10 15 0,10-15 0,-11 7 0,11-7 0,-17 5 0,17-5 0,-23 0 0,13-3 0,-5 1 0,-2-4 0,-1-2 0,0-2 0,0-5-116,-5-2-296,-1-5-86,2-4-113,-1-1-144,0 1-228,4-8-544,0 1-1161</inkml:trace>
  <inkml:trace contextRef="#ctx0" brushRef="#br2" timeOffset="60210.4">12602 4867 69,'0'0'820,"0"0"-156,0 0-12,7 8-61,-7-8-57,0 0-43,0 0-22,18-1-89,-18 1-46,11-7-11,-11 7-31,16-7-8,-16 7-28,11-12-28,-4 5-19,0 1-30,-3-3-19,1 1-27,-1-1-22,-4 9-6,5-17-19,-5 17-17,4-17-14,-4 17-14,-4-14-3,4 14-10,-5-15-16,5 15-3,-13-9-22,13 9-33,-16-3-55,16 3-86,-23 3-45,12 3-123,-1 0-91,-1 3-184,3 1-152,-2 2-750,5 0-1165</inkml:trace>
  <inkml:trace contextRef="#ctx0" brushRef="#br2" timeOffset="68184.15">13638 5182 106,'-2'-15'788,"2"15"-167,0 0-38,-4-9-41,4 9-44,0 0-38,-3-9-71,3 9-27,0 0-81,0 0-21,-8-6-47,8 6 0,0 0-53,-14 3 6,14-3-21,-13 12 4,8-3-1,-4 2-32,0 1-12,-2 3-20,3 2 26,-2 1-52,3 1 21,-1-1-45,0 3 1,4-2-8,-1-2 0,1 0-6,4-1 2,0-1-3,0-1 4,2 0-6,0-1-2,3-1 7,-1-2-2,4-2-5,0 0 2,-1-2-1,3-3-8,0 0 0,3-2 0,-13-1 1,23-2-4,-12 0 1,3-5-4,-1 1 0,1-1 2,-3-2 0,-2-3 37,3 2-46,-4-3 45,-2-1-54,-1 0 19,-3-1-14,0-2-2,-2 0 0,-2 0-7,0 1 12,-2 1-6,-3 0 9,3 1-18,-5 2 12,-1 2-15,0 2 12,1 2 8,-1 3-6,-1 1-24,-3 0-49,14 2-77,-24 2-47,13 0-75,0 3-88,0 2-107,1 2-90,3-1-170,1 0-552,2 1-891</inkml:trace>
  <inkml:trace contextRef="#ctx0" brushRef="#br2" timeOffset="68547.6">13864 5296 735,'0'0'700,"2"-10"-120,-2 10-87,8-10-34,-8 10-45,9-9-49,-9 9-79,12-8-22,-12 8-72,15-2 1,-15 2-49,20 3-12,-20-3-39,18 11 0,-8-5-22,-1 5-9,-1 0-7,2 1-34,-4 0 20,1 1-26,-3 0 17,1-1-22,-2-1 18,-1 1-16,0-1 15,-2-11-29,0 19 66,0-19 13,0 15 44,0-15-6,-2 12 31,2-12-9,0 0-11,0 0-8,0 0-11,0 0-9,0 0-21,0 0-16,0 0-11,0 0-13,2-18 26,0 6-46,0 1-6,1-4 3,1 1-5,2-3-1,1-1-2,1-1-8,0 1-57,3 0-32,1-1-78,-1 2-69,3 0-72,-3 0-138,2 2-111,-2 3-142,-2 3-697,2 1-1003</inkml:trace>
  <inkml:trace contextRef="#ctx0" brushRef="#br2" timeOffset="71282.01">15147 5141 113,'-7'-7'821,"7"7"-211,-10-13-25,10 13-52,-8-11-16,8 11-48,-7-8-42,7 8-58,-8-6-56,8 6-39,-11-4-20,11 4-19,-11 5-36,11-5 15,-14 12-48,8-2 0,1 0-36,0 4 1,-1 0-18,4 2-23,-1-2-17,2 2 23,0-1-54,1 0 30,0-2-60,2 0 2,1-1 6,0 1-13,2-3 7,0 0-3,0-2-3,5 0 0,-2-3 40,1-1-72,-9-4 5,21 3-65,-21-3 20,23-3-35,-11 1 2,1-5 2,1 2-20,-3-4 2,2 1 26,-3-2-32,1-1 29,0 0-15,-2-1 34,-1 0-6,-1 0 42,0 4-26,-4-1 29,2 1-14,-5 8 22,6-9-15,-6 9 26,0 0-16,0 0 20,0 0-21,0 0 29,1 10-23,-1-10 24,0 15-6,0-15 4,3 18 5,-1-7 3,3-2-3,-1 1-1,1-2 2,2 1-15,2-2 18,1-1-17,1 0 15,2-3-21,0 1 18,1-4 2,4 0 9,1-2-36,-2-2 33,3 1-18,-3-2 22,3-2-17,-2-1 24,-1-2-21,-2-2 35,-1 0-16,-3 0 24,-3-2-9,0 0 9,-3-1-7,-1-1-1,-3 0 15,-1 3-6,-1-1 3,-2 2-7,1-2-4,-5 2-16,2 0-6,-3 5-12,-1-1 12,0 1-7,-1 5-3,0-1-3,10 3-10,-19 0-59,6 3-75,2 2-72,-2 1-135,3 4-123,-1 0-158,1 0-702,3 2-935</inkml:trace>
  <inkml:trace contextRef="#ctx0" brushRef="#br2" timeOffset="71554.8">15751 5254 776,'0'0'674,"0"0"-126,0 0-51,0 0-24,0 0-10,0 0-84,0 0 2,4 7-65,-4-7-9,-4 16-45,3-5-40,-1-1-36,1 0-34,0 2-32,1-12-33,-1 24 6,1-24-37,0 22 6,0-22-34,1 21 20,-1-21-33,1 17 17,-1-17-30,3 14-4,-3-14-79,5 10-37,-5-10-82,8 6-73,-8-6-59,0 0-65,17-1-43,-17 1-87,15-7-96,-8 2-373,1-4-593</inkml:trace>
  <inkml:trace contextRef="#ctx0" brushRef="#br2" timeOffset="71819">15655 5110 261,'0'0'658,"-14"6"-105,14-6-29,0 0-59,-8 5-39,8-5-24,0 0-46,0 0-32,0 0-48,17 0-23,-17 0-33,17-7 2,-7 2-26,-1 0-21,4-2-26,-1 0-2,-4 1-7,1 0-5,-1 0-9,1 0-22,-3 1-18,-6 5-15,9-12-20,-9 12-12,6-9-11,-6 9-6,0 0-7,0 0-8,0 0-26,0 0-52,0 0-66,0 0-70,-15 6-74,11 1-130,-2 3-107,-3 2-171,2 0-609,1 1-901</inkml:trace>
  <inkml:trace contextRef="#ctx0" brushRef="#br2" timeOffset="72171.08">16007 5288 259,'0'0'882,"0"0"-159,10-3-68,-10 3-78,0 0-90,0 0-50,9-6-84,-9 6-24,0 0-9,0 0-18,6 12-37,-6-12 7,3 14-76,-1-3 19,0 1-64,-2 5-16,1 1-1,0 1 41,2 6 7,-2 3-39,0-1 18,0 7-49,-1-2 22,0 2-33,2-1 16,-2 1-39,0-5 14,0 0-34,0 0 18,-2-2-27,2 0-28,-1-2-21,0-2 0,0-2 0,-2-3 0,1-1 0,0 0 0,0-5 0,-1 1 0,2-2 0,-2-2 0,3-9 0,-7 15 0,7-15 0,-13 10 0,13-10 0,-14 2 0,3-4 0,0-1 0,-3-5 0,-4-2-108,-1-3-177,0-6-53,-3-1-66,0-7-68,2 0-125,-2 0-76,3-5-191,2 1-551,1-3-1019</inkml:trace>
  <inkml:trace contextRef="#ctx0" brushRef="#br2" timeOffset="72446.48">16002 5075 256,'0'0'881,"0"0"-171,3-12-46,-3 12-84,6-9-52,-6 9-47,4-9-15,-4 9-78,6-11-29,-6 11-64,3-10-21,-3 10-41,6-9-20,-6 9-47,3-10-20,-3 10-26,0 0-21,3-12-21,-3 12-23,0 0-17,-3-9-3,3 9-14,0 0-2,0 0-31,-9-5-54,9 5-98,0 0-85,-10 5-85,10-5-171,-9 7-128,9-7-234,-5 12-491,5-12-958</inkml:trace>
  <inkml:trace contextRef="#ctx0" brushRef="#br2" timeOffset="72658.36">16234 5107 297,'0'0'963,"0"0"-179,0 0-78,0 0-83,0 0-43,0 0-109,0 0-61,0 0-63,0 0-31,12-1-73,-12 1-24,16-2-60,-16 2-10,21-3-47,-21 3-9,21-2-40,-21 2 4,23-3-82,-23 3-71,18-1-127,-18 1-95,18-2-131,-18 2-93,13 2-121,-13-2-688,11 4-953</inkml:trace>
  <inkml:trace contextRef="#ctx0" brushRef="#br2" timeOffset="72819.31">16265 5274 512,'0'0'711,"0"0"-83,-6 11-28,6-11-66,0 0-75,6 6-64,-6-6-57,0 0-70,18 2-30,-18-2-78,20-2-5,-8 0-60,0 1-13,0-1-105,2 0-130,-1-3-176,3 3-169,-4-1-825,3 0-925</inkml:trace>
  <inkml:trace contextRef="#ctx0" brushRef="#br2" timeOffset="73494.37">17024 5112 349,'0'0'880,"7"-8"-169,-7 8-67,0 0-49,6-7-71,-6 7-44,0 0-107,0 0-60,0 0-77,6-5-8,-6 5-27,0 0 25,-8 9-29,8-9 1,-10 15-30,2-6-27,-3 1-3,-1 1-3,-2 1 32,0 3-45,-2-2 2,0 0-54,-2 1 38,2-2-40,-2 2 13,2-2-44,-3-1 20,3 1-35,-1-2 39,-1-1-52,4 0 35,0-4-45,0 1 36,0 1-41,3-4 30,-1 1-33,-1-2 33,3 1-34,10-3 32,-22 0-29,22 0 30,-20-3-35,10-1 28,1 1-28,0-2 28,0 0-37,0-2 41,1 1-37,-2-2 1,4 1 2,-1-3 4,1 3-2,1-1 1,5 8 6,-9-16 0,9 16-15,-5-14 10,5 14-3,-2-11-4,2 11-3,0 0 6,4-13 2,-4 13 23,0 0-26,13-5 0,-13 5-1,13 1-7,-13-1 1,19 7-3,-9-4 3,1 2-8,1 1-3,2 1 31,0-1-74,0 1 43,4 3-50,-2-3 29,0 1-47,1-1 29,3 3-40,1-3 26,-2 1-6,1-2 17,1 1 9,-2-2 17,-1 0 11,1-2 8,-1 0 8,0 1 6,0-4 1,0 0 7,1 0-7,-1 0 8,1-3 17,-1-1 4,2 1 19,2-2 18,-3-1 9,1 0 15,0-3 1,-2 1 28,-1-1 13,-2-1 28,-2 0 33,-2-2-17,-4 0-18,1-1-14,-3 2-14,-4-1-16,1 0-10,-5 0-7,1 3-15,-5 0-14,-2 0-34,-1 0-19,-3 4 0,0-2 0,-1 4 0,-3 0 0,0 1 0,-1 1 0,-1 1 0,0 1-117,0 1-172,-2 1-134,3-1-79,-1 1-157,2 2-180,1-1-855,2-1-1373</inkml:trace>
  <inkml:trace contextRef="#ctx0" brushRef="#br2" timeOffset="74822.24">10979 7286 759,'-3'-11'734,"-1"1"-42,2 1-79,2 9-33,-4-14-78,4 14-55,-5-10-99,5 10-66,0 0-18,-9-5 11,9 5-30,-5 9-1,5-9-20,-9 17-39,4-3-35,1 1 27,-1 0-80,-1 2 25,0 0-52,2 0 8,1 0-50,-1-2 41,2 1-58,-3-1 42,4-1-59,0 0 33,-1-4-112,2-10-40,-1 21-78,1-21-55,0 17-22,0-17-151,1 12-51,-1-12-78,0 0-129,0 0-628,9 5-922</inkml:trace>
  <inkml:trace contextRef="#ctx0" brushRef="#br2" timeOffset="75135.04">10807 7204 644,'0'0'617,"0"0"-96,-11 3-52,11-3-44,0 0-27,0 0 2,-9 5-16,9-5-27,0 0-47,0 0-15,15 0-57,-15 0-8,14-2-12,-4-2-14,-1 1-27,3-2-25,-3-1-6,1 1-2,0-1-5,1-1-18,-1-2-9,-2 3 42,-1-1-77,-1-3 38,0 2-48,-2-1 25,-1-1-53,-3 10 27,3-18-52,-3 18 38,-3-18-55,3 18 37,-6-15-50,1 8 40,5 7-35,-14-11 37,14 11-52,-14-6 29,14 6-118,-18 0-45,8 2-71,1 2-76,1 1-79,-1 1-114,1 1-87,3 1-121,0 2-696,5-10-1005</inkml:trace>
  <inkml:trace contextRef="#ctx0" brushRef="#br2" timeOffset="75770.27">11257 7181 488,'0'0'822,"13"-12"-103,-7 4-87,3 0-69,-4-1-94,2-3-17,-1 0-78,0 0-52,0-2-38,-1-1-16,1 0-55,-3 0-50,-1 1 50,2-3-59,-2 2 3,1 1-61,-3 0 15,0 1-55,0 1 0,-3 0-6,3 12-24,-4-19-2,4 19-14,-7-17-3,7 17-4,-9-13-6,9 13-1,-12-7 28,12 7-29,-13-3 33,13 3-37,-16 6 17,7-1-19,0 4 42,2 1-41,-3 1 1,2 4 2,0 2-1,0 3 8,0 2-5,1 1-2,3 5 9,-1 2 0,1 1-5,3 0 3,0 2 3,1 1 1,0 3 40,1-1-37,2 1 35,1 5-49,-1 0 45,3 2-35,-1-1 32,1 1-39,2-1 47,-2 1-54,2 0 48,-2 3-52,3-2 10,-1-2 52,-1-2-54,0 1 47,2-1-52,-4-7 52,0 1-48,-1-3 41,0-1-53,0-4 50,-2-1-6,0-2-8,0 1-2,-1-8 0,2 3-10,-2-2 7,-1-2-3,1-4-2,2 2-7,-2-3-2,2-1 1,-1 0-16,-2-10 32,11 12-10,-11-12-3,13 7-6,-13-7-2,20 1-10,-10-4-45,1-1 50,3 0-43,-1-3 54,1 0-40,-3 0 47,0-2-40,-1-1 52,-1 0-50,-4-2 51,0-2-46,-1-1 47,-4-1-54,-1 1 57,-4-7-47,-3 0-1,-3-2 4,-6-8 2,-5 3 1,-1-1 45,-4 2-50,-2 0 49,0 3-48,-1-1 44,1 3-47,-1 1 47,2 1-49,2 6 48,1-3-41,1 5 42,3-2-44,4 4 47,1 0-47,2 2 43,3-2-54,3 4 27,1-1-61,3-3-46,4 11-44,-2-17-89,6 9-35,5-3-175,0 0-5,3 1-44,5-1-124,8-3-607,-5 4-845</inkml:trace>
  <inkml:trace contextRef="#ctx0" brushRef="#br2" timeOffset="76130.86">11859 7296 688,'-9'-7'911,"9"7"-154,0 0-80,-5-10-53,5 10-84,0 0-103,-8-5-99,8 5-24,0 0-11,-9 4-21,9-4 44,-6 12-79,2-3 16,0 0-73,3 4 5,-1-1-62,0 3 18,0 0-35,2 0-19,-2 1-19,4 0-18,0-1-7,-2 2-10,2-5-9,0 1-4,3 2-11,-1-2-35,1-4-53,0 2-31,2-5-65,-1 1-79,2-2-61,-8-5-59,19 6-146,-19-6-59,20 1-24,-9-2-113,4-2-648,-4-4-956</inkml:trace>
  <inkml:trace contextRef="#ctx0" brushRef="#br2" timeOffset="76478.03">11773 7166 477,'-12'9'694,"1"-1"-96,5-2-41,-3 1-58,4 0-45,-3 0-30,8-7-46,-5 10 8,5-10-44,0 0-50,2 12-25,-2-12-32,0 0-33,15 0-11,-15 0-18,16-4-24,-5 0-14,1 1-20,1-4-18,0 0-10,0-1-11,-3-1 3,2 0 9,-1-1 28,-5 0-65,2-2 30,-2 2-48,-1-1 39,-1 1-50,-4 10 25,4-16-25,-4 16 10,-1-16-41,1 16 31,-5-8-37,5 8 35,-13-6-43,13 6 45,-20 2-49,9 2 47,-3 2-70,1 0 37,0 3-63,0 0-15,0 0-17,4 2-30,-2 0-35,0-1-38,5 2-54,2-2-48,2 1-85,2-11-91,2 22-62,2-10-211,5-1-449,1-2-820</inkml:trace>
  <inkml:trace contextRef="#ctx0" brushRef="#br2" timeOffset="77530.82">12267 7258 63,'0'0'807,"0"0"-176,0 0-65,0 0 1,0 0-34,0 0-51,0 0 21,0 0-53,0 0-21,0 0-46,0 0-19,17-1-35,-17 1-24,19-1-14,-7-2-76,1 3-16,1 0-61,-1-3 2,0 3-51,3-3 16,1 1-53,0 0 17,0 0-44,0-1 26,1 1-43,-1 1 18,0-2-95,0 0-18,0 2-103,-2 0-55,-2-2-79,0 3-22,0-3-91,-13 3-103,24 0-87,-24 0-122,16 0-585,-16 0-937</inkml:trace>
  <inkml:trace contextRef="#ctx0" brushRef="#br2" timeOffset="77746.31">12445 7420 230,'-7'5'763,"7"-5"-154,-9 7-23,9-7-46,-5 9-57,5-9-35,0 0-64,0 0-62,5 8-61,-5-8-51,14 0-34,-14 0-35,17 0-30,-5 0-20,1-3-16,4 2-13,-2-1-22,3-2-23,0 0 11,0 1-64,-2-1-75,-1 0-104,0 0-93,-1-2-103,0-1-119,-5 3-203,0-1-276,-3-1-614</inkml:trace>
  <inkml:trace contextRef="#ctx0" brushRef="#br2" timeOffset="77998.45">12521 7110 148,'0'0'961,"-8"-11"-156,8 11-125,-3-9-51,3 9-51,-6-6-79,6 6-94,0 0-82,0 0-46,0 0-5,0 0-23,0 0-10,0 0-24,0 0-20,4 18-16,0-7 28,1 3-81,-1 1 19,1 4-48,0 1 2,1-1-53,-2 2 25,3 1-49,-5 0 30,6-2-49,-4 2-19,-2-4-131,1 0-69,1-1-100,-2 0-98,0-2-152,0 0-112,0-2-189,1-1-500,0 0-967</inkml:trace>
  <inkml:trace contextRef="#ctx0" brushRef="#br2" timeOffset="78410.55">12897 7315 376,'0'0'907,"-2"-11"-144,2 11-126,-4-10-7,4 10-74,0 0-37,-1-15-108,1 15-41,0 0-63,0 0-56,0-11-31,0 11-16,0 0-17,0 0-3,1 10-28,-1-10-19,4 16-18,-4-6 29,2 4-53,0 1 21,0 3-62,-2 1 29,1 4-19,0 4 85,0-1 9,3 7-59,-4-4 11,2 2-49,0 2 14,-2-3-42,0-1-21,0-3-12,0 0 0,0 1 0,-2-2 0,0-2 0,2 1 0,-5-3 0,4 0 0,-2-4 0,-1-2 0,0 1 0,3-3 0,-6 1 0,3-5 0,1 2 0,-1-2 0,4-9 0,-9 14 0,9-14 0,-14 9 0,14-9 0,-13 6 0,13-6 0,-20 0 0,5-5 0,0 1 0,0-4 0,-3-3 0,-5-3 0,2-4-3,0-2-342,-4-4-53,2-5-52,1 0-148,2-2-88,2-4-135,4 2-729,-2-3-1189</inkml:trace>
  <inkml:trace contextRef="#ctx0" brushRef="#br2" timeOffset="78731.74">12747 6895 572,'0'0'574,"-5"7"-59,5-7 18,0 0-32,0 0-43,0 0-32,9 5-12,-9-5-41,9-5-46,-9 5-31,16-7-11,-5 0-28,0-1-23,0 1 5,0 0-28,-1-1-14,-2-1-15,1 3-14,-4-3-22,2 0 15,-1 1-60,-1-1 29,-5 9-61,2-14-13,-2 14-16,0-13-3,0 13-23,-2-10-1,2 10-5,-11-8 35,11 8-47,-16-2 24,16 2-110,-17 1-79,7 1-87,-3 5-114,-1-1-154,1 3-189,-2-2-1017,2 6-1413</inkml:trace>
  <inkml:trace contextRef="#ctx0" brushRef="#br2" timeOffset="79551.25">13672 7129 112,'7'-4'789,"0"-3"-160,4-1-68,1 1-23,0-3-52,-1 3-27,-1-4-58,1 0-11,0 1-39,-2 1-22,-2-1-18,0 0-36,-3 1 13,0 0-76,1-2 8,-5 11-92,0-14 28,0 14-68,-9-17 44,4 12-73,-5 1 27,-2 0-54,-3 0 53,1 2-76,-4 2 45,-2 2-52,0 0 47,-3 4-55,-1 0 53,1 2-56,1-1 45,1 2-57,1 1 58,3 3-54,0-2-3,4 1 11,3 1 20,2-1-25,4-2 20,3 1 43,1 0-46,3 0 35,1-1-44,3 0 47,6-1-55,-2 1 55,3-3-54,0-1 2,2-1 2,-1-1 27,3 0-25,-3-2 1,0 0 1,-3-1 2,0 0 2,-12-1 3,20 0-2,-20 0-7,14-2 2,-14 2-12,9-4 3,-9 4-8,0 0 3,0 0-5,-5-6 0,5 6 1,-20 2-16,7 0-26,-3 0 3,-3 3 6,-3 2 11,-2 0 11,-1 4 6,-2-2-2,4 4 5,1-1 11,2 2-1,4-1 3,0 2-1,3 0 1,-1-1 18,7 1-12,1-2 2,2 2-1,1-4 42,3 2-43,3-2 38,1 0-46,0 0 43,5-2-34,0 2 30,1-7-43,3 3 35,3-3-87,-1-1-26,1-2-78,1 1-54,2-5-89,1 0-84,0 0-89,1-5-58,1 1-162,-2-1-499,0-3-819</inkml:trace>
  <inkml:trace contextRef="#ctx0" brushRef="#br2" timeOffset="79921.86">13546 6843 13,'-9'-11'825,"3"4"-185,-2 2-56,8 5-11,-9-14-63,9 14-18,-10-11-55,10 11-16,-7-9-57,7 9-41,-7-5-40,7 5-37,0 0-37,-7-7-13,7 7 0,0 0 31,0 0-28,0 12 23,0-12-52,4 25 24,-3-8-9,3 4-26,1 5 31,-1 3-31,1 6 15,1 8-174,1 0 0,1 1 0,0 2 0,1 0 0,3 0 0,-2 0 0,-1-2 0,3 1 0,-1-2 0,-2 1 0,5-1 0,-3 0 0,0-4 0,0-1 0,-2 1 0,0-10 0,0 0 0,-4-6 0,1 0 0,-2-4 0,-1-2 0,1-3 0,1-1 0,-2-4 0,-3-9 0,4 20 0,-4-20 0,2 12 0,-2-12 0,0 0 0,0 0 0,0 0 0,0 0-384,0 0-509,0 0-249,0 0-680,-2-18-1527</inkml:trace>
  <inkml:trace contextRef="#ctx0" brushRef="#br2" timeOffset="81246.2">14602 7057 241,'0'0'881,"-6"-12"-147,6 12-70,-4-12-53,4 12-56,-5-11-54,5 11-73,-8-9-60,8 9-46,-8-7-45,8 7-45,0 0-30,-13-2-10,13 2-13,-12 7-23,7 2-14,0-1 19,0 4-55,-3 2-15,2 2 21,2 0-46,-1 1 19,1 0-43,3-1 6,-1 1-16,1 0 18,1-3-39,0 1 35,4-1-49,0 0 45,1-3-47,1 1 39,3-2-45,0-3 45,0 0-47,3-3 37,-1-3-63,2 2-10,1-3-61,-1-3-4,3-2 5,0-2-15,0 0 8,1-3-16,-1-1 25,-1-1-10,0-2 36,-4 0-13,2-2 36,-4-1-14,0 3 38,-1 1 5,-2 0 6,-2 0 3,0 4-2,-2-1 4,-2 10 4,3-12-1,-3 12 8,0 0-4,0 0-17,-7-7 27,7 7-29,-6 11 30,6-11-11,-4 17 19,2-7-20,-2 2 17,4-1-16,-2 2 18,4-3-14,2 2 19,-2-1-15,2-1 14,2 0-13,1-2 18,3-1-26,0 0 25,1-4-18,1-1 21,4 1-28,-1-3 23,1-3-21,4 1 24,3-5-26,-4-1 27,0-1 2,3-2-16,-4 0 25,-1-4 11,-1 1 18,-2-4 11,-3 1 8,0-1-2,-1-2 39,-4 3-54,-3 0 37,1 3-68,-3-4 43,-2 4-53,-1 1 38,0 1-55,-3 0 32,-3 3-44,2 0 43,-2 3-52,-1 1 45,-1 1-45,10 4 48,-22-2-55,11 4-16,-1 0-80,-1 3-65,-1 2-77,4 0-98,-4 3-119,6 0-114,1 2-186,0-2-523,2 1-907</inkml:trace>
  <inkml:trace contextRef="#ctx0" brushRef="#br2" timeOffset="81490.29">15224 7127 794,'0'0'770,"0"0"-85,0 0-85,-10-7-101,10 7-47,0 0-88,0 0-45,-10 6-48,10-6-22,-4 8-40,4-8-37,-2 15-31,2-15-26,-2 20-20,0-8-13,2-12-19,2 21-17,0-11-18,-1 2 3,-1-12-12,4 18-26,-4-18-29,4 16-38,-4-16-40,9 14-31,-9-14-64,10 7-73,-10-7-40,11 4-50,-11-4-66,13 0-100,-13 0-545,15-5-700</inkml:trace>
  <inkml:trace contextRef="#ctx0" brushRef="#br2" timeOffset="81767.38">15180 6958 148,'0'0'752,"-13"1"-149,13-1-34,0 0-76,-14 1-72,14-1-24,0 0-36,0 0-18,0 0-37,0 0-45,0 0-14,8-7-15,-8 7-15,12-5 6,-12 5-40,16-9 17,-16 9-55,14-9 39,-8 3-69,-6 6 26,11-10-68,-11 10 35,10-11-64,-10 11 40,5-8-64,-5 8 28,0 0-50,5-9 41,-5 9-56,0 0 33,0 0-85,0 0-44,0 0-55,-13 4-94,13-4-31,-11 14-120,4-2-108,1-1-154,-1 2-736,0 3-1017</inkml:trace>
  <inkml:trace contextRef="#ctx0" brushRef="#br2" timeOffset="82162.77">15548 7207 585,'0'0'824,"6"-4"-113,-6 4-95,0 0-38,10-8-80,-10 8-37,0 0-107,0 0-36,0 0-58,0 0 1,0 0-14,11 4-29,-11-4-22,1 14-15,-1-14-12,0 23-23,-1-6 22,1 1-59,-3 2 25,2 4-38,-1 3 37,1 1-31,0 2-15,-2 2 0,1 2-9,-1 0-45,2 2 34,-3-4-32,2 2 27,-1-2-39,1 1 22,-1-2-26,0-4 25,0 0-38,0-2 30,-1-3-35,2 0 28,-2-4-33,1-1 30,0-2-30,1-1 43,0-2-19,-1-2 46,0-1-35,3-9-31,-6 17 0,6-17 0,-9 12 0,9-12 0,-11 6 0,11-6 0,-14 2 0,14-2 0,-21-5 0,7-1 0,-1-5 0,-2-4-15,-2-2-193,0-5-18,-3-5-83,-1-2-74,3-2-34,-1-2-153,2 0-57,4-2-81,-1 0-791,4-2-1129</inkml:trace>
  <inkml:trace contextRef="#ctx0" brushRef="#br2" timeOffset="82458.52">15471 6988 134,'0'0'763,"0"0"-149,14 1-50,-14-1-54,0 0-40,14-3-12,-14 3-57,12-4-13,-12 4-41,14-7-37,-5 2-39,-2 0-22,1 0-5,1-2 14,-1 0-61,-2 0 44,1-1-71,-2-1 28,-5 9-67,8-15 16,-8 15-55,3-17 19,-3 17-63,-1-15 23,-3 6-51,4 9 32,-10-13-49,10 13 30,-14-8-37,3 5 32,11 3-49,-19-3 42,19 3-68,-23 4-18,10-1-97,0 4-46,-2 1-61,1 1-84,2-1-122,-2 4-118,3 0-142,4 0-729,-2-2-1083</inkml:trace>
  <inkml:trace contextRef="#ctx0" brushRef="#br2" timeOffset="83633.37">15849 7057 688,'-11'5'558,"11"-5"-75,0 0-27,-9 5-28,9-5-21,0 0-16,0 0-19,-8 5-41,8-5-19,0 0-56,0 0 15,0 0-28,0 0-20,0 0-8,9 6-23,-9-6-22,14-1-29,-14 1-24,19-3-29,-8 0-14,0 2-18,2-1-9,-1 0-13,-1 0 2,2 0-18,0-1-6,-1 1-4,0 2 1,2-3-26,-14 3-53,22-4-43,-22 4-29,20-1-34,-20 1-37,17-3-68,-17 3-54,12-1-70,-12 1-27,13 0-103,-13 0-132,0 0-347,12 2-621</inkml:trace>
  <inkml:trace contextRef="#ctx0" brushRef="#br2" timeOffset="85253.52">16035 6978 535,'0'0'449,"0"0"-89,4-8-23,-4 8-45,0 0 2,7-10-20,-7 10-4,0 0-23,8-7 0,-8 7-25,0 0 6,8-10 0,-8 10 2,6-5-10,-6 5-16,7-7-2,-7 7-4,0 0-2,8-7 7,-8 7-26,0 0 44,7-5-43,-7 5 42,0 0-59,6-5 47,-6 5-74,0 0 45,0 0-13,7-8-21,-7 8 0,0 0-4,0 0-3,0 0-11,7-6-13,-7 6-5,0 0-5,0 0-16,0 0-88,0 0 0,0 0 0,0 0 0,0 0 0,0 0 0,0 0 0,0 0 0,-7 9 0,7-9 0,-12 12 0,6-3 0,-5 0 0,0 2 0,-2 2 0,-1 1 0,0 0 0,-1-1 0,-1 1 0,1 1 0,1-1 0,-1 1 0,2 0 0,-1-3 0,2 1 0,2-2 0,-1-1 0,2-1 0,1 1 0,1-3 0,1 1 0,6-8 0,-10 12 0,10-12 0,-8 9 0,8-9 0,0 0 0,-5 10 0,5-10 0,0 0 0,0 0 0,5 11 0,-5-11 0,9 4 0,-9-4 0,14 4 0,-14-4 0,18 9 0,-8-5 0,4 0 0,1 0 0,1 3 0,3 0 0,0 1 0,2-1 0,0 3 0,0 0 0,1-1 0,-2 1 0,-2 0 0,1-2 0,-2 1 0,-2 0 0,-2-1 0,1 0 0,-4-2 0,3 2 0,-4-1 0,-1-2 0,-1-1 0,-7-4 0,14 10 0,-14-10 0,11 5 0,-11-5 0,7 5 0,-7-5 0,0 0 0,12 4 0,-12-4-35,0 0-439,0 0-76,0 0-137,7-6-155,-7 6-928,0 0-1462</inkml:trace>
  <inkml:trace contextRef="#ctx0" brushRef="#br2" timeOffset="86022.8">16723 6927 431,'0'0'728,"0"0"-107,7-9-37,-7 9-39,0 0-59,0 0-48,5-9-46,-5 9-55,0 0-41,0 0-17,0 0-8,0 0 13,0 0-47,-12 5 27,6 0-51,-3 3 14,-1 1-45,-2 4 26,-3 1-31,0 2 14,-4 1-49,-2 2 24,1 1-42,-2-1-9,-1-2-11,2 1-11,0 0-37,-2-2-56,1-2 0,3 2 0,0-4 0,1 0 0,0-2 0,1 1 0,3-5 0,0 3 0,3-2 0,-1-3 0,2 1 0,1 0 0,0-3 0,9-2 0,-16 3 0,16-3 0,-13 0 0,13 0 0,-14-4 0,14 4 0,-11-11 0,6 4 0,3-3 0,-1-1 0,2-1 0,0-1 0,2-1 0,0-2 0,3 1 0,0-1 0,1 0 0,1 4 0,2-2 0,0 3 0,1-1 0,1 2 0,1 0 0,1 5 0,-1 0 0,1 3 0,1 2-54,1 0 11,0 5-27,1 2 20,2 3-46,1 0 34,-2 2-60,1 1 6,-1 1 1,0 0 9,-1 0 8,-1 2 10,-1-3 5,1 2 12,-1-4 11,-1 0 14,-1 0 0,1-2 10,0-1 14,0 0 5,0-1 5,0-4 3,-1 2 1,2 0 2,0-4 3,0 0-10,0-1 13,2 0 3,-2-2 2,2-3 1,-1 0 21,-1 2 8,1-5 29,-1-2 56,-1 2-45,-3-4 51,0-1-37,0-1 43,-5-2-54,0-1 29,-4 1-43,0-3 35,-4 2-47,-2-1 17,-3 0-12,0 0-11,-3 3-11,0 1-3,-3 1-38,-1 1 25,2 5-34,-3 0 20,3 2-28,-4 1-143,3 2-51,0 2-143,-1 1-111,1 1-201,-1 3-185,4-1-818,0 2-1346</inkml:trace>
  <inkml:trace contextRef="#ctx0" brushRef="#br1" timeOffset="91477.5">1574 10225 58,'0'0'873,"0"0"-188,-7-4-61,7 4-60,0 0-17,0 0-48,0 0-23,0 0-58,0 0-11,0 0-15,0 0-23,11 7-18,-11-7-66,5 14-8,-3-3-18,0 3-12,0 1-25,0 5-21,-2 4-29,1 0-31,-1 2-20,-1 2-118,1 0-3,-2 0 0,0 0 0,0 3 0,0-2 0,-1-4 0,1 1 0,-2 1 0,2-4 0,1 0 0,0-6-103,0 2-241,-1-6-78,0 1-38,2-2-101,0-12-128,-3 17-116,3-17-720,0 0-1156</inkml:trace>
  <inkml:trace contextRef="#ctx0" brushRef="#br1" timeOffset="91714.58">1583 10311 513,'-2'-12'863,"2"12"-150,4-19-50,-4 19-87,6-19-49,-6 19-67,10-18-54,-4 11-61,3-3-33,3 3-44,1 0-30,4 0-4,0 2-38,3-2-27,-2 2-32,5 2-17,-3-1-35,-1 1-3,0 1-35,2 2 27,-3-2-52,1 2-70,-2 0-64,-2 2-55,1-2-83,-4 2-46,0 2-115,1 0-99,-6 3-62,0 0-230,-2 0-422,-1 3-833</inkml:trace>
  <inkml:trace contextRef="#ctx0" brushRef="#br1" timeOffset="92114.82">1626 10495 614,'-10'7'775,"10"-7"-94,-9 6-28,9-6-94,0 0-40,0 0-80,12 2-50,-12-2-61,25-5-35,-7 0-42,4-1-40,3 0-37,6-1-23,0 0-20,2 1-13,-3-1-4,-3 3-46,0 1-11,-3-2-15,-3 3-10,-3 2-9,-2 0-6,-2 0-7,0 4 2,-2 1-3,-4 0-3,-2 3-3,-2 1-1,0 3 0,-4 1-4,0-1 2,-2 2 3,0 0-1,-1 2 1,1-2-2,-2 1 0,3-2 0,1 0-6,-2-3 5,4 1 2,-2-11 6,6 17 5,-1-9-3,2-3-7,0-1-1,3-1 0,-10-3 0,22 3 1,-22-3-1,26-3 25,-10 0-29,-3 0 20,2-3-25,-1 0 2,-1-1 7,0-1 1,-1 0 4,-2 0-4,-3-1 10,2 0-7,-3-2-3,-3 4 2,-3 7-4,3-19 1,-3 19 3,-6-17 7,2 8-10,-3 2 7,0 0-15,-4 1 2,1 3 0,-3 0-1,-1 1-11,0 2-17,-1 0-65,0 2-99,-3 1-127,1 2-184,0 2-195,0-2-862,3 3-1209</inkml:trace>
  <inkml:trace contextRef="#ctx0" brushRef="#br1" timeOffset="92470.66">2315 10565 845,'0'0'982,"13"-11"-200,-7 6-102,2-1-61,-2 0-85,4 3-93,-1-2-70,2 2-65,1-1-49,1 4-38,2 0-46,-1 0-31,3 0-34,0 3-18,1 3-20,-3-3-16,2 2 3,-3 2-23,1 0 6,-3 0-19,-2 1 3,-3 0-13,-2 1 6,-1-1-15,-4-8 15,3 16-19,-3-16 12,-4 15-12,4-15 15,-6 14-9,6-14 28,-9 12 29,9-12 22,-12 10 18,12-10 12,-10 4 9,10-4-8,0 0-12,0 0-10,-15-4-14,15 4-15,-3-10-12,3 10-17,1-18-4,2 6-11,2-3 2,3 0-14,1-3-9,2 0-41,2 0-32,2-1-61,2 2-61,-3 2-61,1 2-61,-1 0-87,0 1-82,-2 3-149,-2 3-169,-1 1-677,0 0-1108</inkml:trace>
  <inkml:trace contextRef="#ctx0" brushRef="#br1" timeOffset="93086.24">3923 10254 829,'0'-12'846,"0"12"-111,2-20-87,-2 20-17,3-15-36,-3 15-70,5-12-75,-5 12-55,3-8-18,-3 8-7,0 0 9,0 0-33,12 7-23,-7 2-32,-1 2-27,1 3-77,-3 1-187,2 5 0,-1-1 0,-2 6 0,2-2 0,-1 2 0,-2 1 0,2-3 0,-1 3 0,-1-2 0,0 0 0,0 1 0,0-6 0,0 2 0,0-1 0,0-3 0,0 0 0,1 0 0,-1-5-469,3 0-242,-2-1-154,3-3-238,-4-8-493,11 11-1250</inkml:trace>
  <inkml:trace contextRef="#ctx0" brushRef="#br1" timeOffset="93387.21">4362 10386 246,'3'-14'908,"-1"3"-122,-2 11-110,-1-21-107,1 21-56,-4-21-45,-1 13-45,-3-1-54,1 1-30,-4 1-16,-1 1-50,-1 2-26,-5 0-48,1 3-32,-4 1-29,0 3-3,-3 0-2,-1 4-25,0 0-12,-2 2-4,0 4 6,3-1 6,4 2 0,-1 3 2,5-2 12,3 4 8,2 0 20,1 1 4,5-1-119,3 0-31,0 0 0,6-1 0,1 2 0,5-1 0,2-2 0,1 0 0,5-2 0,0-2 0,1-2 0,3-2 0,0 0 0,3-1 0,-2-4 0,2-1-81,1 0-327,-3-3-89,-1 0-95,-1-1-160,5-1-169,-2-1-644,2 0-1209</inkml:trace>
  <inkml:trace contextRef="#ctx0" brushRef="#br1" timeOffset="93854.88">5065 10307 550,'-9'-10'928,"-1"3"-148,2-1-92,2 2-64,-1-2-19,-2 4-89,3-2-34,6 6-53,-9-8-48,9 8-48,-10-8-56,10 8-20,0 0-57,-8-7-9,8 7 2,0 0 12,0 0-4,0 0 3,10 14-57,2-7-147,1 1 0,6 1 0,5 3 0,4 0 0,1 2 0,6 1 0,1-1 0,-6-2 0,0-2 0,-1 2 0,-1-1 0,-2 0 0,-4-2 0,-2 1 0,-1-2 0,-2 1 0,-3 1 0,-3-3 0,0 1 0,-3 0 0,-2 0 0,-2 0 0,-4-8 0,-2 16 0,2-16 0,-10 15 0,0-5 0,-3 0 0,-4 0 0,-2-1 0,-3 1 0,-4 0 0,-2 1 0,-2-1 0,1 0 0,1 2 0,0-3 0,0 0 0,2 2 0,2-2 0,1-1 0,0 0 0,3-1 0,1 2 0,3-4 0,2 0-363,-2 2-144,6-4-104,-2 1-134,5 1-171,7-5-682,-10 5-1252</inkml:trace>
  <inkml:trace contextRef="#ctx0" brushRef="#br1" timeOffset="94170.04">5740 10560 501,'9'-4'937,"-9"4"-166,12-5-108,-12 5-89,0 0-24,0 0-66,0 0-32,0 0-45,0 0-35,0 0-24,-16 5-24,7 0-5,-3 2-58,-3 1 1,1 3-59,-4-1 13,-1 3-61,1-1 4,-5 2-53,-1 2-19,2-1-47,-4 3-40,-2 2 0,-3 1 0,1 0 0,0 1 0,0-1 0,0 1 0,1-1 0,0-3 0,4 2 0,0-4 0,2-1 0,2 1-89,2-4-191,2-2-96,1 2-63,4-4-124,-2-1-170,7-2-200,-1 1-582,8-6-1147</inkml:trace>
  <inkml:trace contextRef="#ctx0" brushRef="#br1" timeOffset="94502.83">6010 10386 452,'4'-12'903,"-1"2"-140,-3 10-105,2-19-42,-2 19-29,0-15-65,0 15-22,2-15-61,-2 15-13,1-11-70,-1 11-59,0 0-57,0-14-45,0 14-19,0 0 20,0 0 19,0 0 1,6 17-8,-5-5-9,1 4-172,-2 2-27,1 1 0,0 5 0,-2 1 0,1 1 0,0 1 0,0 1 0,0 1 0,0-1 0,0 0 0,-1-1 0,1-2 0,-2 2 0,1-4 0,0-2 0,-1-1 0,0-1 0,0-3 0,0 1-236,1-3-478,-1 0-199,-2-2-1079,2-1-1743</inkml:trace>
  <inkml:trace contextRef="#ctx0" brushRef="#br1" timeOffset="95154">6656 10867 141,'0'0'944,"-1"-16"-218,1 16-78,0 0-71,0 0-70,-2-12-19,2 12-47,0 0-67,0 0-44,0 0-38,-1-11-38,1 11-31,0 0-22,0 0-17,0 0-22,0 0-12,0 0-12,0 0 27,0 0-65,0 0 27,0 0-54,0 0 16,-12 4-61,12-4 44,0 0-45,-8 5 33,8-5-39,0 0 27,-11 5-46,11-5 37,0 0-47,0 0 49,-11 2-44,11-2 21,0 0-21,0 0 35,-14-2-22,14 2 42,0 0-25,0 0 31,-9-7-35,9 7 36,0 0-37,0 0 32,-4-9-39,4 9 27,0 0-37,0 0 27,0 0-41,-4-8 32,4 8-37,0 0 26,0 0-27,0 0 29,0 0-22,0 0 14,0 0-24,0 0 35,6 6-33,-6-6 2,0 0 6,0 0 4,0 0-5,2 11 8,-2-11-1,0 0 0,0 0 4,-7 8 2,7-8 5,0 0-4,-11 5 0,11-5-2,0 0 2,-14 1-12,14-1 16,0 0-5,-14-5-4,14 5 0,-8-5-1,8 5 29,-6-6-33,6 6 25,-3-11-34,3 11 31,0 0-26,1-17 25,-1 17-32,6-11 29,0 5-24,-6 6 22,16-8-28,-5 6 30,1 0-26,1 2 38,2 2-13,1 1 12,2 3-24,0 3 0,0 0 0,-2 4 0,1 1 0,-3 0 0,-1 3 0,-3 0 0,-2 2 0,-2 4 0,-6-2 0,-3 2-24,-4 3-283,-9 5-139,-5 1-161,-2 0-267,-7-2-997,0 1-1590</inkml:trace>
  <inkml:trace contextRef="#ctx0" brushRef="#br2" timeOffset="97634.06">2314 13200 207,'4'-14'810,"-4"14"-140,2-13-14,-2 13-104,4-12-7,-4 12-27,2-11-32,-2 11-50,0 0-25,3-12-25,-3 12-20,0 0-53,0 0-62,2-10-46,-2 10-13,0 0 12,-7 14 3,-2-4-9,0 5-11,-1 5-19,-6 3-11,2 4-91,-5 4-66,0 1 0,0 1 0,-2 1 0,1 0 0,-1 0 0,1 0 0,-1-3 0,4 1 0,-2-1 0,4-7 0,1-2 0,3-2 0,2-3 0,0-5 0,2 2-322,4-4-26,-1-3-15,4-7-51,0 0-28,1 12-101,-1-12-55,11-2-53,-11 2-167,15-12-341,-6 3-773</inkml:trace>
  <inkml:trace contextRef="#ctx0" brushRef="#br2" timeOffset="97897.72">2196 13184 80,'1'-18'823,"2"4"-151,-3 1-78,4 1-40,-3 1-90,0 0-47,-1 11-69,4-16-36,-4 16-10,7-10 0,-7 10 1,11-2-36,-11 2 27,18 6-18,-6 0-19,4 6 12,1 3-29,3 2-1,6 6-17,-1 2-14,2 2-15,1-2-31,-2 3-23,1 1-26,-1-2-21,-1 2-43,-1 0-49,-1-3 0,-1 1 0,-3-4 0,0-1 0,-2-1 0,-1 0 0,-3-4 0,1 0 0,-2-2 0,-3-3-151,1 0-127,-3-2-58,0-1-60,-1-1-41,-1 1-104,-5-9-92,9 7-84,-9-7-774,0 0-1119</inkml:trace>
  <inkml:trace contextRef="#ctx0" brushRef="#br2" timeOffset="98246.71">1870 13061 71,'-14'-6'897,"4"2"-210,0 1-78,2-2-134,8 5-40,-11-6-89,11 6 7,0 0-43,0 0-4,2-11-33,-2 11-12,17-5-25,1 0-15,1 3-29,8-3-11,6 1-7,3 0-8,7-2-22,4 0-22,0 0-7,5 1-20,-1-1-12,0 0-23,-1 0-1,1 1-13,-5 0 37,4 0-15,-4-1-3,-5 4-19,-3-2-5,-3 0-10,-6 0-2,-2 1-10,-6 3-1,-1-2-3,-2 0-9,-4 1 0,0 0-9,-2 0-2,-12 1-20,20 0-24,-20 0-75,11 1-63,-11-1-77,6 6-68,-6-6-123,-2 12-121,2-12-154,-6 17-728,-1-5-1077</inkml:trace>
  <inkml:trace contextRef="#ctx0" brushRef="#br2" timeOffset="98614.39">3130 13609 237,'-5'-9'863,"0"1"-176,1-1-42,4 9-104,-7-12-25,7 12-67,-7-13-50,7 13-90,-4-8-48,4 8-63,0 0-29,-7-8-25,7 8 27,0 0-8,-7 12-2,7-12-1,-4 14-12,3-2-23,1 0-22,-1 1-1,1-1-34,0 2-3,0 1-22,1-3 7,-1 2-20,1 1-1,2-2-11,-1-2-22,0 1-59,0-1-49,2-1-50,0-2-74,-4-8-48,8 13-88,-8-13-73,10 8-37,-10-8-48,10 3-121,-10-3-447,10-4-716</inkml:trace>
  <inkml:trace contextRef="#ctx0" brushRef="#br2" timeOffset="98893.98">2964 13435 612,'0'0'622,"0"0"-67,-10 4-49,10-4-54,0 0-48,0 0-10,0 0-58,11 6-11,-11-6-45,14-1-10,-14 1-39,22-5 6,-9 1-13,2-1-18,-1-2-29,2 2-21,-2-3-1,0-1-20,-3 3-6,1-2-9,-2 0-7,-1 1-5,-3 0-17,2 0-18,-8 7-14,8-9-11,-8 9-19,0 0-10,3-9-9,-3 9-5,0 0-14,0 0-44,-15 4-47,15-4-51,-14 13-81,6-4-53,-2 2-147,0 3-132,0 3-156,-2 0-720,3 1-1054</inkml:trace>
  <inkml:trace contextRef="#ctx0" brushRef="#br2" timeOffset="99286.71">3496 13746 264,'5'-8'950,"-5"8"-185,0 0-57,4-11-82,-4 11-58,0 0-75,0 0-90,3-11-65,-3 11-58,0 0-19,0 0-35,0 0-12,0 0-40,0 0-2,2 14-23,-2-14-18,1 20-21,0-8-11,0 5-9,2 2-26,0 4-1,-1 2-11,2 5-11,0 2-13,0 1-4,-2 1-4,2 0-2,-1 1-2,-2 0-7,-1 2-3,-1-2-6,-1 2 7,-3-1-7,3 0 3,-2-2-2,-1-1 7,0-1-10,-2 0 10,-2-3-17,3-2 16,-2-6 1,1 0 0,-2-2-4,0-1 7,1-4-11,-1-2 7,-1-2-9,1 0 29,-3-2-34,1-4 4,-1-1-7,0-1-19,-2-2-35,-4-2-49,1-3-38,-5-5-32,-2-3-35,0-5-40,-2-4-94,1-3-56,2-3-85,4-4-92,-1-2-224,5-4-375,3 1-796</inkml:trace>
  <inkml:trace contextRef="#ctx0" brushRef="#br2" timeOffset="99541.17">3528 13518 260,'0'0'754,"11"4"-140,-11-4-31,0 0-69,0 0-10,12 0-41,-12 0-18,0 0-48,10-2-32,-10 2-20,10-8-37,-10 8-17,12-11-35,-12 11-7,7-13-27,-3 4-39,-4 9-28,6-18 1,-6 18-24,2-16-14,-2 16-18,-2-15-20,2 15-18,-7-14-17,2 6-10,-2 1-17,0 2-59,-2 0-101,0 1-82,-2 1-95,1-1-121,0 2-140,10 2-139,-24 0-923,24 0-1304</inkml:trace>
  <inkml:trace contextRef="#ctx0" brushRef="#br2" timeOffset="100086.85">3220 12264 606,'6'-9'891,"-1"1"-107,-5 8-120,9-12-4,-9 12-55,5-12-70,-5 12-88,0 0-72,1-10-60,-1 10-43,0 0-50,-9-4-35,9 4-21,-13 7 0,5 0-17,-3 3-18,1 2-14,0 4-16,0 2-17,0 2-10,1 1-6,1 0-16,-1 2-5,4-2-11,1 3-3,2-3-12,0-2 2,4 0-10,-1 0 5,2-1-14,2 2-8,2-2-67,2-1-61,1-3-65,3-4-106,-1-1-82,4-2-89,-2-2-129,5-1-102,-1-3-130,2 0-482,-4-2-922</inkml:trace>
  <inkml:trace contextRef="#ctx0" brushRef="#br2" timeOffset="100293.87">3474 12387 385,'-1'-14'835,"-1"2"-103,1 2-66,-1 0-55,2 10-84,-2-16-2,2 16-81,-2-15-40,2 15-80,-3-11-42,3 11-50,0 0 0,0 0-39,0 0-7,0 0-16,0 0-11,1 21-21,1-9-28,0 2 1,1 3-42,-2 0-3,2 1-23,-2-1 2,3 2-25,-2 0-82,1-1-79,-2-2-110,2 1-75,1-3-64,-2 1-113,-1-4-103,3 0-111,1-2-717,-5-9-1044</inkml:trace>
  <inkml:trace contextRef="#ctx0" brushRef="#br2" timeOffset="100562.15">3697 12310 500,'0'0'700,"-7"-13"-110,7 13-46,-13-8-52,13 8-35,-15-3-35,15 3-41,-19 4-30,8-1-41,-1 3-34,0 3-16,2 1-8,0 1-16,1 2-24,2 1 0,0 1-46,3 1-24,1-2-15,2 0-23,2 0-12,2 1-18,1-1-18,3-1-9,2-1-7,0-3-2,4 0-16,0-2-29,2-1-90,-1-2-57,1-1-51,-2-3-50,4 0-31,-2-3-71,2 1-78,-1-3-71,1-1-74,-3 1-191,1-3-307,-3 0-693</inkml:trace>
  <inkml:trace contextRef="#ctx0" brushRef="#br2" timeOffset="100762.1">3837 12175 117,'0'0'750,"4"-12"-121,-4 12-34,6-5-34,-6 5-76,0 0-8,19 2-56,-9 0-6,-1 4-52,3 3-4,1 1-51,0 4 3,0-1-8,0 3-45,0-1-37,-3 2-17,1 2-35,0 0-13,-2 2-31,-1 0-21,-2 1-24,-2-1-6,1 4-23,-4-3-59,-2 0-129,0 3-196,-4 0-181,-3 4-274,0-2-1029,2 0-1521</inkml:trace>
  <inkml:trace contextRef="#ctx0" brushRef="#br2" timeOffset="101267.21">4719 13305 379,'-12'4'946,"12"-4"-150,0 0-69,0 0-60,0 0-61,0 0-90,0 0-70,17 0-65,-17 0-55,11-2-56,-11 2-44,17-1-58,-17 1-27,18-2-37,-18 2-30,23-3-95,-12 0-117,2 2-100,-2-2-128,0 1-149,1-2-139,-12 4-219,22-4-380,-22 4-861</inkml:trace>
  <inkml:trace contextRef="#ctx0" brushRef="#br2" timeOffset="101445.61">4671 13539 919,'0'0'786,"-2"12"-100,2-12-69,0 0-69,7 9-57,-7-9-72,16 3-73,-5-5-62,2 1-56,5 0-47,1-3-37,4 0-30,3-2-25,-1 0-170,5-3-136,0 1-203,2-1-215,0 1-794,3-1-1040</inkml:trace>
  <inkml:trace contextRef="#ctx0" brushRef="#br2" timeOffset="101885.95">6541 12943 627,'6'-9'917,"-6"9"-110,8-13-127,-8 13 3,5-11-70,-5 11-95,0 0-87,5-10-80,-5 10-42,0 0-12,0 0-28,-12 9-4,5-1-63,-6 7 6,0 2-63,-3 2-24,-1 6-20,-3 1-18,-2 3-16,1-2-10,1 2-12,0 0-11,4-6-6,-2 0-6,4-1-5,0-2-13,4-4-65,1 1-69,0-5-66,1-1-86,5-1-48,3-10-49,-4 11-126,4-11-114,0 0-122,0 0-737,15-1-1101</inkml:trace>
  <inkml:trace contextRef="#ctx0" brushRef="#br2" timeOffset="102145.56">6534 12864 274,'4'-16'830,"-1"5"-176,2 0-51,-3 1-75,2 0-44,0 3-77,-4 7-4,9-12-45,-9 12 15,14-3-49,-14 3 23,19 8-22,-6 0-12,2 2-14,1 3 9,-1 3-73,3 4 13,1 0-58,-2 5-32,2 3-25,-2-4-21,-1 0-24,-1 2-17,1-1-13,-1-1-8,0 1-32,0-1-18,0-1 0,-1-2 0,-1-2 0,-2 0 0,-2-2-40,2-2-119,-1-1-55,-1-4-32,-1 2-92,-1-5-62,-1 0-83,1-2-129,-7-5-96,11 7-144,-11-7-459,0 0-916</inkml:trace>
  <inkml:trace contextRef="#ctx0" brushRef="#br2" timeOffset="102417.72">6162 12833 881,'-12'-5'679,"2"2"-146,10 3-61,-9-7-20,9 7-45,3-9-52,5 4-29,5 0-39,4-2-39,8-1-19,8 3-8,9-3-44,4 0 4,4 0-40,0 1 9,2 2-46,1-2 1,-2 2-34,-2 0-1,-2 2-29,-8 1 13,-1 0-31,-8 0 16,-2 1-35,-1 1-35,-4 0-79,-4 0-68,0 0-53,-3 1-89,-3 1-81,-2 2-87,0-1-165,-11-3-556,16 7-819</inkml:trace>
  <inkml:trace contextRef="#ctx0" brushRef="#br2" timeOffset="102750.56">7168 13148 571,'0'0'714,"-10"-1"-143,10 1-57,0 0-49,-14 0-16,14 0-43,-6 8-20,6-8-29,-7 14-29,3-4-18,3 4-24,-2-3-26,1 5-49,0-2-43,0 1-30,2-1-13,0 0-40,0-1 4,2 1-39,1-3 8,0 0-29,0-1 5,3 0-51,-1-2-19,-5-8-60,12 12-58,-12-12-56,15 6-62,-15-6-69,16 3-62,-16-3-46,16-4-57,-16 4-134,16-8-447,-8 3-705</inkml:trace>
  <inkml:trace contextRef="#ctx0" brushRef="#br2" timeOffset="103017.22">7006 13054 618,'0'0'634,"-13"7"-86,13-7-53,0 0-58,0 0-43,0 0-45,6 11-16,-6-11-57,13-1-6,-13 1-63,21-5 9,-11 1-25,3 0 17,-1 0-27,1-2 13,-1 1-36,-2 1 7,-1-1-10,0 0 4,-9 5-20,13-7-30,-13 7-26,7-8-18,-7 8-18,0 0-9,0 0-18,0 0-5,0 0-54,-6-7-58,6 7-75,-9 4-45,9-4-70,-14 10-103,8-2-93,-1 0-97,-2 3-831,0 1-1016</inkml:trace>
  <inkml:trace contextRef="#ctx0" brushRef="#br2" timeOffset="103402.26">7448 13306 128,'0'0'970,"0"0"-208,9-8-116,-9 8-141,0 0-59,0 0-33,0 0-62,0 0 18,10 4-59,-10-4-11,1 13-45,-1-13-10,2 19-29,0-7-9,-2 3-38,3 1-20,-2 2-12,2 5 4,-1-1-21,2 3-9,-3 1 23,0 0-43,1 2 38,-2-1-45,-2 3 26,1-3-40,-1 1-8,-2-2-3,0 4-7,-1-5 2,1-1-14,-1 0-6,0-2-2,-1-1-4,2-3-6,-1-1 1,-1-4 1,3 0-1,-3-2 3,3-1-8,-4 0-1,2-4-3,0 1-2,5-7-6,-14 9 1,14-9-14,-17 3-22,17-3-37,-21-5-50,8 0-46,-1-5-31,-2-2-59,0-4-46,-2-2-69,1-5-88,3-2-110,0-3-98,1 0-889,2-5-1193</inkml:trace>
  <inkml:trace contextRef="#ctx0" brushRef="#br2" timeOffset="103650.76">7458 13087 90,'0'0'757,"10"-5"-135,-10 5-62,9-4-46,-9 4-41,10-3-43,-10 3-7,10-4-35,-10 4-10,0 0-20,10-8-27,-10 8-31,9-5-21,-9 5-17,6-9 13,-6 9-67,4-8 27,-4 8-64,2-10 6,-2 10-62,-1-10-1,1 10-45,-4-12 14,4 12-42,-9-8 6,9 8-98,-14-9-72,5 5-161,9 4-154,-21-4-233,21 4-325,-25-1-630,14 1-1284</inkml:trace>
  <inkml:trace contextRef="#ctx0" brushRef="#br2" timeOffset="104146.51">7314 12110 509,'0'0'942,"8"-13"-183,-8 13-105,3-9-57,-3 9-4,0 0-84,4-11-113,-4 11-71,0 0-56,0 0-25,0 0-4,-11 3-8,11-3-22,-13 17 12,3-7-56,2 4 26,-1 2-49,-2 2 18,2 2-47,1 1-13,1-1-9,-1 3-13,3-1-11,-1 0-8,4 0-15,0-2-8,1 0-6,2-2-4,2 2-4,2-5-8,3 3-8,-1-3-37,4 0-54,0-3-67,2-3-75,0-1-102,2-1-60,2-2-104,-1-3-132,1-2-89,2 0-95,0 0-530,-2-4-941</inkml:trace>
  <inkml:trace contextRef="#ctx0" brushRef="#br2" timeOffset="104369.98">7586 12235 226,'0'-13'859,"0"1"-141,0 12-59,0-21-51,0 21-56,0-14-17,0 14-69,0-15-70,0 15-72,0 0-57,-1-12 5,1 12-8,0 0 3,0 0-56,6 7 35,-6-7-35,5 20-51,-1-8 17,-1 5-55,2-3 5,-2 3-54,1 2-14,-1 0-3,-1-1-21,1 1-8,0-1-11,-2 0-69,0-1-81,-1 0-69,2 0-74,-1-4-36,-1 0-61,0-2-83,0-11-110,1 21-76,-1-21-216,4 13-423,-4-13-888</inkml:trace>
  <inkml:trace contextRef="#ctx0" brushRef="#br2" timeOffset="109265.81">7890 12198 21,'0'0'899,"4"-11"-220,-4 11-90,4-12-53,-4 12-35,2-13-87,-2 13-32,0 0-96,-1-14-27,1 14-67,-5-8-19,5 8-38,-9-4 7,9 4-33,-15 1 7,15-1-18,-21 6-13,8-3-11,1 1-13,-5 1-8,3 2-10,-3 1-8,2-3-4,-2 3-3,5-2-6,-4 2-1,5-1-1,-1-3-2,2 1 18,10-5 5,-17 8 3,17-8 3,-12 6-7,12-6-3,0 0 35,-3 11 11,3-11-10,7 9-7,-1-4-3,3 2 12,0-1 0,1 2-4,3 0 6,-2 2-19,3-2-5,-1 3-12,-1-1-8,2-1-7,0 1-6,-2 2-3,1-3 5,0 2-18,-1-2-56,-1 0-83,2 0-39,-4 0-85,1-1-45,0-1-115,-1 1-108,-1-2-70,-1 1-215,1 0-423,-1 1-846</inkml:trace>
  <inkml:trace contextRef="#ctx0" brushRef="#br2" timeOffset="109506.86">8079 12383 483,'0'0'883,"-4"-8"-93,4 8-116,-3-9-38,3 9-90,0 0-59,0 0-114,-3-11-34,3 11-51,0 0-28,0 0-43,8-4-37,-8 4-35,0 0-33,17-1-22,-17 1-17,17 1-15,-17-1-14,23 0-10,-10 0-35,1 0-99,-1-1-88,2-1-101,-1 1-121,1 0-107,1-2-147,-1 1-779,1 0-1056</inkml:trace>
  <inkml:trace contextRef="#ctx0" brushRef="#br2" timeOffset="109725.69">8460 12205 1006,'0'0'850,"0"0"-128,0 0-87,3-9-28,-3 9-39,0 0-41,0 0-108,0 0 15,0 14-60,0-14-22,-2 16-81,2-16-1,-1 21-69,1-8 2,-1 0-61,-1-2-31,1 3-24,1-1-11,-1 1-21,-2-2-7,2 2-14,0-2-34,1 0-89,0-12-74,-1 22-80,1-22-83,-2 15-46,2-15-82,-1 14-132,1-14-112,1 10-905,-1-10-1254</inkml:trace>
  <inkml:trace contextRef="#ctx0" brushRef="#br2" timeOffset="109990.31">8677 12093 959,'3'-13'951,"-3"13"-218,4-9-74,-4 9-30,0 0 1,0 0-55,16 0-28,-8 5 19,0 1-104,2 5-9,4 1-54,-1 2 20,2 3-210,-1-2-209,1 5 0,1 0 0,-1 0 0,-3-1 0,0-1 0,-1 1 0,-2 1 0,-1-2 0,-3 2 0,1 0 0,-4-2 0,-1-1 0,-2 1 0,-3 0 0,-1-1 0,-5 3-127,-1-1-717,-5 4-251,1-2-836,-3 1-1662</inkml:trace>
  <inkml:trace contextRef="#ctx0" brushRef="#br2" timeOffset="111842.31">5384 13222 473,'9'-4'736,"-9"4"-128,13-10-33,-13 10-97,9-7-13,-9 7-43,9-8-24,-9 8-57,8-6-39,-8 6-36,6-6-29,-6 6-31,0 0-39,6-5-26,-6 5-30,0 0-23,0 0-16,0 0-12,0 0-9,0 0-8,-3 10-6,3-10 6,-9 13 4,3-5 2,1-2-1,-2 3-9,2-2-4,-2 1-4,2 1-4,0-1-2,0 2-1,1-2 0,4-8-14,-5 20 15,5-20 13,0 17-4,0-17 7,4 20 1,0-8-7,4 0-10,-1 0-1,2 0-1,2 2-3,2 1 4,-3 0 24,3-1-34,-1 3-5,-1-2 2,1 1-13,-2 1 10,-1 0-8,-2 0 4,0 0-3,-3 0 4,0 0 7,-3 0-9,0 0 11,-3 3-8,-1-4 5,-2 4-7,-3 0 4,-2-1-7,1 0 6,-4-4 26,2 1-42,1-1 5,-1-3-2,0 0 3,2-2 3,0-2-2,0-1-3,3-1 0,6-6-11,-12 8-1,12-8 1,-11 4 17,11-4-17,0 0 5,-9-5 7,9 5-5,0 0 5,-3-11-9,3 11 11,0 0-11,3-13 9,-3 13-8,0 0 10,4-10-8,-4 10 8,0 0-9,0 0 12,11-3-14,-11 3 18,6 17-8,-2-2-1,1 4 3,-1 6 40,0 4-48,1 5 3,-1 2 0,-2 7-3,1 3 10,0 1-5,-2 4 12,0-1-10,-1 2 25,0 2-12,-1 0-5,-2 4 27,1-5-34,-2 1 48,0 0-20,-2-2-3,1 1-5,-2-2 14,2-1-1,0-1-5,-1-2 6,1-3-12,-1-1 4,1-2-8,3-7 4,-2-3-12,1-4 26,2-3-33,0-3 6,1-2-2,0-1 1,2-4-3,1-2-2,1-3-13,2-1-53,2-2-73,2-2-78,0-2-87,3-3-90,4-2-197,-1-2-141,7-2-866,0-1-1247</inkml:trace>
  <inkml:trace contextRef="#ctx0" brushRef="#br2" timeOffset="112666.18">6505 15138 60,'10'-12'892,"-2"-2"-176,0 4-34,1-2-110,-1 2-30,-1 1-43,-2 1-33,0 2-48,0-1-43,-5 7-62,8-8-45,-8 8-29,0 0-16,0 0-11,0 0-27,-8 20-11,0-7-22,-1 7-24,-4 2-27,-2 5-13,-4 4-23,0-1 4,-1 2-10,-3 1-21,1 0-10,-1-2-11,0 1 1,0 0-9,1-4-5,0 0-10,6-7-68,0 0-54,1-4-59,4-1-55,2-5-36,-3-1-63,6-1-60,-1-3-95,7-6-48,-7 7-93,7-7-722,0 0-959</inkml:trace>
  <inkml:trace contextRef="#ctx0" brushRef="#br2" timeOffset="112946.46">6401 14945 603,'4'-12'684,"-1"0"-117,-1 3-77,2 1-69,-4 8 8,9-14-46,-9 14-17,12-6 26,-12 6-34,17 2-19,-4 0-15,2 6-24,2 0-30,4 4-6,1 5-38,2 0-13,4 4-42,0 2-33,1 1-23,-1 2-22,-1-1-19,1 1-12,-1 3-13,0-1-5,-3-1-11,-1-1-4,0 2-5,-5-6-7,0-1-5,-1 1-11,-6-4-51,1 0-55,-2-2-35,-2-1-38,-2-2-53,1-1-25,-4-2-74,1-1-69,-4-9-45,1 14-107,-1-14-84,-2 11-688,2-11-925</inkml:trace>
  <inkml:trace contextRef="#ctx0" brushRef="#br2" timeOffset="113249.88">6290 14991 342,'-15'-7'703,"2"2"-104,3-1-77,2-1-88,-1 3-57,9 4-58,-9-15-23,9 15-14,-1-11-57,5 1 8,4 2-43,3 1-4,3-3-27,8 2 8,2 1-35,5-4-6,6 4-20,1 0 1,6-1-24,3 0-5,0 2-19,2 0 0,0-1-18,0 2-1,0 0-13,-2 3-4,-5 0-11,-2-1-3,-6 3-4,-1 0-51,-3 3-80,0 0-58,-5 2-93,0-1-61,-3 1-82,-4 3-82,-2 0-778,-4 2-887</inkml:trace>
  <inkml:trace contextRef="#ctx0" brushRef="#br2" timeOffset="113621.83">7168 15487 438,'-1'-12'656,"1"0"-107,0 12-38,0-19-46,0 19-23,0-15-80,0 15-30,1-14-33,-1 14 22,0 0-30,5-6-14,-5 6-4,0 0-26,10 11-13,-10-11-7,7 18-14,-3-3-19,0-1-33,-1 3-42,0 1-9,0 0-34,-1 2-2,2-2-27,-2 0 1,0 0-20,0 0-13,-1 0-105,-1-3-101,0-1-91,2 0-127,-2-1-139,0-13-78,-2 21-916,2-21-1178</inkml:trace>
  <inkml:trace contextRef="#ctx0" brushRef="#br2" timeOffset="114214.33">7425 15553 673,'2'-10'621,"-2"10"-95,-1-18-82,1 18-49,-7-17-52,3 9-61,-3 1-24,1 1-10,-2 0-50,-1 0 6,-1 4-53,0-1 7,10 3-49,-23-2 11,13 4-29,-2 3 19,3-3-17,-2 4 35,2 2-15,0 3 7,2 2 2,0 0-6,2 0-11,1 3-6,0-1-9,3 1 0,1 1-17,1-2-18,0 2-14,3 0 1,0-2-20,4-1 0,-1 0-15,1-3-44,1 1-60,4-3-45,-2 0-92,3-1-43,0-2-35,2-2-44,-1-2 3,1 1 11,1-1 25,0-2 49,-1-2 43,1-1 58,0 3 24,-3-6 48,1 0 38,0 0 57,-2-2 27,0 1 87,-2-3 34,1 0 13,-2 0 36,-1 1 19,-1-2-9,-1 2 29,0-1 7,-2 3-16,0-2-11,-5 9-14,9-14 6,-9 14-33,8-11-22,-8 11-28,6-6 19,-6 6 14,0 0 12,9 4-9,-9-4-16,6 13 14,-3-5-7,1 6-3,0 1-31,-2 2-12,2 1-20,-1 4-12,-1 1-5,1 0-11,-2 1 6,0 2-8,-1 3-5,0-2-3,-1 0 5,-2 2-7,2-1 2,0-1-3,-2 0-6,-1 0 8,1-2-9,0-1-3,-2-2-4,1-1-1,0-5-9,2 1 2,-2-2 7,0-1-8,-1-4-9,1 0-13,-3-1 0,1-2 0,0-1 0,-3-2 0,9-4 0,-17 3 0,17-3 0,-23-3-12,11-4-108,-1-3-68,-4-4-72,-1-6-71,2-4-57,-2-7-114,2-4-125,2-2-76,3 0-173,2-2-451,1-1-929</inkml:trace>
  <inkml:trace contextRef="#ctx0" brushRef="#br2" timeOffset="114469.62">7619 15308 320,'0'0'637,"5"-7"-93,-5 7-48,0 0-57,7-8-45,-7 8-46,0 0 12,9-9-31,-9 9-15,7-8-39,-7 8-28,8-7-24,-8 7 29,9-12-6,-9 12-16,9-9-9,-9 9 3,4-11-30,-4 11-32,1-11-32,-1 11-26,-3-10-13,3 10-24,-7-9-4,7 9-10,-10-7-16,10 7-8,-13-5 0,13 5-44,-15-3-73,15 3-104,-16 0-114,16 0-139,-18 5-171,18-5-195,-15 7-645,6-3-1072</inkml:trace>
  <inkml:trace contextRef="#ctx0" brushRef="#br2" timeOffset="114930.5">7906 14634 431,'0'0'780,"1"-18"-112,-1 18-92,-1-12-62,1 12-65,-4-12-58,4 12-39,-7-5-33,7 5-13,0 0-34,-15 2-14,6 4-13,0 3-16,0 1-15,-4 4-13,3 5-12,0 0-9,-3 5-9,1 3 4,2-3-19,0 4-20,2-2-22,3-1-13,1-2-24,-1 1-14,3-1-14,2-4-7,0 2-9,1-4-7,2 1-8,3 0-17,0-3-55,2-1-83,2-3-80,4-2-81,-1-3-68,4 0-105,-2-3-112,3 0-58,0-2-149,2-3-535,-2-1-928</inkml:trace>
  <inkml:trace contextRef="#ctx0" brushRef="#br2" timeOffset="115169.55">8086 14708 483,'-3'-11'778,"3"11"-104,-2-18-42,2 18-74,-3-11-65,3 11-54,0 0-52,-3-13-51,3 13 3,0 0-17,0 0-16,0 0-41,0 0-8,2 20-30,-2-20 11,4 22-42,-2-8-29,2 3-21,1 1-19,-1 2-20,0 0-18,1 0-19,-1 0-15,-2-1-9,1-1-19,1-1-8,-3 0-65,3-1-75,-2-1-102,-1-3-72,2-1-97,-2 0-63,-1-11-129,4 17-96,-4-17-197,4 12-425,-4-12-905</inkml:trace>
  <inkml:trace contextRef="#ctx0" brushRef="#br2" timeOffset="115425.74">8293 14734 500,'-3'-9'630,"3"9"-75,-8-14-47,8 14-66,-9-10-71,9 10-17,-12-5-43,12 5-3,-14-1-15,14 1-33,-16 4-5,7 1-17,3 2-1,-4 2-21,3 3-11,1 0 12,-1 1-10,4 1-45,-2 2-25,2-1-17,1 3-15,0-3-20,2-2-16,0 2-11,2-3-14,0 0-6,1 1-13,3-1-22,0-2-48,0-2-102,0 0-91,4-2-72,-1-3-127,0 1-89,4-3-93,-13-1-187,22 2-399,-9-5-814</inkml:trace>
  <inkml:trace contextRef="#ctx0" brushRef="#br2" timeOffset="115611.66">8436 14845 95,'0'0'864,"0"0"-173,0 0-58,0 0-120,0 0-30,0 0-94,15 3-39,-15-3-65,17 1-57,-17-1-58,19 2-23,-19-2-45,22 0-4,-22 0-37,24 0-19,-13-1-111,5 0-66,-3-2-129,2 2-102,2-1-147,-1 2-685,3-4-807</inkml:trace>
  <inkml:trace contextRef="#ctx0" brushRef="#br2" timeOffset="115816.75">8911 14751 852,'0'0'826,"0"0"-94,0 0-83,-6-7-46,6 7-49,0 0-53,0 0-51,0 0 6,-5 10-78,5-10-46,-2 10-59,2-10-40,-1 15-49,1-15-29,-1 16-34,1-16-22,-2 21-19,2-21-16,0 23-16,0-23-16,0 22-83,0-22-81,0 18-64,0-18-64,0 17-80,0-17-36,0 13-116,0-13-71,0 13-102,0-13-779,0 0-1058</inkml:trace>
  <inkml:trace contextRef="#ctx0" brushRef="#br2" timeOffset="116078.85">8983 14550 541,'2'-11'869,"2"2"-125,1 2-74,-5 7-73,14-7-36,-14 7-66,18 5-10,-5 0-24,2 7-10,2 1-14,1 6-26,0 5-5,2 5-28,-2 2-22,1-1-39,-6 5-305,2 0-12,-2-2 0,-3-1 0,-2-2 0,-3 3 0,-2-2 0,-3-3 0,-2 0 0,-2 4 0,-2-2 0,-4-2 0,-2 1 0,-5 1 0,-3-2 0,-3-4 0,-1 1-177,1-7-535,-5 5-260,1-7-1021,-5 1-1743</inkml:trace>
  <inkml:trace contextRef="#ctx0" brushRef="#br2" timeOffset="117077.68">10364 12659 753,'-5'-8'650,"5"8"-104,-4-9-65,4 9-14,-3-9-32,3 9-24,0 0-45,-2-13-4,2 13-56,0 0-22,0 0-56,0 0 26,0 0-8,0 0-23,0 0-23,0 0-16,4 17-41,-3-4-17,0-2-25,1 4-24,-2-2-23,0 2-5,1 2-11,-1-4-9,-1 2-17,1-2-105,-2 0-86,2-1-81,-1 0-100,1-12-124,-3 19-82,3-19-116,-1 12-717,1-12-1002</inkml:trace>
  <inkml:trace contextRef="#ctx0" brushRef="#br2" timeOffset="117257.25">10286 12564 357,'1'-17'839,"-1"3"-161,2-1-64,0 2-121,1-1-55,-1 2-33,1 1-75,-2 1-26,2 0-72,-3 10-28,5-17-65,-5 17-3,4-14-51,-4 14 1,5-7-32,-5 7-5,0 0-119,9-4-119,-9 4-157,9 4-124,-9-4-319,14 9-332,-7-2-736</inkml:trace>
  <inkml:trace contextRef="#ctx0" brushRef="#br2" timeOffset="117882.83">10689 12637 494,'0'0'837,"19"-8"-154,-10 1-64,2 1-77,2-5-74,0 2-50,2-3-80,0-1-36,2-2-67,0-1-26,2-2-55,0 0-10,-2-2-44,0 1 13,-2-3-23,0 1-8,-2-1-20,-4 2-11,1-1-7,-4 1-7,-2-2-10,-1 4-7,-2 1-5,-1-1 0,0 2-6,-2 1-3,-4 3-1,1-3 2,-1 5-1,-2 1-2,2 2-1,-1 2-5,-1 0 1,8 5-5,-13-5 6,13 5-3,-13 1-2,13-1-7,-13 9 14,7-4-11,0 4 9,1 3 5,0 3 5,-1 2-14,2 4 36,-4 3 7,4 3 28,-2 5-22,1 2 25,1 2-28,0 7 21,1 2-25,1 2 11,0 0-12,0-2-5,1 4-9,1-1 36,0 1-45,1 1 3,1 1-3,-1 0-2,2-3-20,0 1 16,0-1-19,1-3 20,-2-1-17,-1-6 20,1-3-22,-2 1 23,0-6-5,-2 2 0,1-4-5,0-2-1,-3-1 4,2-3 5,0-4-12,1-1 1,1-4-5,0 0 3,0-13-9,4 19-4,-4-19-2,10 12-8,-10-12-3,13 4-2,-13-4-7,20-2 2,-8-3 3,2-1-18,0-2 30,4-2-21,-3-2 24,2 0-16,-2-2 26,-1-1-10,-1-1 22,-2-2-26,-2 1 25,-2-4-25,-5 1 18,-2 2-40,-2-6 18,-5 2-11,-5-4-12,-8-3-8,-4 1-7,-5 0 3,-4 1-16,-8-4-21,-3 1 8,-1 2 1,5 5 15,-1 2 20,1 2 27,2-1-13,2 4 23,3-1-11,9 3 14,2-1-40,4 2-4,6 2-39,2 2-55,5-4-76,4 1-98,2 2-98,6-4-210,4-1-447,6-4-697</inkml:trace>
  <inkml:trace contextRef="#ctx0" brushRef="#br2" timeOffset="118952.94">11698 12761 182,'6'-8'703,"-2"-1"-120,1-1-54,-1 2-30,-1-2-46,1 0-24,-2-1-69,2 0-18,-4 0-30,4 1-21,-4 10-26,-3-22 2,3 22-50,-1-19-14,-4 10-53,0 1 4,-2 3-33,-2 1 2,-3 1-37,-1 3 9,-1 1-41,-3 4 9,-3 1-28,-1 6 15,-1 3-23,1 2 10,1 0-25,0 4 16,2-1-5,4 2-5,2-3-5,2 0-2,0-2-4,3 3 7,3-6-11,1 2 35,3-3-43,3 1 4,1-3-3,5-2 35,2-1-53,2-3-19,4-1-52,-1-2-43,5-3-27,1-2-17,0 0-27,1-3 26,2-2-6,-3-2-10,3-3-14,0-1 12,-4-3 7,1-2 13,-2 0 14,-2-2 19,2-1 15,-5-1 25,1-1 17,-5-1 21,1 0 9,-3-1 20,-1-2 9,-1 0 31,0 5 5,-4-3 26,1 2 9,-2 0 31,0 4 5,-2 1 2,0 0 42,-2 2-13,0 1-24,-3 2 10,3 2-6,-2 0 2,-1 5-3,0-3-9,5 10-3,-12-6-8,12 6-3,-14 0-8,14 0-18,-13 9 4,8-1-21,-4 4 20,4 2-22,-2 4 11,1 3-21,-1 2 29,-2 4-23,2 3 21,0 1-14,3 0 21,-5 3-28,5 0 16,-1-1-20,2 1 12,1-2-4,1-3 0,1 0-5,1-3-3,0-1-1,3-1-3,2-2-30,4-2-44,-2-2-47,4-2-45,2-3-45,1-1-30,-1-3-2,-1-4-1,3 0-15,-1-2 16,0-2 23,-2-1 19,5-3 23,-3 0 22,1-1 26,-3-3 25,1-1 19,-1-2 14,-1-1 14,1-2 26,-2 1 16,-1-2 40,-1 0 15,-1 1 24,-2 1 43,0 0 26,-3 2 12,1 1 4,-4 9-8,4-14-15,-4 14-8,0 0 12,2-11-13,-2 11 4,0 0-14,0 0-6,-2 11-17,2-11-1,0 14-25,0-14-5,-2 17-21,0-6 5,2-11-19,2 19 6,-2-19-3,2 18-9,-2-8-5,0-10-54,5 17-72,-5-17-85,8 14-58,-8-14-74,8 10-109,-8-10-151,9 5-331,-9-5-491</inkml:trace>
  <inkml:trace contextRef="#ctx0" brushRef="#br2" timeOffset="119190.28">12043 12537 607,'0'0'817,"-6"-11"-148,6 11-110,-6-10-82,6 10-63,-4-12-47,4 12-76,-2-13-36,2 13-65,0 0-20,2-16-48,-2 16-8,2-9-40,-2 9 0,0 0-46,4-11 25,-4 11-35,0 0-60,0 0-136,14 0-130,-14 0-112,7 10-157,-1-4-611,-1 2-797</inkml:trace>
  <inkml:trace contextRef="#ctx0" brushRef="#br2" timeOffset="119589.65">12356 12859 165,'0'0'776,"-1"-17"-178,1 17-68,1-15-62,-1 15-54,0-13-55,0 13-50,0 0-47,1-13-60,-1 13 18,0 0-22,0 0 0,0 0-3,12 8 2,-5 1-50,-3 1 15,0 4-21,1 3-3,2 2-21,0 1-16,-3 3-12,1 1-15,-1 2-24,0 0 52,-1 3-42,-1-1 16,2 2-31,-4-1 16,3-2-26,-1 0 24,-2 0-12,0 0 12,0-3-9,-2-1 10,-1-4-2,-1 0 5,0-2 29,-1 0-29,-1-3-8,-1 0-10,-3-2-10,0-1-2,1-1-8,-3-2-6,1-1-9,-1-2-6,-1-3-39,0-2-92,-1-1-47,-2-3-102,-2-6-62,3-3-151,-7-4-107,3-4-157,4-4-670,-4-6-1031</inkml:trace>
  <inkml:trace contextRef="#ctx0" brushRef="#br2" timeOffset="119750.72">12313 12574 706,'7'-10'749,"-1"2"-139,-6 8-78,11-13-63,-11 13-58,8-10-91,-8 10-48,6-8-63,-6 8-34,6-9-54,-6 9-18,7-7-98,-7 7-137,0 0-146,7-8-164,-7 8-765,0 0-815</inkml:trace>
  <inkml:trace contextRef="#ctx0" brushRef="#br2" timeOffset="120178.08">13050 12364 501,'8'-9'837,"-1"2"-156,3 1-60,-2-1-99,-3 1-17,3-1-53,-8 7-25,12-10-55,-12 10-49,9-7-48,-9 7-44,7-7-31,-7 7-16,0 0-15,0 0-13,0 0-8,0 0-18,0 0-9,-5 17-15,-1-10-12,-3 4-14,-3 1-11,-1 1-12,-3 2-11,-2 2-11,-4 2-7,1-2-2,2 0-6,-2-2-4,3-2-7,3-1-1,3-3-1,-2 0 1,6 0-6,-2-1-7,4-3 13,-1 2-9,7-7 11,-7 12-8,7-12 19,0 0-25,1 15 13,-1-15-9,13 9 9,-7-2-10,6-2-1,1 0 3,3 3 19,-1-3-17,6 3-3,0-2 1,0 1 1,0-2-4,0 3 1,3-1-3,-2-2-15,-1 2-72,1-2-76,-4-1-45,0 1-84,-1 0-42,-2 0-112,0 0-104,-1 1-48,-3 2-24,0-3-698,-4 3-928</inkml:trace>
  <inkml:trace contextRef="#ctx0" brushRef="#br2" timeOffset="120413.59">12843 12905 655,'-13'-1'900,"13"1"-147,-18 0-193,18 0-15,-11-1-87,11 1-31,0 0-37,-14 2-13,14-2-17,0 0-58,0 0-30,6 12 0,-6-12-94,14 8 9,-5-3-65,1-1 27,5 1-75,1 2 26,-1-2-64,3-1 42,0 1-62,2-1 42,1-2-59,-3 3 6,2-5-149,1 2-102,-2 0-110,0-2-111,0 0-179,2 1-176,-1-2-636,-2-1-1075</inkml:trace>
  <inkml:trace contextRef="#ctx0" brushRef="#br2" timeOffset="121205.91">13851 12562 549,'0'0'585,"5"-8"-98,-5 8-33,10-12-41,-10 12-60,6-14-12,-6 14-7,7-17-37,-7 17-11,4-16-44,-4 16 1,0-17-56,0 17-15,-4-20-50,3 10 15,-5 2-44,0-1 11,-4 1-27,4 1 6,-6 3-26,-1 2 15,1 1-32,-6 2 10,1 3-26,-2 3 17,0 2-31,-4 5 16,1 3-24,1 0 20,4 2-19,-2 0 19,6 0-26,4-2 18,-2 2-19,4-3 19,1 0-22,3-1 23,3-1-24,0-3 21,2 0-20,3-1 21,3-2-21,1 0 21,3-3-49,3-1-18,2-1-55,-2-2 1,3-4-43,1 0-37,2-1-11,2-4-6,-2-1-11,-2-2-7,2-1 1,-1-3-21,-2-2 17,0-1-10,-1-2 39,-1-2-8,-2 1 50,-1-4 10,-4 0 32,0 3 23,-1-2 30,-4 0 23,-2-1 26,2-1 24,-4 0 32,0-2 30,-4 3 15,2-1-9,-2 2 31,1 0 13,-4 5 20,3 2-7,-1 2-15,-1 1 0,-1 2 7,3 4 4,-2-1 4,6 9-18,-11-8-7,11 8 6,0 0-22,-10 2 28,10-2-26,-3 15 11,3-15 6,0 23-32,1-6 13,1 2-34,-2 5 15,4 0-21,0 3 13,-2 4-29,1 0-5,1-1-11,1 0 13,0 0-25,-1-4 14,3 3-19,-1-2-8,0-3-92,2-2-103,-1-1-120,4-1-119,-3-3-219,4 0-563,-3-2-824</inkml:trace>
  <inkml:trace contextRef="#ctx0" brushRef="#br2" timeOffset="121738.17">14165 12707 377,'0'0'336,"0"0"-32,2-12-54,-2 12-5,0 0-25,2-15-3,-2 15-2,0 0-4,0-14-32,0 14-8,0-11 13,0 11 9,0 0 29,0-13 14,0 13 6,0 0 1,0-12 6,0 12-35,0 0 17,0 0-41,-2-12 8,2 12-48,0 0 0,0 0-34,0 0 27,0 0-17,0 0 14,-7 12-38,7-12 19,-5 19-37,3-9 8,0 2-34,2 0 7,-1 0-30,-3 2 7,4-1-4,0 1-10,-2 0-6,0 1-4,2-2-7,0 1-14,0-1-103,-2 3-85,2-4-91,-2 0-145,1 0-107,1-12-127,-4 22-758,4-22-1025</inkml:trace>
  <inkml:trace contextRef="#ctx0" brushRef="#br2" timeOffset="122285.2">14063 12444 375,'0'0'630,"0"0"-123,0 0-59,0 0-52,0 0-18,0 0-35,0 0-20,2-11-17,-2 11-36,8-5-13,-8 5-46,12-11 9,-7 6-21,3-2-2,0 0-39,-1 1 21,-3-1-37,2-2 0,-1 1-24,0 1 4,-5 7-19,7-13-9,-7 13-22,4-11-19,-4 11-12,0 0-11,0 0-14,-2-12-26,2 12-1,0 0-69,-12 5-34,12-5-70,-9 13-72,3-2-98,1 1-91,-1 5-104,1-2-251,2 3-303,1 2-720</inkml:trace>
  <inkml:trace contextRef="#ctx0" brushRef="#br2" timeOffset="122538.17">14409 12675 907,'0'0'734,"-2"-14"-86,2 14-85,0-11-45,0 11-101,0 0-50,-2-13-104,2 13-34,0 0-4,0 0-2,0 0-39,0 0 6,0 17-52,0-17 1,2 22-51,-1-9 8,-1 0-40,1 2 8,1 1-33,-2 0 15,1 0-11,-1-2-24,0-1-102,0 1-96,0 1-155,0-3-133,0-12-155,0 21-784,0-21-1018</inkml:trace>
  <inkml:trace contextRef="#ctx0" brushRef="#br2" timeOffset="122797.26">14632 12671 160,'-9'-13'743,"9"13"-159,-14-11-59,6 6-55,-4 2-17,0 1-55,12 2-33,-26 0-9,13 4-50,-2 0-4,0 2-57,1 2 1,3 1-37,1 3-8,0 0-43,1 0 16,4-1-30,2 2-23,0-1-23,5-1-17,-1 0-21,3-1-13,4 2-7,2-3-8,1-1-3,4-1-10,1-1-13,3-2-89,-2-1-98,6-2-73,-1-1-108,-2-1-144,5-2-88,0 1-216,2-3-380,5-1-801</inkml:trace>
  <inkml:trace contextRef="#ctx0" brushRef="#br2" timeOffset="123011.5">14822 12574 582,'-13'-2'933,"4"-3"-201,9 5-173,-12-3-120,12 3-71,-8-8-65,8 8-49,0 0-15,9-9-61,-9 9-10,22-5-52,-7 1-2,0 1-41,7 1-1,-4-1-33,4 1 7,-3 0-54,0-1-93,0 2-107,-1 0-117,-4-2-87,0 3-123,-1-2-602,-13 2-751</inkml:trace>
  <inkml:trace contextRef="#ctx0" brushRef="#br2" timeOffset="123245.82">14925 12421 430,'0'0'811,"-6"-11"-144,6 11-52,-5-10-64,5 10-69,-4-8-45,4 8-85,0 0-45,0 0-59,-5-7-8,5 7-6,0 0 21,-1 10-43,1-10 4,1 19-42,0-7-7,1 3-31,0 2-18,1 0-26,-2 1-16,2 3-18,2 0 9,-2 1-24,0 0-16,0-1-2,-1 1-10,2 1-24,1 0-100,-1-2-101,-2 1-113,5-1-176,-5 0-173,1-3-213,2-2-497,0-2-983</inkml:trace>
  <inkml:trace contextRef="#ctx0" brushRef="#br2" timeOffset="123785.52">15544 12609 263,'9'-13'875,"-3"0"-219,-1 1-37,-2 1-93,-1-2-55,-2 13-60,0-22-38,-1 11-71,-3 1-18,1 1-61,-5 1-11,-1 0-39,1 1-15,-4 2-44,-1 1-1,0 2-43,-4 2 11,0 1-38,0 4 16,-5 3-36,1 0 12,1 4-23,-3 2 22,3 2-28,1 2 16,1 0-22,4-1 15,1-2-21,3 3 1,2-4-3,2 0 26,3 1-22,3-3 19,2-1-24,3-1 8,1-2-57,3-1-15,1 0-52,3-2 7,0-2-35,1 1 12,1-3-32,2-2-4,-1-1-13,1-2-9,1 0-13,-2-2 8,1-2-13,0-1 23,-2-3-14,-1 0 15,0-2 18,-3-2 0,0-1 32,-1-1 10,-2-2 42,-3-2 1,1 0 42,-2-2-3,-2 0 51,1-1 22,-3 0 30,-3 0 25,2 0 39,-3 2 13,1-2 13,-1 4 35,-1 1 14,1 3-4,-1 1 35,0 1 11,1 2-31,0 1-9,4 12-56,-5-17 4,5 17 4,-4-10 38,4 10-12,0 0 28,0 0-6,-3 18-7,5-7 12,0 5-6,1 5-26,1 2-10,2 6 20,2 1-32,-2 0-22,-1 0-44,-1 1-8,2-2-13,-1 1-17,1-5-7,-3 1-6,1-1-8,0-1-11,-1 0-116,-1-2-87,1 2-116,-2-7-89,2 1-168,-2-2-129,0 1-929,-1-3-1284</inkml:trace>
  <inkml:trace contextRef="#ctx0" brushRef="#br2" timeOffset="124041.14">15844 12608 72,'0'0'1015,"4"-10"-250,-4 10-133,5-8-88,-5 8-19,0 0-65,0 0-21,0 0-67,0 0-31,15 3-18,-15-3-14,8 12-50,-4-1-31,1-2-31,-1 3-35,1 2-31,-2-1-24,-1 1-21,1 0-14,-2-1-21,0 3-5,1-1-11,-2-1-10,1-1 5,-1-1-155,0-12-80,0 22-98,0-22-123,-1 19-172,1-19-167,0 14-759,0-14-1155</inkml:trace>
  <inkml:trace contextRef="#ctx0" brushRef="#br2" timeOffset="124613.49">16151 12641 223,'0'0'766,"0"-19"-190,0 19-40,-4-14-45,4 14-35,-8-12-42,8 12-73,-16-9 10,16 9-61,-17-3-22,17 3-29,-21 3-6,8 1-36,0 1 22,0 3-46,0 1 22,1 5-38,-1-2 2,1 3-32,5-1-1,-2 1-10,4 0-26,0 1-16,1-1-14,1-1-9,3-2-10,0 3-5,3-3-5,1-2 29,1 2-47,3-2 33,1-1-48,2-2 41,3 1-78,-1-4-66,3 1-42,0-2-66,1-1-23,0 0-49,1-2-29,0-2-22,1 1-6,-1-2 16,-1 2 13,-1-4 17,0-2-3,-1 2 50,-2-3 25,0 0 56,0-2 22,-2-1 60,0 0 38,-2-1 61,0 0 26,0 0 56,-3-2 25,1 4 42,-2-3 28,0 4 13,0-1 1,-1 3-7,0-3 9,-4 10-30,6-13 12,-6 13-50,7-11-13,-7 11-35,0 0 8,8-8-13,-8 8 36,0 0-2,11 10 12,-11-10-28,9 17 29,-4-2 12,1-1 4,0 4-27,0 3-10,-1 1 5,-1 0-4,-2 2 46,1 0-58,-1 0 19,-2 2-41,0-1 28,0 0-39,-1 1 36,-2-3-50,1 1-4,-2-1-5,0-1-2,0-2 1,-1 1 8,-1-3 5,0-2 7,-2 0-6,1-2 6,0-1 1,-2-1-12,-1-2-7,1-2-9,-2 1-4,1-4-29,1 0-3,-2-1 0,-1-3 0,12-1-75,-24-3-116,12-2-91,-2-4-109,0-5-110,2-1-180,1-6-127,0-4-856,1-4-1333</inkml:trace>
  <inkml:trace contextRef="#ctx0" brushRef="#br2" timeOffset="124809.98">16357 12361 139,'5'-7'909,"-5"7"-173,9-9-34,-9 9-90,10-6-15,-10 6-70,0 0-44,10-6-53,-10 6-50,0 0-47,9-4-41,-9 4-56,0 0-47,0 0-44,0 0-24,12-4-16,-12 4-33,0 0-12,0 0-22,0 0-99,0 0-94,0 0-126,0 0-98,9-3-163,-9 3-145,0 0-897,0 0-1232</inkml:trace>
  <inkml:trace contextRef="#ctx0" brushRef="#br2" timeOffset="125953.48">11993 11699 554,'0'0'409,"5"-11"-43,-5 11-4,6-9 11,-6 9-10,4-8-22,-4 8-10,3-10 7,-3 10-12,5-9-40,-5 9-12,0 0-62,0 0-5,-2-14-29,2 14 11,0 0-24,-7-6-27,7 6-1,0 0 0,-18 3-11,9 0-7,-1 2-23,0 2-11,-3 2-11,3 0-7,-1 3-9,-1 1-10,1-1-14,0 5-4,2-2-3,0-1-6,3 3-3,0-3-4,0-2-4,3 3 1,1-3-1,4-1-9,0 0 28,4-1-24,0 0-1,1-1-1,5 1-29,1-5-123,0 0-104,3-1-127,0-2-120,4-2-91,-4 2-164,2-4-482,2 1-847</inkml:trace>
  <inkml:trace contextRef="#ctx0" brushRef="#br2" timeOffset="126209.12">12239 11682 71,'0'0'838,"-1"-17"-176,1 17-59,0-15-50,0 15-30,-2-13-73,2 13-45,0-12-48,0 12-62,0 0-57,0-14-46,0 14-35,0 0 4,0 0-3,0 0-4,0 0-11,4 11-9,-4-11-16,2 16-16,1-6-17,-1 3-8,1-1-13,-3 1-8,2 1-15,-1 1-10,0-2-1,0 1-8,0-1-5,-1 0 0,0 1-5,3-2-23,-3-1-90,0-11-96,0 21-55,0-21-108,0 17-120,0-17-78,4 12-155,-4-12-584,0 0-899</inkml:trace>
  <inkml:trace contextRef="#ctx0" brushRef="#br2" timeOffset="126494.62">12466 11651 562,'-8'-11'621,"8"11"-100,-6-8-37,6 8-90,-9-6-38,9 6-37,-14-4-42,14 4-13,-13-1-27,13 1-38,-15 1-16,15-1-50,-15 4-3,15-4-21,-13 6 35,13-6-28,-13 11 8,13-11-35,-7 11 24,7-11-29,-6 13 10,6-13-33,0 12 12,0-12-31,4 14 11,-4-14-23,9 11 8,-9-11-27,13 12 18,-6-7-25,2-1 19,-9-4-44,16 8-72,-5-6-100,-11-2-137,19 2-107,-19-2-90,21 2-170,-9-4-437,-12 2-750</inkml:trace>
  <inkml:trace contextRef="#ctx0" brushRef="#br2" timeOffset="126670.13">12629 11668 527,'0'0'637,"0"0"-112,11-6-46,-11 6-77,10-6-56,-10 6-71,13-5-40,-13 5-44,19-7-40,-9 6-28,-10 1-18,21-5-33,-10 2-25,-11 3-125,20-5-112,-20 5-98,16-5-134,-16 5-559,16-4-574</inkml:trace>
  <inkml:trace contextRef="#ctx0" brushRef="#br2" timeOffset="126877.7">12839 11526 98,'0'0'786,"0"0"-185,0 0-68,0 0-72,-5-8-50,5 8-13,0 0-46,0 0-45,-2 10-20,2-10-62,2 12-16,-2-12-61,0 18 10,0-18-46,2 21-1,-2-21-40,1 22 4,0-9-35,-1-1 12,1 0-29,1 0 11,-2-12-68,2 22-73,-2-22-135,2 21-116,-2-21-100,0 17-198,0-17-485,2 12-754</inkml:trace>
  <inkml:trace contextRef="#ctx0" brushRef="#br2" timeOffset="127138.02">12944 11385 467,'2'-13'768,"-2"13"-181,0 0-55,7-11-50,-7 11-43,0 0-55,14 3-47,-6 1-6,2 1-50,-1 5-28,3 3 10,0 1-33,1 1-25,1 3-19,-3 0-18,3 6-23,-1-2-16,0 1-27,-5-2-17,-1 0-18,1 1-12,-1 1-7,-2-2-32,-1 0 10,-2-2-4,-2 0-51,-4-1-147,-1-1-143,0 5-267,-3-4-270,-3 0-617,-1 2-1095</inkml:trace>
  <inkml:trace contextRef="#ctx0" brushRef="#br2" timeOffset="128046.62">14159 11705 464,'0'0'618,"4"-12"-77,-4 12-54,2-13-21,-2 13-22,4-13-34,-4 13-17,5-12-44,-5 12 6,3-11-23,-3 11-22,0 0-24,1-14-26,-1 14-29,0 0-31,-4-9-20,4 9-15,0 0-25,-11 1 11,11-1-14,-17 11-5,9-2 20,-4 1-45,3 2 3,0 4-15,-5 0-19,6 0-10,-3 2-19,3-1 0,0 1-7,-1 0-7,5-1-7,-1-2-9,2 1 3,3 0-6,0-2-2,0 0 31,5 0-40,0 1 30,1-3-38,1 0 29,3-1-58,0 0-30,-1-2-111,5-4-67,-1 2-81,0-2-40,-1-2-83,1-1-75,1 0-55,-14-2-58,23-1-125,-10 0-463,-2-1-829</inkml:trace>
  <inkml:trace contextRef="#ctx0" brushRef="#br2" timeOffset="128281.93">14344 11768 768,'0'0'682,"-5"-14"-77,5 14-20,0-12-70,0 12-36,-2-12-79,2 12-31,0 0-91,-2-13-29,2 13-37,0 0-35,0 0 13,0 0 39,0 0-34,0 0-10,9 8-15,-9-8-24,5 17-22,-1-8-16,-1 4-8,-1 0-21,0 2-13,0-1-8,2 2 28,-4-2-63,4 1-3,-2 0-3,0-2-8,0-1-41,-2 1-80,2-1-78,-2-12-71,2 17-87,-2-17-125,2 14-86,-2-14-93,2 13-777,-2-13-1038</inkml:trace>
  <inkml:trace contextRef="#ctx0" brushRef="#br2" timeOffset="128569.51">14546 11797 45,'0'0'783,"7"-17"-142,-7 17-83,1-12-68,-1 12-84,-3-9-31,3 9-54,-7-9 9,7 9-50,-8-7-7,8 7-31,-15-4-1,15 4-24,-15 0 5,15 0-38,-19 3 4,19-3-17,-19 5-13,9-1-9,0 3-25,-1 0-11,1 1 1,3 2-19,-1 0 2,1 1-6,0-1-19,4-1-5,-1 2 34,2 1-51,2-3 25,0 3-60,0-12 41,5 20-52,-1-11 38,0-1-47,5 1 45,-4-1-63,4-3-84,2 1-54,-2-1-76,0-2-88,3 0-94,-12-3-111,23 4-100,-23-4-131,24 0-582,-13-3-945</inkml:trace>
  <inkml:trace contextRef="#ctx0" brushRef="#br2" timeOffset="128757.67">14625 11872 415,'0'0'829,"0"0"-182,0 0-98,0 0-61,0 0-54,0 0-80,7-7-34,-7 7-56,11-3-21,-11 3-65,18-2-16,-18 2-51,22 0-10,-22 0-35,20-5 7,-20 5-39,21 0-72,-8-1-120,-13 1-130,19-1-111,-19 1-138,20-3-676,-20 3-821</inkml:trace>
  <inkml:trace contextRef="#ctx0" brushRef="#br2" timeOffset="128981.49">14867 11747 858,'0'0'726,"0"0"-105,0 0-87,0 0-44,0 0-62,0 0-22,0 0-66,0 0-14,0 0-64,-3 9-6,3-9-51,1 15-10,-1-15-60,0 14-6,0-14-49,0 17 10,0-17-37,2 20 13,-2-20-36,0 18 9,0-18-25,1 18 8,-1-18-115,0 14-62,0-14-98,4 13-118,-4-13-98,2 12-89,-2-12-264,3 9-301,-3-9-737</inkml:trace>
  <inkml:trace contextRef="#ctx0" brushRef="#br2" timeOffset="129246.17">14919 11642 692,'0'0'722,"0"0"-160,-1-14-77,1 14-48,0 0-35,0 0-42,10-3-20,-10 3-38,10 10-22,-2-3-25,1 2 4,0 4-30,0-1-3,2 2-36,0 4 0,-1-1-24,-1 0-28,0-1-21,-2 2-29,-1-4-4,2 2-19,-4 0-11,0-2-8,0 1-13,-3-1-8,-1-1-3,-2 0-59,-3 0-98,1 1-114,-4-2-178,2 1-240,-3 0-230,0-1-488,-1 0-986</inkml:trace>
  <inkml:trace contextRef="#ctx0" brushRef="#br2" timeOffset="129909.49">16159 11638 941,'0'0'806,"0"0"-118,-7-10-84,7 10-65,0 0-67,-9-7-58,9 7-47,-12 0-34,12 0-39,-15 1-43,5 3-38,0 0-23,-1 3-23,-3 3-19,3-1-13,-2 4-15,1 2-20,0 1-12,0 2 12,1 1-32,2-2-5,1 2-10,1 2 21,1-1-74,2-3 22,2 1-4,1-1-6,1 0 37,3 0-47,1-1 45,2-2-59,3 0 47,0-2-81,4 0-73,3-1-126,1-3-104,2-1-171,3 0-186,0-3-122,-1-1-628,2-1-1075</inkml:trace>
  <inkml:trace contextRef="#ctx0" brushRef="#br2" timeOffset="130177.64">16385 11747 852,'-5'-8'724,"5"8"-71,-8-12-39,8 12-74,-4-11-37,4 11-67,-4-8-47,4 8-78,0 0-27,-3-11-47,3 11-39,0 0-27,0 0 38,0 0-23,0 0-12,-3 8-18,3-8-11,1 17-18,1-5-16,-1 1-20,1 3-12,0-1-26,0 4-3,1-2 28,-1-1-45,1 1 20,1-1-47,-1 0 35,0-1-60,0 0-30,1-1-118,-2-2-71,-1-3-85,3 2-62,-4-11-132,5 17-81,-5-17-111,8 11-720,-8-11-1040</inkml:trace>
  <inkml:trace contextRef="#ctx0" brushRef="#br2" timeOffset="130477.64">16633 11717 683,'0'0'698,"-7"-12"-69,7 12-48,-10-11-92,10 11-50,-17-7-58,17 7-17,-19-3-60,8 5-16,-2-1-50,-1 5-6,0-1-39,0 2 9,0 5-37,-1 0 3,2 2-33,0 2 25,3 0-18,-2-1-18,5 1-7,0-1-27,2-2-7,1 3-21,2-3-15,0-1-4,2 0-8,2-1 3,0 0-13,2-2-5,2 0-2,1-1-4,3-3-3,2 2-9,-1-3-49,2 0-65,0-2-69,1 1-86,-2-3-60,4 0-124,-2-1-97,4-2-95,-3 1-148,3-4-423,-4 2-824</inkml:trace>
  <inkml:trace contextRef="#ctx0" brushRef="#br2" timeOffset="130697.79">16735 11836 553,'0'0'725,"0"0"-55,0 0-26,0 0-88,0 0-20,14 2-76,-14-2-19,14 0-79,-14 0-14,20 0-48,-8-1-64,2 1-43,0 0-36,1-1-30,0-1-29,0 0-13,2 1-27,-1 0-38,-2-1-92,0 0-100,-2-1-71,2-1-125,-3 1-82,1 1-77,-1-1-101,-11 3-674,17-6-904</inkml:trace>
  <inkml:trace contextRef="#ctx0" brushRef="#br2" timeOffset="130921.3">17076 11697 883,'-6'-10'728,"6"10"-76,0 0-104,0 0-41,0 0-70,0 0-21,0 0-69,-9 6-10,9-6-39,-1 12-16,1-12-29,-2 17-12,1-6-34,1-11-31,0 22-34,-1-10-29,1 1-24,0-13-15,0 22-8,0-10-20,0 0-10,0-12-6,0 22-10,0-22-40,1 18-106,-1-18-91,0 14-104,0-14-152,0 12-123,0-12-165,0 0-643,4 13-1005</inkml:trace>
  <inkml:trace contextRef="#ctx0" brushRef="#br2" timeOffset="131202.13">17256 11562 24,'-5'-9'1052,"5"9"-245,-6-13-154,6 13-112,-5-9-39,5 9-28,0 0-5,0 0-31,9 4-23,-2 4 3,5 2 12,2 4-43,4 5-25,-1 3 9,4 5-9,-1 0 4,0 1-246,0 0-120,-1 1 0,-6-3 0,1 2 0,-4-1 0,-2-1 0,-4-2 0,-1-1 0,-3-1 0,-2 2 0,-4 0 0,-4 2 0,-6-1 0,-4 1 0,-6 1 0,-1-4 0,-5 2-249,2 0-729,-6-6-1216,3 1-1975</inkml:trace>
  <inkml:trace contextRef="#ctx0" brushRef="#br2" timeOffset="132465.83">10368 14894 53,'0'0'911,"-10"-8"-203,10 8-26,-6-9-113,6 9-36,0 0-80,-6-9-46,6 9-66,0 0-1,0 0-42,0 0-11,-1 12-47,1-12-18,2 16-37,-2-16-36,4 20-27,-3-7-19,1-2-20,-1 3-23,0-2-11,1 2-6,-1 0-14,0-3-11,2 2-71,-2-1-87,0-2-103,-1-10-115,4 17-156,-4-17-135,0 14-912,0-14-1205</inkml:trace>
  <inkml:trace contextRef="#ctx0" brushRef="#br2" timeOffset="132649.34">10439 14733 208,'3'-22'901,"1"1"-203,0 0-52,1 2-108,0 2-69,-3 0-65,2 3-63,-1 3-65,-1 1-61,1-1-40,-3 11-35,2-11-26,-2 11-34,0 0 8,0 0-34,0 0-36,0 0-97,0 0-122,8 9-170,-8-9-182,5 16-766,-4-4-922</inkml:trace>
  <inkml:trace contextRef="#ctx0" brushRef="#br2" timeOffset="133327.76">10743 14922 437,'0'0'978,"17"-6"-231,-3-1-73,-1-1-96,5-2-83,-3-1-79,3-1-87,0-1-57,-1-1-45,-1-1-34,1-3-44,-2 2-21,-2 0-29,0-1-16,-2-1-15,-1-1-11,1 2-15,-4-1 9,-2 3-31,-1-2 14,0 0-24,-3 2 18,-1 0-25,0 2 16,-2 0-24,-1-2 19,-1 2-22,-1 0 20,-1 4-22,1 1 16,-4-1-23,2 3 22,0 2-21,7 4 8,-17-4-1,17 4 22,-15 4-20,7 0 21,-1 5-17,2 2-5,-2 1 8,0 5-2,1 2 0,3 4 12,1 2 10,-1 5 18,0 2 23,4 3 10,-1 1 5,2 3-1,-1 7-2,1 1-9,0 0 6,0 3-10,1 0 50,2 2 22,2 4-25,0-1-13,-1 11-20,-2-10-10,2 0-11,0-1-8,-1-1-12,1 0-12,-4-1 0,2-2-11,-1-1-1,2 0-2,-3-3 8,1-1-12,-1-7 8,-1-1-8,1-2 5,-1-1-2,-2-8 10,3-2-11,-2 1 2,2-7-6,-2 0 1,2-3-5,-1-1-16,1-3-15,0-12 33,3 17-36,-3-17-6,6 12-19,-6-12-19,11 2-24,-11-2-6,17-5-11,-8-1-12,4-2-4,2-4 2,-1-2-2,4-4 12,0-2 13,1-3 21,-1 1-4,1-6 27,-2 2 12,-4 1 15,-2-2 4,-3-1 14,-6 2-3,-2 1 16,-4-1-9,-5-2 15,-7-1-8,-7-2 12,-6 4-12,-6 0 14,-10 1-13,-5 1 7,-2 1-7,6 7 12,-1-2-8,-1 5 13,2 1-32,4-1 39,2 3-18,8 0 19,3 2-17,8 1 12,0 1-14,6 0 13,2 0-15,5-1 8,3 0-39,5 8-70,0-18-97,5 7-100,4 2-93,7-5-112,-1 0-204,9 0-327,3-2-658</inkml:trace>
  <inkml:trace contextRef="#ctx0" brushRef="#br2" timeOffset="134241.71">11643 15204 329,'0'0'631,"14"-9"-112,-14 9-44,13-11-41,-13 11-42,14-9-38,-14 9-31,10-12-49,-10 12 15,10-11-22,-10 11-30,5-12-58,-5 12-28,3-11-22,-3 11-21,-3-10-23,3 10-7,-11-7-12,11 7-11,-17-4-6,3 4 3,-1 3-9,-3 1-6,-2 2-4,-3 2-5,-4 3-3,3 2-7,-1 2-2,2 1 1,3 1-4,-1 1-4,5 1-2,2-2-2,3 0-11,4-1 9,-1-1-6,6 0 13,0-4-12,5 1 11,1-2-12,3-2 10,2 2-7,3-6-4,5 2-25,-2-5-16,4-1-30,1 0 6,1-4-20,3-1-13,0-1-7,-1-2-20,0-1 7,-3-2-14,3-4 6,1 1-8,-6-1 10,2-3 2,-3-2 19,-2 1 11,-3 2 6,2-7 18,-7 4 14,1-2 12,0-2 8,-1 3 5,-5-4 9,0 0 7,0 0 3,-2 0 3,0 0 9,-4 1 26,0 1 12,0 0 10,1 4 17,-5 0 13,2 5-25,0-1 6,1 5-3,-4 1 24,4 2-27,5 7 14,-13-6 6,13 6 17,-18 2-11,18-2 24,-13 13-38,7-3 31,0 2-30,1 4 11,1 1-34,-1 3 14,1 4-6,1-1-14,2 2-5,-3 2-8,3 1-6,1-1 20,0 2-26,1-1 6,3 4-10,0-2-2,1-2 2,0 1-50,1-6-27,3-1-64,0-2-22,2-1-40,-1-1-25,1-4-40,1-1-6,-1-4-11,1-1-18,0 0-19,-1-3 51,0-3-47,-11-2-1,22 5-45,-22-5 61,21-5-166</inkml:trace>
  <inkml:trace contextRef="#ctx0" brushRef="#br2" timeOffset="134397.31">11901 15378 827,'9'-9'123,"-3"1"43,2-2 32,-3-1-6,1-1 30,-2 3 2,-1-2 38,-3 11 2,9-15-20,-9 15-19,2-14-39,-2 14-17,0 0-17,0 0 18,0 0-31,0 0 12,0 0-21,0 0 21,0 0-56,-2 12 19,2-12-48,0 17 23,0-17-43,3 19 13,-3-19-35,1 21 14,1-12-38,-2-9 14,3 19-95,-3-19-53,4 15-83,-4-15-96,5 11-136,-5-11-187,0 0-277,7 10-483</inkml:trace>
  <inkml:trace contextRef="#ctx0" brushRef="#br2" timeOffset="134574.21">11969 15095 245,'-3'-12'837,"1"2"-155,2 10-57,-2-19-121,2 19-68,-2-14-104,2 14-43,0-11-83,0 11-17,0 0-69,4-12 1,-4 12-71,0 0-52,0 0-91,9 3-102,-9-3-121,7 13-133,-4-4-673,1 1-736</inkml:trace>
  <inkml:trace contextRef="#ctx0" brushRef="#br2" timeOffset="134922.06">12253 15351 910,'6'-7'718,"-6"7"-55,0 0-118,6-7-56,-6 7-82,0 0-73,9-5-28,-9 5-37,0 0-25,0 0-31,12 5-6,-12-5-10,8 13-14,-3-4-20,0 3-24,-1 3-19,3 3-2,-3 4-6,1 3-13,-1 4-9,0 3-14,-2-1 1,1 3-13,-3 0-5,0-5-18,0 5-6,-3-1-8,1-2-10,-2 1 16,0 0-20,2-7 3,-3 1 2,-1-3 7,0-2 14,2 0 19,-2-5 11,1 0-4,-1-3-15,0-1-6,0 0-12,-1-4 0,-2 1-12,0-4-3,-2-1 0,1-2-10,-3 0-59,-2-4-82,-1-1-53,-4-5-65,2-3-86,-5-6-81,-2-5-138,1-5-106,0-1-882,3-4-1184</inkml:trace>
  <inkml:trace contextRef="#ctx0" brushRef="#br2" timeOffset="135102.01">12085 15102 747,'0'0'687,"0"0"-73,5-14-49,-5 14-99,0 0-33,2-12-87,-2 12-47,0 0-80,2-10-32,-2 10-54,0 0-14,0 0-73,4-9-91,-4 9-151,0 0-168,0 0-259,0 0-516,0 0-754</inkml:trace>
  <inkml:trace contextRef="#ctx0" brushRef="#br2" timeOffset="135564.46">12683 14943 178,'0'0'873,"-1"-13"-160,1 13-36,-1-14-112,1 14-23,-2-15-56,2 15-45,0-13-61,0 13-33,0 0-38,0-16-40,0 16-43,0 0-44,0-10-29,0 10 8,0 0 15,0 0-4,0 0-16,16 2-20,-16-2-10,16 8-14,-5 2-7,0-1-5,7 4-7,-2-1-12,1 1-8,6 2-7,0 0-12,1 1 0,-2 0-5,1 1-1,0-5-2,-4 0-12,0-2-26,-1 2-8,0-3 0,0 1 0,-5-3 0,1 0 0,-5 1 0,0-3 0,-1-1 0,-8-4 0,12 8 0,-12-8 0,4 13 0,-4-13 0,-4 13 0,-3-5 0,-4 4 0,-4 0 0,-2 2 0,-6 2 0,-5 4 0,-1 1 0,-2 0 0,-2 2 0,-1 0 0,1 2 0,1 0 0,1 0 0,0 1-307,-1-2-319,3 4-210,-2-2-294,4-2-543,9-3-1345</inkml:trace>
  <inkml:trace contextRef="#ctx0" brushRef="#br2" timeOffset="136725.31">13548 15314 185,'0'0'541,"0"0"-96,12-3-43,-12 3-16,9-7-15,-9 7-47,13-8-17,-4 3-37,-2-2 26,2-1-17,0 3-29,-2-3-27,2 0-8,-1-2-22,0 2-7,-4-2-13,1 2-30,-1-2-13,0 0-21,-4 10-16,2-18-20,-2 18-24,-4-20-4,-2 13-10,1 0-8,-4 1-7,0 2 1,-2 0-8,-3 3-3,-1 1-5,-1 2-1,-2 5 1,0 0-3,-3 4-1,2 0-2,-2 6 1,4 0 3,-2 3-2,3 1 0,3-4-6,2 0-2,1 3 3,4-4 4,1-1-4,3 0 7,0-2-4,2-1 15,2-2-11,3 1 7,-1-2-12,5-2-5,0-2-44,2-4-20,3 1-64,-1-2 2,4-2-53,2-2-11,0-1-17,2-4-10,2 0 5,-3-2-8,3-2 8,-1-2 1,-1-3 26,-3 0-27,2-2 43,-2-1 24,-1-4 4,-1 3 23,-2-3 19,-2-1 30,-2 1 11,0-1 8,-4 2 26,-1 0 35,-3-2 32,-2-1 31,0 2 25,-4-1 7,1 2 26,-3 0 36,1 2 6,-4 0-2,2 3-2,-1 2 20,-2-1-8,3 4 18,-3 2-40,0 3 27,3 1-26,-1 3 6,1 0-17,7 5-19,0 0 22,-18 5-13,18-5 14,-7 18-9,5-4-1,0 3-26,2 2-8,2 5-20,0 2-16,1 1-13,1 4-11,-2 2-7,2 0-12,1 1 19,0 1-31,-1-3-25,-1 1-77,1-2-91,2-1-101,-3-4-93,-1-1-108,2-1-167,2 0-662,-2-5-916</inkml:trace>
  <inkml:trace contextRef="#ctx0" brushRef="#br2" timeOffset="136981.48">13985 15445 237,'0'-13'827,"0"13"-106,-2-11-72,2 11-63,0 0-93,0-14-72,0 14-88,0 0-60,0 0-61,0 0 2,0 0-31,0 0-13,0 0-37,0 0-3,6 14-29,-6-14-10,2 16-22,-2-16-12,2 17-13,-2-17-5,2 21-14,-2-21 2,3 15-19,-3-15-64,2 17-78,-2-17-40,2 9-78,-2-9-82,0 0-84,6 10-69,-6-10-257,0 0-332,0 0-691</inkml:trace>
  <inkml:trace contextRef="#ctx0" brushRef="#br2" timeOffset="137162.31">13985 15219 223,'0'0'816,"-5"-17"-176,5 17-16,-5-15-62,5 15-106,-4-12-25,4 12-52,-2-12-78,2 12-79,-3-9-37,3 9-62,0 0-3,-4-9-35,4 9-6,0 0-53,0 0-81,0 0-136,0 0-161,7 13-183,-7-13-776,6 12-916</inkml:trace>
  <inkml:trace contextRef="#ctx0" brushRef="#br2" timeOffset="137457.45">14209 15454 420,'0'0'867,"-2"-11"-142,2 11-54,-2-14-96,2 14-41,0-12-67,0 12-69,0 0-53,0-16-49,0 16-46,0 0-44,-2-10-32,2 10-17,0 0-10,0 0-6,0 0-15,0 0 19,12 9-5,-12-9-23,8 15-10,-3-4-15,-1 4-18,0-2-17,-1 1-15,1 2-2,-2-1-7,2 1-8,0-2 15,-1 0-34,-2-2-82,-1 0-78,2 0-88,-2-12-109,2 17-103,-2-17-169,0 15-124,0-15-766,0 0-1143</inkml:trace>
  <inkml:trace contextRef="#ctx0" brushRef="#br2" timeOffset="137737.62">14391 15386 78,'0'-16'820,"0"16"-167,-4-12-94,4 12-69,-5-11-98,5 11-30,-10-10-49,10 10-39,-13-4-30,13 4-30,-17-1-37,17 1 0,-20 4-7,8 0-10,1 3-3,0 0-24,0 4 8,0-1-18,1 2 2,1 1-12,3 2 2,1 0-16,1 0 5,2 1-20,2-2-11,2-2-14,2 3-11,1-1-5,1-2-12,4-2-5,1 2-7,1-4-34,3-1-45,2-2-65,1 0-64,1-3-106,-2 0-83,1-1-126,-4-1-132,6-1-755,-2-1-991</inkml:trace>
  <inkml:trace contextRef="#ctx0" brushRef="#br2" timeOffset="138501.01">14748 15227 274,'0'0'851,"0"0"-168,0 0-32,0 0-96,0 0-59,0 0-53,0 0-49,0 0-53,0 0-42,0 0-46,10-7-44,-10 7-42,18-4-30,-6 4-26,1-3-24,0 1-15,3 0-17,-3 0-15,2 0-20,1 1-78,-1-1-62,-1 1-61,0 0-84,0-1-98,-3 1-82,1-4-72,-12 5-192,19-2-378,-19 2-705</inkml:trace>
  <inkml:trace contextRef="#ctx0" brushRef="#br2" timeOffset="138749.21">14915 15121 820,'0'0'764,"0"0"-38,-7-10-123,7 10-41,0 0-77,0 0-67,-4-8-93,4 8-26,0 0-50,0 0-24,0 0 2,0 0-17,0 0-20,-1 13-16,1-13-25,2 13-25,1-2-9,-3 0-26,4 0-2,-2 3-29,1 0-15,-1 1 1,3 1-7,-2 1-9,-1 1-5,2 0-13,0-1-65,-3-1-81,3 2-58,0-3-91,-2-1-59,2 1-107,-1-1-89,-1-2-66,-1 2-816,1-3-1028</inkml:trace>
  <inkml:trace contextRef="#ctx0" brushRef="#br2" timeOffset="139378.43">15517 15187 864,'8'-12'660,"-2"-2"-75,2 3-70,-3-2-54,0 5-30,-2-4-96,-1 2-23,2 0-40,-4 10-11,0-18-50,0 18-27,-5-19-29,0 13-2,-2-2-27,0 2 11,-3 0-32,-1 3-8,-3-1-25,-2 2 8,-2 0-23,2 2 6,-4 2-12,1 2-4,-4 0-11,1 3-2,-1 2-8,3 1-5,-1 1-8,2 2-1,2 1-4,1 0 8,2 1-5,1 0 11,3 3-23,3-2 2,2-1 0,1-1 0,4 1-2,0-2-13,3 0-30,2-1-33,3 0-29,0-2-25,3-2-20,-1 0-32,4-4 13,-1 1-53,0-2-3,1-2-6,-1-2 7,1-1-13,1-3-6,0 1 8,-2-1-2,2-4 1,-2-1 2,1-3 38,-2-1 3,1 1 27,-2-6 28,-2 4 19,1-4 25,-1-1 55,-1 1-29,0-3 53,-3 1-20,1-2 51,-4 0 2,2 1 8,-1-2 47,-1 1 14,1-1 21,-3 2 18,0-1 37,0 3 0,0-1 45,-1 6 24,-1-1-18,1-2 18,-1 7-34,0 0 7,2 11-35,-4-15 26,4 15-36,0 0 45,0 0-8,0 0-14,-10 5 9,10-5-7,-3 21-21,1-9-15,1 5-16,0 3-13,-1 2-7,0 2-14,2 2-17,0 0-23,0 2-7,0-2-11,2-1 7,1 3-21,0-4-2,0 2-6,1-2-5,2-2-30,0 0-50,-1-2-60,0-4-66,0 0-52,3-2-86,-2-2-84,2 0-64,-1-3-57,2 1-177,-1-4-446,0 2-773</inkml:trace>
  <inkml:trace contextRef="#ctx0" brushRef="#br2" timeOffset="139613.21">15742 15284 268,'0'0'791,"0"-14"-136,0 14-18,-1-15-87,1 15-28,-4-13-28,4 13-29,0-12-51,0 12-38,0 0-43,0-14-34,0 14-36,0 0-27,0 0-15,0-12-18,0 12-22,0 0-9,0 0-11,4 9-21,-4-9-23,4 15-13,-3-3-22,0-2-14,0 2-12,1 2-14,-2-2-5,1 3-10,-1-2-2,0 1-14,0 0-55,3-1-83,-3-1-87,1-1-77,-1-11-61,0 21-79,0-21-103,0 20-113,0-20-135,0 14-657,0-14-1049</inkml:trace>
  <inkml:trace contextRef="#ctx0" brushRef="#br2" timeOffset="139921.84">15998 15190 500,'-4'-8'628,"-1"1"-96,5 7-44,-13-13-53,5 9-84,-1 0-13,-2 2-31,11 2-9,-22-1-40,22 1-11,-24 3-4,12 2-28,0 1-3,0 4-17,1-2-17,2 4 7,0 1-1,0 2-37,2-1-15,1 2-17,1 0-19,1 0-9,1-1-23,2 1-10,1-2-12,1 0-6,3 0-6,0-1-6,1-1-8,4-1-11,1-1-47,1-2-49,0-1-37,2-2-48,1 0-28,0-2-59,-1-1-37,2-2-53,-1 0-40,4-2-18,-3-1-5,3-2-5,-2 1 2,0-4 22,-2 1-64,4-3-226,-2 1-192</inkml:trace>
  <inkml:trace contextRef="#ctx0" brushRef="#br2" timeOffset="140209.29">16147 15312 1137,'9'-13'231,"-1"1"3,-1 1-31,0 0 10,-2 1 15,0 0 13,-1 2 5,2-1 7,-2 1 24,-4 8-17,6-12-20,-6 12-32,6-9-4,-6 9-6,0 0-44,0 0 26,9-4 0,-9 4-11,5 10 8,-3 1-19,-1-1 2,3 6-15,-1 0 25,1 5 16,1 3-12,0 0-18,2 6-12,0 1 15,1 2 29,-1-1-49,2 5-23,0-4-15,-1-1-12,0 0-13,0-3-11,0 2-10,-1-4-7,-1-4-4,0 0-6,-1-2-4,-1-4-11,-1 1 4,-1-1-4,1-3 5,-2-2 2,-1 0 13,-1-1-8,-2 0-3,0-2-6,-3 0-3,0-3-7,-5 4-3,0-4-5,-3-2-3,-1-1-15,-3 2-54,0-5-71,-1-3-73,-5-2-69,-2-1-68,-3-6-47,3-2-115,-6-6-136,1-4-98,2-4-746,4-4-1113</inkml:trace>
  <inkml:trace contextRef="#ctx0" brushRef="#br2" timeOffset="140432.52">16136 14980 802,'6'-11'759,"-6"11"-48,4-10-110,-4 10-32,5-8-61,-5 8-42,0 0-59,5-8-25,-5 8-36,0 0-33,5-7-31,-5 7-40,0 0-41,0 0-35,6-10-35,-6 10-27,0 0-39,0 0 3,0 0-13,0 0-74,0 0-92,0 0-95,0 0-98,0 0-161,0 0-162,0 0-164,0 0-686,0 0-1100</inkml:trace>
  <inkml:trace contextRef="#ctx0" brushRef="#br2" timeOffset="141532.48">11856 14292 648,'3'-12'766,"-3"12"-137,4-10-26,-4 10-60,0 0-41,2-12-58,-2 12-79,0 0-72,-3-12-52,3 12-22,-11-3-20,11 3-20,-11 0-8,11 0-34,-18 3-16,8 2 26,-2 2-40,0 2-26,0 1 15,3 0-26,-5 4 8,5 1-21,-1-3-1,1 4-10,3-1 6,0 0-11,4 2-10,-1-3-9,2 1 4,2-1-9,2 1 5,1-1-13,1-2 6,1 0-38,3-2-50,0 0-70,2-3-29,-2 0-66,2-2-30,0-2-58,2 0-53,-1-3-35,0 0-37,1 0-15,0-2-77,-1-2-57,1 0-322,-1-3-492</inkml:trace>
  <inkml:trace contextRef="#ctx0" brushRef="#br2" timeOffset="141716.81">12008 14352 602,'3'-9'606,"2"0"-84,-5 9-31,3-14-19,-3 14-50,4-11-42,-4 11-16,4-9-65,-4 9-46,0 0-25,0 0 25,0 0-36,0 0-10,0 0-3,10 7-21,-10-7-11,4 19-5,-2-7-51,-2 1-3,1 2-40,-1 2 5,2-1-33,-2 2 10,0-1-29,0 0 2,0 0-101,0-2-76,-2-1-82,2-2-95,0 1-117,-1-2-103,1 0-117,0-11-650,0 17-918</inkml:trace>
  <inkml:trace contextRef="#ctx0" brushRef="#br2" timeOffset="141978.26">12184 14364 642,'0'0'582,"-4"-9"-74,4 9-62,-7-8-42,7 8-62,-7-5-22,7 5-47,-13-2 11,13 2-32,-13 2-21,13-2-37,-15 3-13,7 3-13,2 0-23,-1-1 4,1 5 4,0-3-33,2 2-1,1-1-34,1 3 8,2-11-34,0 18 7,0-18-29,7 17 9,-3-8-21,2-2 8,2 1-61,1-4-58,-1 1-103,3-1-110,1-3-114,0 2-90,1-3-194,0 0-480,2-3-787</inkml:trace>
  <inkml:trace contextRef="#ctx0" brushRef="#br2" timeOffset="142177.6">12357 14369 598,'0'0'541,"0"0"-81,9-7-61,-9 7-26,12-3-57,-12 3-43,11-2-25,-11 2-56,14-3-23,-14 3-43,15-3-17,-15 3-30,14-1-8,-14 1-22,13-5-5,-13 5-25,11-1-35,-11 1-63,0 0-69,16-2-56,-16 2-90,0 0-89,0 0-540,13-4-495</inkml:trace>
  <inkml:trace contextRef="#ctx0" brushRef="#br2" timeOffset="142513.66">12489 14278 320,'0'0'506,"0"0"-80,0 0-53,1-11-30,-1 11-21,0 0-39,0 0-14,0 0-31,0 0-14,0 0-32,0 0-8,0 0-32,0 0 0,0 0-34,0 0 2,0 0-30,0 0-6,0 0-11,0 0-10,0 0 23,0 0 16,0 0-11,0 0 6,0 0 2,0 0 3,0 0-15,0 0 4,0 0-4,0 0-12,0 0-4,0 0-2,0 0-12,0 0-9,0 0-4,0 0-8,0 0-8,0 0-5,0 0 0,0 0-9,0 0-1,0 0-6,0 0-2,0 0 2,0 0 7,5-9-17,-5 9-10,0 0-50,0 0-32,0 0-46,0 0-42,0 0-54,0 0-10,0 0-38,0 0-31,0 0-45,0 0-41,0 0-81,0 0-480,0 0-552</inkml:trace>
  <inkml:trace contextRef="#ctx0" brushRef="#br2" timeOffset="143012.91">12672 14261 862,'0'0'769,"0"0"-65,5-8-100,-5 8-60,0 0-59,0 0-71,0 0-52,0 0-36,7 5-36,-7-5-35,4 10-17,-4-10-21,4 19-8,-4-6-49,0-1-13,0 2-23,0 0-22,0 1-18,0 2-23,0-3-9,-2 1-14,0 0-5,2-2-9,0 0-6,0 2-17,0-6-89,0 3-64,0-12-100,0 17-69,0-17-119,0 13-140,0-13-141,0 0-730,2 11-1066</inkml:trace>
  <inkml:trace contextRef="#ctx0" brushRef="#br2" timeOffset="143282.2">12782 14166 745,'0'0'768,"4"-11"-114,-4 11-46,10-7-94,-10 7-29,15-3-52,-15 3-35,19 3-26,-6 0-44,1 2-17,3 5-29,0 1-25,0 2-28,1 2-14,-3 4-35,2-3-5,-2 2-41,-1 6 32,3-2-3,-1 2-29,-3 3-24,0-2-20,-1 2-10,0-2-21,-5-3-13,-1 2-17,-1-2-45,-3 1-120,-2-5-109,-2 3-115,-3 1-75,-1-1-192,-1 0-207,0-2-845,-2 0-1353</inkml:trace>
  <inkml:trace contextRef="#ctx0" brushRef="#br2" timeOffset="144381.49">14058 14327 679,'0'0'655,"3"-11"-59,-3 11-29,0 0-26,6-12-55,-6 12-47,0 0-40,4-10-55,-4 10-34,0 0-34,0 0-35,-4-15-27,4 15-30,0 0-33,-9-4-19,9 4-13,-13 3-2,13-3 0,-16 9-26,8-4 3,-1 4 10,-1 2-16,2 0-2,-1 3-12,4-1-13,-4 1-8,4 2-8,1-2-7,0 2-5,0-1-3,3 1-6,1 0 0,1-5-8,1 4 6,4-1-22,1-3 14,1 0-24,4 0-96,1-2-59,1-3-109,-1 0-51,4-2-50,-2-1-79,1 0-71,-3-3-41,5 0-61,-4 0-649,2-3-884</inkml:trace>
  <inkml:trace contextRef="#ctx0" brushRef="#br2" timeOffset="144612.71">14315 14365 117,'0'0'829,"2"-18"-150,-2 18-57,3-14-51,-3 14-49,0-13-37,0 13-37,4-11-48,-4 11-42,0 0-53,0-13-52,0 13-39,0 0 5,0 0 8,0 0 2,0 0-5,0 0-26,9 11-16,-9-11-26,4 16-13,-4-16-33,2 22-18,-2-10-16,3 0-16,-1 2-11,-1-2-8,1 5-7,-2-4-9,2-1 0,0 2-24,0-1-97,-2-4-95,4 3-52,-4-12-88,1 19-65,-1-19-116,4 14-115,-4-14-132,2 11-744,-2-11-1132</inkml:trace>
  <inkml:trace contextRef="#ctx0" brushRef="#br2" timeOffset="144932.35">14517 14321 256,'-9'-5'712,"9"5"-116,-11-4-64,11 4-45,-12-4-65,12 4-16,-15-1-60,15 1-37,-16 0-29,16 0-14,-15 2-26,15-2-31,-18 7 3,9-1-19,2 0 4,-1 3-27,2-1-10,0 1-35,2-1 0,1 3-37,1-1 3,0 0-17,2-10-16,0 20-26,2-11 10,2 3-23,1-5 13,-1 2-23,4-2-21,0 0-85,-1-3-52,3 1-91,0 0-81,1-4-119,0 3-80,-11-4-127,23 0-706,-11-3-955</inkml:trace>
  <inkml:trace contextRef="#ctx0" brushRef="#br2" timeOffset="145097.77">14602 14413 595,'11'-5'631,"-11"5"-110,10-3-52,-10 3-87,18-4-52,-7 2-69,-11 2-46,22-4-51,-10 2-25,-1 0-39,3-1-73,-3-1-112,1 3-120,-1-2-109,0 0-166,-1 0-387,-10 3-415</inkml:trace>
  <inkml:trace contextRef="#ctx0" brushRef="#br2" timeOffset="145317.17">14863 14296 664,'0'0'766,"0"-16"-100,0 16-48,0 0-87,0 0-52,0 0-68,0 0-60,0-12-26,0 12-36,0 0-14,0 0-11,5 12-24,-5-12-28,4 14 4,-2-4-32,-2-10-31,3 19-31,-1-7-23,0 0-15,-2 0-12,2 1-20,0-2-10,0 0-23,0 2-18,-2-13-71,2 21-93,-2-21-60,1 17-90,-1-17-104,1 14-132,-1-14-151,-1 12-791,1-12-1117</inkml:trace>
  <inkml:trace contextRef="#ctx0" brushRef="#br2" timeOffset="145589.17">14944 14188 237,'0'0'955,"7"-11"-187,-7 11-80,7-6-86,-7 6-49,0 0-39,17 1-69,-8 4-31,-1 1-40,0 1-32,4 3-3,-3 2-26,2 2-46,0 3-45,-2 0-37,0 0-33,1 2-27,0-2-26,-3 3-17,-2-3-18,0-1-12,-2 2-14,0-2-45,-1 1-111,-1 0-116,-2-2-92,1 0-140,-5 0-239,1 1-286,0 0-587,-1-1-1226</inkml:trace>
  <inkml:trace contextRef="#ctx0" brushRef="#br2" timeOffset="146314.65">16257 14380 43,'0'0'813,"0"0"-147,-2-16-49,2 16-97,-2-10-34,2 10-46,0 0-29,-2-14-53,2 14-43,-4-10-36,4 10-36,-7-5-34,7 5-24,0 0 19,-12-3-29,12 3-2,-13 6 19,5 0-16,2 2-19,-3 2-17,1 2 3,1 1-20,-3 3-14,2 3-10,0-2-17,-1 1-10,0 1-14,3 1-5,-1-2-13,2 0-4,0-2-9,2-1 0,1 0-9,0-1 0,2-2-4,3-1 3,1 0-17,1-1-54,4-2-83,0 0-76,3-3-71,-1-2-61,3 0-50,-1-2-116,2 0-47,-2-2-55,2-1-119,-2 0-497,1-3-837</inkml:trace>
  <inkml:trace contextRef="#ctx0" brushRef="#br2" timeOffset="146540.64">16417 14415 178,'0'0'828,"-3"-14"-143,3 14-23,-1-10-101,1 10-34,-3-12-31,3 12-52,0 0-71,-1-14-47,1 14-48,0 0-47,0 0-29,0 0 8,0 0 7,0 0 14,0 0-14,5 9-39,-5-9-33,4 17-11,0-5-35,-3 0-12,3 2-21,-3 1-8,2 0-11,-2 2-2,0-1-18,-1 0-3,2-2-70,-1 0-86,0 0-53,-1-3-94,0-11-71,0 22-99,0-22-134,0 18-123,0-18-831,-1 15-1171</inkml:trace>
  <inkml:trace contextRef="#ctx0" brushRef="#br2" timeOffset="146801.91">16605 14400 53,'0'0'786,"1"-14"-155,-1 14-69,-3-10-77,3 10-42,-6-7-59,6 7-9,-11-4-49,11 4-21,-13 0-39,13 0-11,-17 4-25,8 0-10,0 2-24,-1-1 0,1 5-35,0 0 6,1 1-32,0 1 5,0 0-34,3 0-2,-1 3-28,1-2-9,2-2-16,1 1-3,1 0-24,1-12 19,0 24-31,3-16-22,2 4-88,-2-4-99,4-1-104,1 0-146,2-3-163,0 1-192,2-2-591,0 0-995</inkml:trace>
  <inkml:trace contextRef="#ctx0" brushRef="#br2" timeOffset="146985.75">16710 14526 442,'0'0'789,"0"0"-117,0 0-69,12-5-82,-12 5-66,13-5-78,-13 5-48,22-2-61,-11 0-42,3 2-59,-1 0-14,1 0-54,-1 2-1,2-2-52,-15 0-87,27 1-126,-27-1-131,23 1-119,-9 1-233,-14-2-503,21 0-765</inkml:trace>
  <inkml:trace contextRef="#ctx0" brushRef="#br2" timeOffset="147204.61">17003 14437 376,'0'0'869,"0"0"-161,0 0-81,0-12-100,0 12-44,0 0-46,0 0-36,0 0-44,0 0-68,6 12 6,-6-12-53,3 13-1,1-4-46,-1 0-16,-3-9-50,3 21-13,-1-10-36,0 1-1,0-1-28,-1-1 2,0 2-30,2 1-81,-3-13-87,1 19-83,-1-19-90,1 15-114,-1-15-97,2 15-114,-2-15-757,0 0-1003</inkml:trace>
  <inkml:trace contextRef="#ctx0" brushRef="#br2" timeOffset="147465.6">17095 14254 732,'0'0'858,"6"-9"-69,-6 9-83,12-7-43,-12 7-51,17-2-78,-3 5-23,1 1-34,3 2-20,0 3-34,6 5-16,-2 1-9,1 2-40,-2 4-92,-2-1-266,2 9 0,-5-4 0,-1 1 0,-3 0 0,-2 2 0,-3 1 0,-2 1 0,-2-6 0,-3 3 0,-3-2 0,-3 4 0,-5-1 0,-2-2 0,-9 4-409,-1-2-539,-1 0-1204,-3-4-1929</inkml:trace>
  <inkml:trace contextRef="#ctx0" brushRef="#br0" timeOffset="154733.14">19238 3331 845,'-2'-18'774,"2"18"-109,-3-14-34,3 14-41,-4-14-17,4 14-63,0 0-67,-2-14-57,2 14-58,0 0-65,0 0 15,0 0 2,0 0-22,0 0 13,-4 16-10,4-3-22,0 6-8,-1 4-5,-1 2-87,2 4-139,0 7 0,-1 0 0,2 2 0,-1 7 0,0 1 0,2-1 0,-2 0 0,1-7 0,2 0 0,-2-1 0,1-3 0,2-2 0,-1-6 0,-1 0 0,-1-3 0,2-4 0,0-4 0,-1 0-209,1-5-281,1-1-62,-4-9-102,8 9-93,-8-9-96,0 0-647,17-5-1115</inkml:trace>
  <inkml:trace contextRef="#ctx0" brushRef="#br0" timeOffset="155062.4">19292 3289 261,'-8'-11'744,"3"0"-157,1 0-57,-1 1-21,3 1-69,-1 0-33,0-2-64,3 11-4,0-17-37,0 17-19,6-19-30,0 9-16,3-2-10,4 3-8,0-2 13,6 4-36,0 0-19,4 2-12,2 2-28,-2 3 17,5 3-14,-2 2-33,2 4-12,-1 1-13,-3 5-11,-2 1 8,-7 0-14,-1-1 3,-6 3-13,-4-3 0,-3 4-1,-5-2-14,-3 2-9,-5 1-3,-2 1 0,-5 0-14,1-1-2,-4 0 4,1-3-8,-1 2-9,-1-4-29,4-2-40,1-2-58,1 0-94,3-2-64,1-2-75,3-3-105,1 1-106,9-5-110,-10 6-203,10-6-409,0 0-898</inkml:trace>
  <inkml:trace contextRef="#ctx0" brushRef="#br0" timeOffset="155685.29">19854 3509 714,'9'-7'686,"-1"1"-68,-1 1-50,1-3-77,1 0-43,0-1-71,0-2-21,0-1-56,0 1-16,0-1-53,-3-2-21,2 2-33,-2-2 1,1 1-19,-4 1-15,0 0-18,-2 0-36,-1 12-16,-1-22-17,-3 12-14,-1 0-12,-1 3-6,-1-2-11,1 3-1,-2 2-3,8 4 0,-14-10-9,14 10-7,-11-5 4,11 5-2,0 0 3,-11-3-1,11 3 4,0 0-1,0 0 6,7 9-9,-7-9 9,13 12-11,-6-6 7,5 5-6,-2 0 17,1 4 6,0 1-5,-1 1 0,-1 0 3,-2 1-2,0 1 2,-2-2-1,-2 0 2,-2 2-2,0-2-2,-1-3 44,0 0-44,0-1 3,0 0-2,-1-1-6,2-1 8,-1-11 8,3 19 12,-3-19-19,9 13 10,-3-6-16,3-2 10,2-3-19,-11-2-2,24 0-46,-9 0-43,0-4-48,4-1-33,3 0-32,-1-3-22,2 0-5,-1-2-36,4-1 31,-2 0 6,-2-3 28,1 0 25,0 0 37,-5 2 25,-1 1 23,-2-1 17,-4 1 40,1 4 62,-4-2 63,0 2 7,-2-1 37,-6 8-4,10-12 16,-10 12-14,4-8 9,-4 8 0,0 0 11,0 0 12,0 0-11,0 0 11,0 0 13,1 15-24,-1-15-7,0 14-9,0-14 0,0 21-19,0-21-19,0 22-24,1-9-7,3 2 15,-1-1 2,2 1-26,0 0-2,1-1-15,1 0-5,1-2-3,0-1-10,1-2-13,1 1-55,1-3-59,0 0-72,2-5-48,0 3-48,-13-5-41,27 0-60,-11-5-75,-2 3-67,5-8-64,-2 1-162,-1-1-493,0-6-836</inkml:trace>
  <inkml:trace contextRef="#ctx0" brushRef="#br0" timeOffset="155989.14">20513 3104 707,'-13'4'606,"2"0"-48,2 0-59,9-4-71,-12 7-56,12-7-4,-7 7-35,7-7-51,0 0-7,0 0-32,5 12 2,-5-12-5,13 2-23,-13-2-13,15 0-18,-15 0-18,21-5-2,-12 1-22,0-1-22,2 0-21,-3 0-16,1-2-8,0-1 10,-3 1 11,1-2-17,-2 0-12,0-1-13,-3 1-1,-2 9-3,4-17-25,-4 17-3,-1-13-12,1 13-1,-8-10-13,8 10-4,-9-7-4,9 7-3,-14 3-24,4 1-55,0 2-63,-2 5-67,2 0-52,1 1-84,0 5-83,0 0-70,4 0-80,-1 1-205,4 1-362,2-1-773</inkml:trace>
  <inkml:trace contextRef="#ctx0" brushRef="#br0" timeOffset="156428.78">20832 3471 627,'10'-4'725,"-10"4"-54,0 0-40,0 0-100,0 0-77,8-5-109,-8 5-59,0 0-70,0 0 10,6 6-36,-6-6 14,3 12-36,-3-12-19,5 19 2,-3-8-22,1-1-25,2 2-18,-3 2-14,2-1-8,0-1-19,-1 0-3,-1-2-10,1 2-6,-3-12-3,5 18-8,-5-18 8,4 15-1,-4-15 8,1 10 19,-1-10-6,0 0-4,0 0-6,0 0-6,0 0-8,0 0 0,0 0-10,0 0 1,0 0 2,-6-15-10,6 15 4,1-23-2,0 10 1,4-1-6,-1-3-9,2-3 13,3 2-10,2-1 2,0-1 7,5-1-10,0 3 0,2 1 4,-1 2 0,0 2 4,3 3 15,-1 2 9,-1 1-3,1 4 60,0 2 3,0 1-4,0 2 2,-1 2-12,2 5-6,-3-1-12,-1 3-17,-1 1 0,-2 0-5,-2 0 14,-2 1-26,-1 1-1,-3-2-32,1 1-61,-2-2-84,0 0-61,-4-11-72,4 17-67,-4-17-123,0 16-90,0-16-76,0 0-764,-1 15-1017</inkml:trace>
  <inkml:trace contextRef="#ctx0" brushRef="#br0" timeOffset="156721.39">21487 3259 704,'4'-17'705,"-1"3"-31,-1 0-54,1 2-65,-1 2-50,2 0-44,0 1-64,-4 9-62,4-14-54,-4 14-58,2-9-11,-2 9 37,0 0 9,0 0-31,9 10 16,-6 1-28,-2 1 7,2 4-3,-3 2-20,0 3-23,-2 4-14,2 1-23,-1-1-22,0 2-24,0-2-93,-1 0 0,1 0 0,1 1 0,-1 0 0,-1-1 0,4-1 0,-1-4 0,0-1 0,3 0 0,1-5 0,1 2 0,2-3 0,0-4 0,2 2 0,3-6 0,-2 1-194,2-5-79,-1 1-78,-12-2-53,27-3-86,-15-2-81,1-1-88,0-4-126,0 0-634,-2-4-1025</inkml:trace>
  <inkml:trace contextRef="#ctx0" brushRef="#br0" timeOffset="157128.95">21376 3432 618,'-17'0'745,"3"1"-133,14-1-78,-18 0-132,18 0-48,0 0-86,-12-3-24,12 3-73,0 0-4,18-3-67,-6 1 4,6 2-40,2-3 11,2 3-43,5-2-10,0 0-37,-4 1-43,4 0-32,-5 1-18,-2 0-17,-1-3 1,-1 3 14,-3 0 27,0-1 14,-3-1 21,-12 2 43,21-1 46,-21 1 36,18-1 40,-18 1 0,13-2 31,-13 2 16,0 0-46,19 0 7,-19 0-30,0 0 6,12 0-32,-12 0 20,0 0-1,14 3 30,-14-3 23,9 8 48,-3 0 32,1 5 1,2 5 8,1 2-4,3 6-23,0 6-2,1 5-22,3 2-12,-5 3-4,4 5-21,-1 8-14,-2-7-15,-3 3-17,0 8-19,-1-9-17,-2 1-13,-4 2-7,0-3-8,-3 0-2,0-3 18,-3 0-42,0-3 32,-3-2-57,1-7-11,-2-3-80,-1-2 2,0-2-98,1-7-52,-2-3-85,2-2-51,0-4-119,0-2-123,0-3-116,7-7-763,-11 5-1143</inkml:trace>
  <inkml:trace contextRef="#ctx0" brushRef="#br0" timeOffset="157421.73">21873 3500 686,'-7'-19'669,"0"0"-48,2-1-73,0 3-50,2 2-76,-1 1-24,2 0-65,2 2-37,2 1-48,2 0-9,5-2-43,0 4-10,6 2-30,2 0-4,5 1-29,-1 5 1,1 1-15,5 1-5,0 3-19,-1 4-13,2 0-12,-3 4-11,-6-1-11,-1 1 3,-5 1-6,-2 0-2,-4-1-1,-3 2-3,-5-2-7,-2 1-1,-2 1-10,-3 0 5,-6 0-10,0-2-21,-3 1-44,1-2-57,-2 0-45,-1-4-64,5 1-66,-2-2-107,4 0-116,1-1-131,0-1-699,11-4-945</inkml:trace>
  <inkml:trace contextRef="#ctx0" brushRef="#br0" timeOffset="158129.66">22594 3506 391,'19'-7'794,"-4"1"-100,1-2 6,-5 0-93,1 2-59,-5-3-53,-2 1-75,-5 8-28,3-15-77,-3 15-27,-4-14-22,-2 9-25,-3-2-27,-4 4-47,1 1-12,-3 0-18,1 2-17,-4 3-27,0 0-13,0 2-16,1 1-10,-1 3-7,0 1-11,5-2-11,0 2 12,2 1-9,3-1-17,2 2 9,1-3-15,5-9 7,-2 18-8,5-8 6,-3-10-4,13 15 3,-6-10-3,4 0-12,4-1-36,-2-1-22,2-2-9,0-1-24,6-1-7,-2-2-9,3-2 4,-1-1 13,0-1 2,-3-2-2,1 0 4,-1-2 23,-4-1 4,0 0 16,-5-1 7,0 1 17,-3-1-4,0 2 11,-2 2-7,0-1 16,-4 10 5,4-17 9,-4 17-8,0 0 14,0-14-3,0 14 28,0 0 1,0 0 17,-9 7 2,9-7-7,-6 13 2,6-13-11,-3 19-8,3-19-7,-1 21-4,2-10-4,2 0-2,-3-11 3,6 21-4,-2-13-5,2 3-9,1-5-48,-1 3-30,3-4-43,1 1-32,1-5-36,1 2-13,0-2-7,3-2-32,-1-1-11,3 0 3,1-4 33,0 2 37,0-6 8,1 0 22,-2-1 16,0-3 27,0 0 17,-1-5 18,1-2 19,-5 3 25,1-5 60,-2-1 32,-2 2 35,-2-1 46,-2-1 2,1 1 31,-3 1-27,-1 3 45,0 0-5,0 2 8,-1 0-16,0 4-3,-1 0 0,0 13-16,1-21-31,-1 21-33,0-14 2,0 14 2,0 0 40,0 0 20,0 0 30,2 12-25,-2-1 2,-2 6 4,2 3-13,-1 1-7,0 2-8,-2 3-27,2-1-13,-3 1-31,2 0-13,-1-1-29,0 1-35,1-1 0,1 1 0,-1-1 0,1-4 0,1 0 0,0-3 0,0 0-25,1-1-144,2-2-49,1-2-43,-2-1-69,2-4-54,0 1-26,1-2-79,-5-7-71,13 9-46,-13-9-93,0 0-578,11-1-885</inkml:trace>
  <inkml:trace contextRef="#ctx0" brushRef="#br0" timeOffset="158677.84">22875 3455 212,'-24'-6'670,"1"0"-117,5 2-44,0-1-34,3 1-52,3-1-57,0 2-66,12 3-69,-13-6-18,13 6-69,0 0-8,3-10-51,10 7-2,2 0-37,5-1 2,5 2-36,4-3-31,6 0-20,2 0-27,8-1-4,1-3-25,-3 1-2,1-1 7,-11 0 26,0-2 9,-2 2 15,-2-3 8,-2 0 7,-5 1 20,-4 0 21,-2 1 38,-3-1 52,-3 2 26,2-1-31,-5 1 27,0 2-31,0 0 34,-7 7-40,9-12 13,-9 12-37,9-9-7,-9 9-33,0 0 45,0 0-14,0 0 28,14 4-10,-14-4 19,4 19-9,-2-7 10,-2 2-6,-2 3 21,2 1-9,-1 2 3,-3 2-5,0 2 22,2 0-3,-2-2-22,0 3-24,-1-2-11,0-1-9,0-1-18,0-4-2,0 0-8,1-2 1,0-1-4,0-3 6,0 0 0,2-1-6,2-10-10,-8 14 11,8-14 0,-6 8-12,6-8 0,0 0-7,0 0 1,0 0 0,-13-3 0,13 3 1,-2-14-8,2 14 0,4-19 6,-1 6-13,1-1 14,2-3-10,2-2 6,2-1-8,0 2 4,2 0-1,1-1 1,3 0-4,0 4-1,1 1 0,1 4 1,1 0 4,2 4 3,-2 3-2,0 0 4,1 3 30,0 3 36,3 3 8,-2 2 7,-1-1 11,0 4 2,-1 0-8,-3 1-16,0 2-11,-4 1-22,-1 2 3,1-3-4,-5 5-7,0-1-19,-2-2-75,-2-1-81,-3 0-147,2 0-149,-7 1-240,1 2-279,-1-4-639,0 2-1250</inkml:trace>
  <inkml:trace contextRef="#ctx0" brushRef="#br0" timeOffset="159418.12">24720 2967 153,'6'-8'658,"-6"8"-144,6-13-43,-6 13-24,3-12-49,-3 12-30,4-11-27,-4 11-8,2-11-39,-2 11-18,0 0-65,0-12-18,0 12-42,0 0-12,-8-5-21,8 5 6,-13 5-12,5 1 41,-3 5-9,-4 3-3,-3 6 1,-3 9 9,-3 3-14,2 3-16,3 2-12,-1 1-14,2 3 13,-1 2 19,2 0 7,3 2-22,1-1-17,6-2-16,3 0-12,5-5-10,6 3-14,7-2-5,3 0 29,9-4-45,3-5-54,6-4-81,4-4-126,2-2-76,3-5-143,2-1-186,0-4-182,1-3-701,-6-2-1161</inkml:trace>
  <inkml:trace contextRef="#ctx0" brushRef="#br0" timeOffset="174840.31">26076 3223 542,'-2'-11'717,"2"11"-82,0 0-8,-2-13-94,2 13-30,0 0-42,-2-11-65,2 11-71,0 0-40,0 0-41,0 0-13,-14 0-16,7 6 0,-2 5 11,-5 0-39,1 4-15,-5 3-16,3 3-27,-4-2-22,2 5-8,-3-2-15,1 0-20,2 1-17,1-2 4,0 1-14,0 0-11,5-5-7,-1-1-2,3-2-1,1-1 6,1-4-12,0 1-1,2-3-8,1 0-36,4-7-36,-7 10-38,7-10-36,0 0-42,0 0-40,0 0-8,16-10-28,-9 1 24,2-3-9,4 0 0,1-5 41,1-5 35,1-1 17,0 0 14,2-9 27,0 1 22,0 0 19,0-1 13,-5 6 32,1 2-4,-3-1 68,-2 6 13,3 4 52,-6 1-27,1 2 23,-1-1-10,0 5-62,-2 0 36,-4 8 53,13-5 12,-13 5 8,18 3 29,-7 4-26,3 2 8,-1 3 10,4 3-9,0 5-8,1 0-18,-2 1-4,2 2-28,-1-1-12,0 1-17,0 0-8,1 1-12,-1-1 1,0-1-11,4-1-9,-4 0-1,1-1 0,-3-6 18,0 1-98,-5-4-81,2 0-79,-3-3-47,0-1-103,0-3-78,-9-4-71,11 6-85,-11-6-114,0 0-366,0 0-701</inkml:trace>
  <inkml:trace contextRef="#ctx0" brushRef="#br0" timeOffset="175128.29">25827 3078 507,'-19'-4'585,"4"2"-95,3 0-46,0 1-57,12 1-59,-17-2 11,17 2-11,0 0 1,0 0-45,0 0 6,12-3-61,1 2-3,10-1-19,4 0-18,7-1-12,6-1-12,-1 2-10,10-1-26,0 0-7,-2-1-20,0 2-25,-6-1-16,-5 1-12,-3 1-9,-4-1-6,0 0-9,-3 1-6,-4 0-5,-1 1-7,-4 0-3,-1 0-3,-2-1-30,-14 1-42,24 0-44,-24 0-56,19 1-75,-19-1-22,13 4-72,-13-4-78,9 5-87,-9-5-219,9 12-355,-9-12-697</inkml:trace>
  <inkml:trace contextRef="#ctx0" brushRef="#br0" timeOffset="175509.65">27041 3432 419,'0'0'740,"0"0"-124,0 0-57,0 0-79,-1 11-75,1-11-16,0 0-72,0 0-17,0 0-64,-6 9-32,6-9-47,0 0-13,0 0-22,-8 8 7,8-8-20,0 0 10,-8 7-13,8-7-1,0 0-29,-11 6 3,11-6-22,-10 3-2,10-3-18,-13 1 9,13-1-19,0 0 5,-16 1-16,16-1 6,0 0-7,-15-2 14,15 2-18,-7-5 5,7 5-16,0 0 7,-9-8-5,9 8 7,0 0-13,0 0 10,-3-11-11,3 11 6,0 0-10,8-5 8,-8 5-7,0 0 14,17 3-4,-17-3 10,19 9 8,-11-2 4,3 0 12,-1 2-3,1 1-11,-3 3 2,0-4-7,-1 5 1,-1-1 0,-2 0-3,-4 1-3,-2 1-9,-2 1-105,-5 2-115,-3-2-166,-7 3-194,-4-1-233,0-1-571,-4 0-982</inkml:trace>
  <inkml:trace contextRef="#ctx0" brushRef="#br0" timeOffset="175852.8">27476 3309 435,'4'-13'782,"-3"2"-117,-1 11-44,2-15-42,-2 15-72,2-15-57,-2 15-87,0 0-78,0-16-64,0 16-35,0 0-8,0 0 8,0 0-5,-2 11-13,2-11-26,0 22-3,0-10-19,0 3-14,0-1-23,0 3-19,2-2-16,-2 1-7,5 0-2,-2-1-15,-1-1 0,2 1-2,0-4-6,0-1 1,-1 0-1,3-3-40,2 1-58,0-4-42,-8-4-69,19 5-32,-19-5-51,17-1-73,-3-1-56,-3-4-48,2-2-90,-1-2-114,1-5-396,1-2-670</inkml:trace>
  <inkml:trace contextRef="#ctx0" brushRef="#br0" timeOffset="176145.73">27330 3012 312,'-11'5'598,"0"-1"-80,11-4-23,-14 7-18,14-7-36,-6 7-72,6-7 4,0 0-34,0 0 5,6 5-40,-6-5-11,16-2-14,-5-1-19,0 1-14,5-3-15,-3 0-15,4 0-31,-4-3-23,0 3-28,0-4-5,0 1-35,-3 0-4,-1-2-20,1 0-17,-4 3-18,1 0 1,-3-1 8,-4 8-32,9-11-18,-9 11 3,0 0-15,-2-13 3,2 13-17,0 0-30,-16-3-45,16 3-46,-20 6-40,9 1-74,-1 0-50,-1 1-103,2 1-104,2 2-71,0 2-813,2-3-1010</inkml:trace>
  <inkml:trace contextRef="#ctx0" brushRef="#br0" timeOffset="176736.56">28108 3492 60,'0'0'877,"12"8"-158,-12-8-40,8 6-88,-8-6-96,7 6-53,-7-6-87,0 0-51,8 5-54,-8-5-35,0 0-50,0 0-22,7 10-30,-7-10 1,0 0-25,0 0-1,0 0-7,0 0 5,0 0-16,0 0-5,0 0-20,0 0-3,-9 5-14,9-5 0,-13-3-13,13 3 0,-20-6-7,11 3 7,0-1-10,0 0 8,0-1-8,0 0 7,9 5-12,-14-8 11,14 8-7,-11-6 9,11 6-12,-9-10 3,9 10-8,0 0 4,-3-10-7,3 10 8,0 0-5,5-9 7,-5 9 4,0 0-6,12-3 16,-12 3 4,0 0-5,15 3 15,-15-3 1,11 7 16,-11-7 2,10 9-4,-10-9-5,9 13-10,-9-13-3,7 11-6,-7-11 2,4 12-9,-4-12 12,3 11-12,-3-11 4,-1 10-5,1-10 4,0 0-6,-8 11 4,8-11-7,0 0-2,-12 5-11,12-5-24,0 0 1,-13-2-6,13 2 1,-12-5-8,12 5 4,-7-9 4,7 9 11,-6-10-8,6 10 11,-1-12-8,1 12 15,3-12-9,-3 12 7,6-13 0,-6 13 6,9-9-6,-9 9 8,17-5-9,-17 5 6,18-3 4,-6 6 4,2 2-9,2 1 12,3 5 3,-2 1 13,-1 3 12,3 2-2,-2 2-2,0 2-2,-3 1-5,-5-3-3,0 5-9,-4 4 8,0-2 0,-5 1-2,-3 0-59,-1-1-93,-2 3-102,-2-3-155,-3-2-167,-3 1-142,5-9-734,-5 0-1048</inkml:trace>
  <inkml:trace contextRef="#ctx0" brushRef="#br0" timeOffset="177130.82">28849 3313 122,'6'-12'926,"-6"12"-185,4-16-79,-4 16-73,4-12-86,-4 12-69,3-10-99,-3 10-53,0 0-58,7-7 18,-7 7-15,0 0 18,12 12-23,-5 0-22,1 2-23,-1 2-29,1 4-9,1 0-26,1 9-11,1 1-18,0 7 103,-1 2-35,1 2-23,0 0-21,-1 1-23,-1-1-7,-1-2-24,-5-3-5,1-2-7,-1 0-7,-4-2 0,-1-4-7,0-1-11,-5 2 1,0-3 6,-5-2-10,1-5-4,-6 2-3,3-7-2,-3-2-45,-1 0-55,-2-7-58,1-1-66,-2-4-50,-3-4-65,-4-4-45,1-6-72,-3-5-79,3-5-67,0-3-141,3-5-522,4-4-868</inkml:trace>
  <inkml:trace contextRef="#ctx0" brushRef="#br0" timeOffset="177417.02">28798 3049 145,'0'0'608,"0"0"-91,0 0-69,0 0-26,-6 7-27,6-7-21,0 0-14,0 0 10,0 0-48,0 0-2,0 0-49,4 10-6,-4-10-36,0 0-13,0 0-21,10-4-13,-10 4-22,0 0-12,8-10-10,-8 10-29,4-9-21,-4 9-24,0 0-9,3-13-18,-3 13-1,0 0-13,-3-16-5,3 16-7,-5-8 0,5 8-14,-5-9-29,5 9-67,-10-8-44,10 8-75,-8-4-47,8 4-111,0 0-94,-12-3-44,12 3-194,0 0-456,0 0-780</inkml:trace>
  <inkml:trace contextRef="#ctx0" brushRef="#br0" timeOffset="177697.05">29385 2784 533,'0'0'730,"4"-11"-97,-4 11-51,4-9-88,-4 9-60,4-8-64,-4 8-54,7-6-41,-7 6-42,0 0 25,17 0-4,-7 6-15,2 2-5,2 6-23,5 4 22,-1 4-31,2 4-7,1 7-37,-1 4 54,-2 3 5,-3 3-34,1 3-30,-5 2-19,-4 0-28,-4 1-15,-1 1-20,-6 1-11,-4-1-13,-7 9-4,-5-1-9,-4-3-42,-6 0-129,-10-3-157,-6 0-174,-6 0-235,-17 9-342,7-16-625,-3-3-1339</inkml:trace>
  <inkml:trace contextRef="#ctx0" brushRef="#br2" timeOffset="181976.99">18734 5061 549,'0'0'493,"3"-12"-15,-3 12-9,0 0 0,3-15-37,-3 15 14,3-9-22,-3 9-16,0 0-29,3-12-29,-3 12-14,0 0-67,0 0-21,4-8-50,-4 8 11,0 0 14,0 0-4,6 12-6,-6-12-35,8 17-28,-4-5-21,0 5-2,0-2-27,-2 3-11,2 2-17,-3-1 14,2 2-42,1 1 13,-3-1-32,2 1 20,-2-3-53,0 0-33,2-1-97,-2-1-95,0 0-93,1-3-115,-2 0-130,1-3-140,-1 2-168,0-13-571,3 15-1065</inkml:trace>
  <inkml:trace contextRef="#ctx0" brushRef="#br2" timeOffset="182268">19102 5191 519,'8'-7'713,"-8"7"-161,0 0-54,8-5-66,-8 5-61,0 0-53,0 0-24,0 0-24,0 0-13,0 0-45,0 0-8,0 0-42,0 0 1,-3 13-37,3-13 0,-8 7-26,8-7 21,0 0-26,-12 5 19,12-5-11,0 0 13,-10 4-22,10-4 33,0 0-41,0 0 9,0 0-38,-13-4 9,13 4-38,0 0 15,0 0-26,-1-12 14,1 12-25,0 0 19,2-10-27,-2 10 13,4-9-28,-4 9-48,9-8-90,-9 8-73,9-8-107,-9 8-134,15-5-126,-15 5-891,15-6-1113</inkml:trace>
  <inkml:trace contextRef="#ctx0" brushRef="#br2" timeOffset="182737.11">20901 5203 148,'0'0'910,"-3"-14"-193,3 14-57,-1-12-69,1 12-58,-3-10-66,3 10-74,0 0-97,0 0 10,0 0-13,0 0 1,-13 7-38,10 1-21,0 4-10,-1-2-53,-1 4 8,3 2-59,-2 1 1,0 0-58,1 0-12,2 0-7,-1-2-8,0 0 8,2-1-23,0-1-24,3-2-56,-3-11-43,5 18-66,-5-18-82,12 11-45,-12-11-90,16 3-105,-16-3-31,20-2-70,-9-2-118,2-3-428,-1-2-749</inkml:trace>
  <inkml:trace contextRef="#ctx0" brushRef="#br2" timeOffset="183044.47">20864 5032 596,'-13'2'565,"2"0"-77,1 2-48,10-4-36,-14 4-49,14-4-23,-11 5-50,11-5 36,0 0-48,0 0 6,3 12-42,-3-12-20,12 0-4,-12 0-8,18 0 3,-5-3-12,-2 0-4,2-2-10,0 1-40,1-2 6,-3 0-16,0 0 9,-1-2-32,-4 1-6,1 0-9,-2-1 6,-3-2-15,-2 10-11,2-20-21,-5 9 3,-1 1-12,-2 1-19,-2-1-11,-3 2 1,-1 1-11,-2 2 2,3 1-8,-4 1-22,2 2-4,-2 2-26,0 2-70,1 2-77,-1 2-69,3-1-79,1 2-110,1 2-92,3 1-134,2-2-731,2 2-1024</inkml:trace>
  <inkml:trace contextRef="#ctx0" brushRef="#br2" timeOffset="183697.39">21389 5141 230,'0'0'927,"19"-5"-205,-19 5-47,20-8-82,-11 3-53,4-2-72,-1-2-85,-1 1-58,2-3-30,-2 1-50,3-5-26,-1 2-32,-1-1-29,1 0-27,-2-3-18,0 1-23,-2 0-20,-1-3-10,-1 4-9,-1-1 4,-4 1-32,1-1 19,-3 3-33,-1-3 25,-2 2-37,-3 1 12,1 0-18,-3 1 17,0 3-19,-3-1 19,1 2-24,-1 4 24,0-1-15,1 3 12,-2 1-21,-2 1 19,3 3-17,-2 0 13,1 3-9,1 2 2,-2 4-8,3-2 8,-1 5 5,3 4 15,0 0 27,3 4-8,1 0 27,3 6 11,1-2 13,1 7-6,2-1-6,0 2-18,4 5 48,-1 5-44,3 2 136,0 4-61,1 7-22,0-7-21,2 7-13,-3-6-13,-1-2-12,1 1-9,-2-2-14,-2 0 26,1 0-35,-1-4 28,-4 0-35,-1-5 30,-1-2-38,-3 0 29,-1 2-32,0 0 3,-2-6-3,-1-1 0,-2-3 0,3 0 0,-4-4 0,3-2 0,1-5 0,1 0 0,1-4 0,1-2 0,0 0 0,0-4 0,4-9 0,2 13 0,-2-13 0,8 7 0,-8-7-7,17 3-25,-4-7-36,2 1 41,3-5-33,4 0 40,-3-1-35,5-5 41,0-1-32,1 1 40,-5-1 2,1-1 1,-2-2-5,-5 1-29,-3 1 34,1-2-34,-6-1 35,-2 2-47,-4-1 30,-4-3-42,-6-3 3,-5-2-13,-8-3-12,-7-3-10,-3 3-10,-9-5-5,-4 2 34,-2 1 10,0 2 20,1 2 8,6 3 8,2 3 5,4-1 2,3 3-9,4-1-18,6 2-24,5-2-35,6 3-55,6 0-61,3 2-82,8-6-103,4 0-130,12-5-84,6 0-748,7 0-971</inkml:trace>
  <inkml:trace contextRef="#ctx0" brushRef="#br2" timeOffset="184181.31">23097 5209 547,'0'0'862,"0"-22"-107,0 22-64,0-17-67,0 17-25,0-13-93,0 13-58,0 0-91,-1-16-45,1 16-57,0 0 9,0 0-25,0 0 1,-6 9-21,6-9 6,-3 22-16,1-10 11,2 5-57,-2 0 16,2 3-53,0-1 3,2 0-107,0 1-22,1 0 0,2 0 0,-1-3 0,1 0 0,0-2 0,4 0 0,-2-3 0,4 0 0,0-3 0,2-4 0,1-2-254,0 0-62,-1-3-74,2-3 18,2 0-67,-1-2-81,-2-4-38,3-1-22,-2-4-75,-1-1-646,-1-3-904</inkml:trace>
  <inkml:trace contextRef="#ctx0" brushRef="#br2" timeOffset="184493.12">23166 5044 283,'-16'5'740,"2"-1"-148,3 1-45,0-2-63,1 2-56,2 0-40,8-5-16,-14 7-53,14-7-7,0 0-54,0 0-6,0 0-39,8 9 2,-8-9-25,23-4 10,-6-1-32,5-1 5,0 0-31,2-2-9,-1-1-2,-1 0-5,-2-2-14,1 2 24,-3-1-3,-3-2-41,-1 2-2,-4-1 4,-1 1 9,-2 0-27,-1 0-9,-6 10-27,0-15-11,0 15-10,-10-14-6,10 14-2,-19-7 0,5 7-7,-1 0 3,-2 0-11,0 5-9,-6-1-34,1 1-25,1 3-27,0 1-73,2 0-34,2-1-92,1 2-5,3-2-80,3 3-91,3-4-71,5 3-94,2-10-165,2 17-339,5-10-757</inkml:trace>
  <inkml:trace contextRef="#ctx0" brushRef="#br2" timeOffset="184737.38">23801 5165 148,'0'0'968,"-13"-2"-173,13 2-82,-12-1-80,12 1-16,-10-2-90,10 2-52,0 0-67,-11-3-38,11 3-48,0 0-31,0 0-56,0 0-40,13-4-3,-13 4-41,22-5-30,-8 3-19,1 0-29,2 1 0,1-1-22,0 0-16,2 1-46,-1-1-79,-1 0-94,3 0-69,-4 1-101,0-1-118,-2 1-145,-1 1-128,-1-1-768,-13 1-1142</inkml:trace>
  <inkml:trace contextRef="#ctx0" brushRef="#br2" timeOffset="184920.91">23828 5307 1066,'-11'8'791,"2"-3"-79,9-5-59,-12 9-71,12-9-62,-9 7-42,9-7 26,0 0-96,1 10-31,-1-10-102,13 5-8,-1-3-76,3 0-14,4-2-64,1 0 0,4-1-83,3 0-61,1-2-153,1-1-101,-1 2-126,5-3-112,1 0-106,-1 3-177,1-5-589,0-1-997</inkml:trace>
  <inkml:trace contextRef="#ctx0" brushRef="#br2" timeOffset="185164.72">24729 5141 448,'-14'0'950,"14"0"-171,-19 0-104,19 0-81,-15-2-50,15 2-92,0 0-43,-15-1-79,15 1-8,0 0-44,0 0-24,0 0-46,13 3-16,-13-3-38,26 0-23,-8 0-36,1 0-15,3 0-19,-2 2-2,3-2-21,0-2-46,1 2-72,-3 0-46,1 0-76,-2 0-63,-1 0-107,-4 0-93,-2 0-70,-13 0-86,23 2-150,-23-2-360,14 1-745</inkml:trace>
  <inkml:trace contextRef="#ctx0" brushRef="#br2" timeOffset="185332.93">24718 5278 775,'-12'7'754,"5"-1"-49,7-6-71,-14 8-69,14-8-61,-7 7-38,7-7-56,0 0-50,5 9-53,-5-9-55,17 5-40,-5-5-41,8 0-39,-1 2-18,5-4-30,5 2-26,1-3-77,5 2-110,1-2-140,1 0-125,3 0-109,0 0-133,7-1-810,0 0-1060</inkml:trace>
  <inkml:trace contextRef="#ctx0" brushRef="#br2" timeOffset="185704.6">25573 5127 334,'-7'-9'840,"2"1"-138,1 2-35,4 6-69,-8-14-62,8 14-54,-6-10-52,6 10-34,-6-9-71,6 9-30,0 0-54,-5-8-34,5 8-42,0 0-9,0 0-27,0 0 3,0 0 15,0 0-24,1 19-8,1-9-14,2 5-4,3 2-5,0 0 14,-2 4-53,3 6 43,0 4 63,2 8 55,-3 4-55,-1-1-65,1 2-94,-2-1 0,-5 1 0,2-6 0,-2 0 0,0-1 0,-2-2 0,0 0 0,-3-1 0,0-2 0,1 0 0,-3-4 0,1 1 0,-3-7 0,0 0 0,0-2 0,-1-2 0,-3-1 0,0-2 0,-1-2 0,-1-3 0,-3 1 0,2-5 0,-2-2 0,-1-2 0,2-3 0,-7-3 0,-1-3 0,-1-5 0,4-5 0,-4-8-179,3-5-336,2-5-118,4-3-155,-1-6-158,6-3-678,3-3-1281</inkml:trace>
  <inkml:trace contextRef="#ctx0" brushRef="#br2" timeOffset="186004.6">25451 4656 1,'0'0'717,"0"0"-145,0 0-52,0 0-20,0 0-49,0 0-34,0 0-15,0 0 4,0 0-30,6 8-33,-6-8-15,19 7 1,-5-7-39,-1 3-26,1-3-22,2 0-26,4-1-7,-3-1 4,-1-1-18,0-1-24,0 0-9,-3 0-21,1-3-25,-7 0-26,-1-1-10,-1-1-10,-5 9-21,-1-16-11,-3 7-16,-4 1 0,-1 0-8,-5 1-13,2 1-2,-5 1-6,1 2-58,-2 3-64,1 2-80,-2 0-123,-2 5-82,2 1-157,0 2-194,-4-1-965,8 3-1413</inkml:trace>
  <inkml:trace contextRef="#ctx0" brushRef="#br2" timeOffset="187139.98">18871 6707 673,'0'0'655,"7"-11"-112,-7 11-46,8-9-47,-8 9-39,7-8-40,-7 8-54,10-3-13,-10 3-35,0 0-6,13 2-45,-13-2-9,0 0-11,7 9-18,-7-9-14,0 0-22,-3 17-22,3-17-16,-9 15-23,3-9-12,-1 1-2,-3-1-30,1 1 17,0-3-27,-1-1 16,1 1-29,9-4 26,-18 3-43,18-3 30,-15 0-27,15 0 17,-14-5-26,14 5 2,-10-7-6,10 7 0,-6-13 7,6 13-2,0-15 3,0 15-4,4-16 3,0 8-2,0-1 1,-4 9 2,13-12-6,-13 12-18,14-9 23,-14 9-26,16-3 30,-16 3-4,17 3-17,-7 2 24,-1 3-4,0 1 6,-1 3 1,-1 0-2,-1 5 21,-3-3-18,-1 3 25,-2 1-25,-2 1 27,-3 5-25,-3-4 26,-3 5-37,-3 0-1,-4 0 8,-1 0-3,-5 0 1,1-1 28,0-4-34,0-1 28,0-5-33,-2 1 2,1-1-8,3-2-3,0-4-9,2 0-3,2-3-8,-1-1-14,2-2-2,3-1 2,1-2 11,0-1 8,1-3 4,4-1 2,-1-3 1,3 3-1,2-5 16,3 11-3,2-17 9,2 8 7,2-1 39,4 0 8,2 3 41,4 0-32,1 3 32,2 0-42,3 3 29,-2 1-50,3 0 27,1 4-38,1 1 38,-3-1-49,-1 2 27,1 1-80,0 0-77,-6-2-114,2 1-169,-2-1-173,-1 1-214,-4-4-674,1 3-1086</inkml:trace>
  <inkml:trace contextRef="#ctx0" brushRef="#br2" timeOffset="187293.11">19125 7045 1112,'12'-3'988,"-12"3"-153,0 0-56,14 3-27,-14-3-178,0 0-57,0 0-145,13 0-29,-13 0-124,0 0-16,0 0-83,0 0-77,14-3-181,-14 3-146,0 0-261,13-2-287,-13 2-770,16-5-1253</inkml:trace>
  <inkml:trace contextRef="#ctx0" brushRef="#br2" timeOffset="187892.48">23274 6585 959,'-9'-10'808,"9"10"-80,-7-10-81,7 10-11,-5-6-67,5 6-65,0 0-86,-6-8-45,6 8-16,0 0 6,0 0-6,-3 12 1,4-1-3,1 4 2,0 3-65,1 4-182,1 5-110,1 6 0,1 10 0,2 4 0,0 3 0,-1 0 0,2 4 0,-3-3 0,4 0 0,-4 0 0,3-3 0,-3 2 0,-1-5 0,2 1 0,-3-5 0,0-7 0,-2-4 0,3-7 0,-2-4 0,-2 1-428,-1-8-400,1-1-123,-1-11-936,-1 14-1609</inkml:trace>
  <inkml:trace contextRef="#ctx0" brushRef="#br2" timeOffset="188163.63">23151 6707 836,'5'-21'700,"3"2"-52,7-2-51,2 0-77,10-1-31,-3 4-69,8 0-39,-3 5-74,2 4-22,-1 0-54,-3 5-2,-1 1-52,-4 3-8,-2 3-20,-2-1 11,-3 5-33,-3-2-11,-2 7 14,-5-5-14,-5-7-3,-3 22 36,-3-10-68,-7 2 30,-5 5-63,-3-3 27,-4-1-49,0 1 33,-1 0-55,-1-2 41,-1 0-16,1 0-29,3-2-47,3-4-110,3 2-69,1-3-84,4-2-154,2 1-132,11-6-126,-14 7-863,14-7-1234</inkml:trace>
  <inkml:trace contextRef="#ctx0" brushRef="#br2" timeOffset="188604.28">23680 6774 353,'-8'-17'888,"3"10"-178,1-3-54,-1 2-42,3-3-82,-1 1-42,3 10-91,-2-20-48,4 11-54,1-1-37,2 0-26,5 1-28,2-1-27,3 3-18,0 0-14,4 4-7,1 2-3,3 2-14,1 2-3,1 4 9,2 4-61,-8 0 21,4 5-54,-2-1 21,-7 0-37,-1 0 27,-3 0 1,-2 0-6,-5-1-9,0-3-8,1 1-26,-6 1-17,-1-4-59,0 3 40,3-12-70,-8 12 24,8-12-44,-9 10 14,9-10-28,0 0 15,-13 0-9,13 0 4,-4-10 20,4 10 21,0-17 16,2 7 15,3-4 4,3-3-2,1 0 32,1 0-5,3-1 25,0 0-2,4 0 43,-1 4 2,2 0 33,0 3 3,1 0 29,2 4-23,-2 4 28,0 1-3,0 3-6,-1 2 2,1 3-6,-1 1-10,0 5 2,-3-2-22,-4 4 16,-2-2-48,0-1 33,-4 2-39,-1 2 12,0-5-74,-4 1-16,0-1-119,-4 2-96,0-2-85,-3-1-209,0-1-119,0-1-186,-1-1-514,-2-2-980</inkml:trace>
  <inkml:trace contextRef="#ctx0" brushRef="#br2" timeOffset="188861.1">23914 6520 549,'-4'-13'837,"4"13"-89,5-16-62,0 9-89,3-3-48,3 0-87,0 0-46,0 1-69,1-1-18,-1-2-50,-1 2-29,2-2-16,-3 2-28,-1-2-31,-2 3-24,-1 1-42,-5 8-15,2-18-22,-2 18-15,-5-10-16,5 10-8,-15-10-11,15 10 1,-23 0-12,10 3-6,-2 3-1,0-1-25,-3 5-44,1 2-45,-1 1-61,3 3-94,0-1-46,4 2-140,2 2-96,4-2-117,4 0-821,2-2-1110</inkml:trace>
  <inkml:trace contextRef="#ctx0" brushRef="#br2" timeOffset="189277.29">24320 6678 615,'0'0'820,"0"0"-85,12-8-98,-12 8-39,0 0-95,9-7-55,-9 7-119,0 0-29,11-2-59,-11 2-26,13 4-34,-13-4-19,15 9-26,-7-5-28,1 2-18,-2 4-15,0-2-29,-1 1 17,2 1-26,-3-1 13,-1 1-28,-4-10 17,6 17-25,-6-17 17,3 17-24,-3-17 23,0 12-25,0-12 21,0 0-28,0 17 23,0-17-27,0 0 26,0 0-30,-3 8 29,3-8-27,0 0 19,0 0-23,0 0 25,0-13-23,0 13 1,7-15 1,-3 6 3,4-3-1,1-1-5,3-3 8,3 1-4,-1 0-4,7-4 11,0 5-16,0-3 31,3 2 19,0 3 13,-2 3 10,2 1 22,0 3 2,-2 3 13,0 0-14,-3 2 11,1 3 6,-4 1 21,-1 2-51,-4 0 21,1 2-40,-6 1 14,-1 2-31,-1-2 19,-3 2-38,-2 0 13,1-11-78,-2 21-38,-3-12-140,1-1-118,0 3-107,-2-4-192,0 4-47,-1-2-219,7-9-439,-10 13-955</inkml:trace>
  <inkml:trace contextRef="#ctx0" brushRef="#br2" timeOffset="189576.74">25118 6418 680,'-2'-14'895,"2"2"-92,-4 2-127,4 10-19,-2-17-84,2 17-71,-3-15-65,3 15-75,-2-9-63,2 9-69,0 0-26,0 0 22,0 0-16,0 0-7,-6 8-14,3 3-11,0 3-8,1 3-20,-2 3-17,0 2-10,2 2-21,0 0-11,1-2-19,1 0-46,1 2-26,1-3 0,0 1 0,2 0 0,1 0 0,-1-5 0,3 2 0,0-2 0,1-1 0,2-2 0,1-3 0,-2 1 0,3-3 0,-1-3 0,3 1 0,-2-2-174,1-3-125,1-2-69,-3 0-51,3-2-103,-1-1-124,1-4-97,-3 2-847,0-4-1239</inkml:trace>
  <inkml:trace contextRef="#ctx0" brushRef="#br2" timeOffset="189760.59">24912 6575 348,'-18'0'928,"5"0"-172,13 0-125,-22 3-81,22-3-81,-11-3-75,11 3-76,0 0-33,0 0-70,9-4-33,3 1-41,6 0-23,7-1-34,3 2 0,6-4-42,3 2-54,-1-1-107,2 1-129,0 0-138,-4 2-83,2-3-171,0 3-512,2 0-766</inkml:trace>
  <inkml:trace contextRef="#ctx0" brushRef="#br2" timeOffset="190077.73">26676 6619 227,'0'0'937,"3"-10"-155,-3 10-93,2-10-49,-2 10-67,0 0-34,-2-15-85,2 15-21,0 0-55,0 0-50,0-13-65,0 13-51,0 0-48,0 0 20,0 0-9,0 0-15,6 7 7,-6-7-11,4 17-10,-4-5-16,1 1-27,1 1-14,-2 1 7,0 1-46,2 1 20,-2 0-38,2-3-18,1 1-14,1-1 0,-1-2 0,-1 0 0,2-1-96,0-3-5,1 0-83,-5-8-17,14 10-74,-14-10-51,15 5-27,-15-5-51,21-1-45,-11-1-60,0-3-4,3-1-74,-4-3-176,7-4-308,-5-2-687</inkml:trace>
  <inkml:trace contextRef="#ctx0" brushRef="#br2" timeOffset="190344.39">26670 6394 17,'-19'1'781,"3"-1"-171,3 1-69,2 2-52,0-2-23,11-1-37,-16 6 2,16-6-36,-12 5-17,12-5-50,0 0 4,0 0-45,0 0-13,12 6-25,-12-6 12,22-4-10,-6 2-27,0-3 0,-2-1-5,1 2-1,-1-1-8,-3-2-13,1 0-27,-4 0-24,-1-1-82,-1 1-64,-6 7 0,2-14 0,-2 14 0,-4-10 0,4 10 0,-11-9 0,11 9 0,-16-1 0,16 1 0,-20 3 0,20-3-126,-20 9-284,11-4-92,1 2-135,-2 4-132,5-1-252,-3-1-478,4 0-1127</inkml:trace>
  <inkml:trace contextRef="#ctx0" brushRef="#br2" timeOffset="191587.96">18318 8603 78,'0'0'844,"-7"-11"-168,7 11-78,-7-10-47,7 10-30,-4-12-43,4 12-71,-2-13-66,2 13-49,2-17-43,1 8-14,2-1-18,1 0-27,4 2 15,2 0-52,0 1 14,0 1-48,0 2 7,2 1-57,-14 3 34,22 3-53,-11 1 33,-1 2-52,-2 0 41,0 3-50,-3-1 44,-3 4-56,0 0 35,-2 0-41,-3-1 49,0 5-63,-3-1 17,-1-1 33,-1-2-49,-1 4 0,0-3 2,0-2 1,1 0 1,1-1 9,-1-1-11,2-1 4,0-2 3,6-6-5,-7 11-14,7-11 12,0 0-3,-7 7 1,7-7 2,0 0 2,0 0 0,0 0-4,16-2 4,-16 2 34,16-4-42,-16 4 37,22-3-43,-22 3 46,27 0-46,-12 2 40,2 0-47,-1 2 45,0 0-40,-1 1 42,-2 2-45,0 0 46,-3 1-46,-4 1 36,0-1-28,-3 1 48,-3-9-56,-1 20 53,-3-10-47,-2 1 50,-3 1-45,-3-2 45,1-1-46,-5 2 51,-1 0-54,-2-2 49,0 0-59,-2-1 51,-1 0-43,2-3 46,0 0-67,1-2 28,1-2-86,-1 2-44,3-6-56,-1 2-63,3-3-123,1-2-121,3-2-124,1-2-901,3-1-1165</inkml:trace>
  <inkml:trace contextRef="#ctx0" brushRef="#br2" timeOffset="191753.28">18726 8586 90,'17'0'942,"-2"0"-198,-15 0-64,23-2-54,-23 2-59,16-1-81,-16 1-90,14-1-79,-14 1-75,0 0-50,16-1-44,-16 1-94,0 0-101,15-4-157,-15 4-165,10-2-209,-10 2-783,16-1-963</inkml:trace>
  <inkml:trace contextRef="#ctx0" brushRef="#br2" timeOffset="192292.3">20750 8632 716,'0'0'638,"-14"3"-52,14-3-14,-9 3-50,9-3-21,0 0-27,-11 2-34,11-2-37,0 0-22,0 0-43,0 0 4,16 2-85,-16-2 7,23-5-84,-9 0 8,4 1-74,3-1 14,1-3-71,1 1 33,0-1-50,-1-1 27,0 0-18,0-2-2,-2 1-8,-1-1-8,-1 1-8,-3-2 0,-2 3-7,-3 1-9,-1-1 4,0 1-13,-4 1-8,-5 7-1,3-10 3,-3 10 4,-5-7-13,5 7 10,-18 0 0,6 1-42,-5 3 45,-5 3-38,1 3 52,-3 0-47,-1 4 54,0 2-54,2 0 48,0 5-34,3-1 34,0 1-18,3 1 63,3 1-43,1 0 54,5-3-38,3 1 33,1-4-39,7 0 30,-1-2-38,4 2 32,5-1-40,3-2 27,4-1-36,4-1 34,5-3-45,3-2-25,-2-3-102,3-3-56,2-2-109,2-2-60,2-2-101,5-4-94,-8-1-97,4-2-46,-8 0-670,3-5-974</inkml:trace>
  <inkml:trace contextRef="#ctx0" brushRef="#br2" timeOffset="192526.06">21403 8368 839,'-1'-16'704,"-2"6"-46,2-2-38,-2 2-52,3 10-35,-4-17-29,4 17-67,-2-17-47,2 17-59,-4-10-10,4 10-79,0 0 50,0 0-48,0 0 46,0 0-43,0 0 29,6 10-8,-2-2-14,0 6-81,0 3-173,0 3 0,1 3 0,0-1 0,-1 4 0,0 0 0,-1 0 0,0-1 0,0 0 0,-1 0 0,-1-2 0,1-1 0,-1-4 0,0 1-66,1-1-455,-2-1-54,2-1-50,0-4-83,0 0-47,0 0-811,2-2-1208</inkml:trace>
  <inkml:trace contextRef="#ctx0" brushRef="#br2" timeOffset="192909.55">21868 8591 638,'10'-10'854,"-2"-1"-91,-3 1-136,-2 0-42,-1 0-59,-2 10-95,-1-17-46,-3 8-55,-1-1 0,-2 3-65,-3 0 36,0-1-95,-2 3 22,-1 0-41,-2 1-19,-1 1-38,0 2-17,-1 2-18,0-1-19,-2 5-9,0 0-20,-1 1-51,3 0 46,0 2-51,2 0 39,2 0-48,1 0 52,3 4-48,4-3 42,3 1-41,2-10 39,2 21-41,3-10 42,3-1-45,3 2 36,1 2-52,5-2 33,-2 0-65,3-1 52,-1 0-47,0-1 55,0 1-40,0-1 43,-4-2-39,0-1 47,-2 2-44,-4-4 52,2 2-45,-9-7 53,8 11-32,-8-11 61,0 0-40,-4 16 49,4-16-54,-15 10 45,3-5-49,-2 0 41,-2-1-51,-5 1 46,-3-2-53,0 1 44,-3-1-54,-1-1 8,1 0-83,0-2-41,3 1-106,1-1-72,4-1-122,-2 1-154,4-2-169,4 0-742,1-1-1134</inkml:trace>
  <inkml:trace contextRef="#ctx0" brushRef="#br2" timeOffset="193277.44">22002 8647 543,'10'-5'808,"3"1"-144,-1-2-57,2 2-72,1-2-69,1-1-54,1 1-59,2-2-51,1-1-45,-1 0-39,0 0-41,-1 1-23,1-1-19,-4 0-28,-1 4-14,-1-2-24,0-1 6,-3 1-9,-2 1-5,-2-1-23,-6 7 2,9-11-27,-9 11 10,0 0-19,-7-15 7,7 15-9,-17-4 7,4 3-15,-1 1 13,-5 4-15,1 0 14,-5 1-8,1 4 29,3 0-3,0 2 37,1 3-15,4 1 51,4 1-15,-2 1 29,7-2-51,3 0 40,0 0-62,5-1 42,1 2-57,2-2 44,4-1-68,2 1 59,2-3-67,3 1 62,2-3-82,-1-2-31,3-1-92,1-1-71,-3-1-88,3-2-141,-2-1-144,3-1-176,-2-1-677,0-1-1062</inkml:trace>
  <inkml:trace contextRef="#ctx0" brushRef="#br2" timeOffset="193668.84">23109 8597 89,'4'-14'857,"-4"14"-187,1-12-26,-1 12-45,4-11-51,-4 11-58,2-10-68,-2 10-72,0 0-21,0 0-4,0 0-63,0 0 29,0 0-72,0 0 22,4 17-91,-4-17 19,0 19-77,0-19 27,0 20-66,1-8 27,-1-12-54,2 22 29,-2-22-65,2 20-6,-2-20-93,1 16-77,-1-16-50,3 12-46,-3-12-128,0 0-97,5 10-105,-5-10-212,0 0-402,0 0-835</inkml:trace>
  <inkml:trace contextRef="#ctx0" brushRef="#br2" timeOffset="193936.06">22939 8414 607,'0'0'635,"0"0"-56,0 0 14,0 0-130,0 0 10,0 0-70,0 0-8,7-9-28,2 6-34,-9 3-12,18-9-39,-9 6-1,0-2-50,0-2 37,0 3-83,-1-2 16,-2-1-53,-6 7 37,12-12-66,-7 6 19,-5 6-61,5-13 24,-5 13-60,0-15 12,0 15-40,-4-11 29,4 11-47,-9-10 37,9 10-49,-11-8 25,11 8-64,-14-3 6,14 3-90,-14-1-51,14 1-67,-15 1-101,15-1-79,-12 9-134,12-9-94,-12 11-863,12-11-1163</inkml:trace>
  <inkml:trace contextRef="#ctx0" brushRef="#br2" timeOffset="194561.22">23556 8495 440,'16'-2'742,"-3"-1"-139,-1 0-24,1-3-56,0 0-75,-1-4-33,0 3-80,-1-2 1,2-2-49,-3-1-37,-1 1-14,1-2-39,-2 1-35,-1 0-31,-1-2-21,1-1-7,-1 2-10,-3-1-18,1 0-12,-1 2-9,-2-1-3,-1 2-19,0 11-7,-1-23-9,-2 14-4,1-3-3,-3 3 1,1 1-7,-1 0-2,-3 2-7,8 6-1,-12-12 5,12 12-3,-13-6 0,13 6-3,-13 0 3,13 0 6,-13 4-3,13-4 4,-14 12-3,7-3 26,2 2 21,0 2-30,-1 4 28,2 3-10,2 4 36,-1 0-24,0 3 39,2 1-47,0 6 32,-1 0-45,4 1 45,-2 4-40,1 5 50,0 2-50,-1-1 36,0 3-49,0-2 42,0 0-62,-1 2 48,0 1 0,-1-1-13,-1 0 1,-3-2-52,0 1 55,-1-2-55,-2 0 44,-1-2-43,-1-3 53,1 1-53,-1-2 45,0-4-54,1-5 43,0-1-34,1-4 49,1-2-55,2-3 55,-2 0-56,3-5 48,2-1-42,2-2 47,1-12-43,1 17 41,-1-17-42,12 7 42,-12-7-17,19 2-61,-6-4 41,1-1-43,2-1 59,0-3-49,0-1 56,1-1-53,1-1 56,-3-2-48,2 0 54,-3-3-55,-1-1 52,-2-1-43,-2-1 51,-1-2-56,-4-1 56,-4 2 15,-3-7-31,-6-2-10,-2-1 12,-7-4-9,-5-3-43,-11-3 40,-5-1-55,-5 2 36,-5 4-29,-4 0 42,2 3-37,0 2 48,1 5-35,13 4 46,4 2-45,6 3 42,5 1-70,6 3 20,4-1-57,5-1-28,7 13-66,2-21-74,8 9-155,7-2-98,10-2-156,10-4-810,5 3-1104</inkml:trace>
  <inkml:trace contextRef="#ctx0" brushRef="#br2" timeOffset="196499.91">25323 8472 220,'7'-12'725,"-7"12"-110,10-11-38,-10 11-14,10-13-61,-10 13 12,9-15-26,-9 15-41,9-13 0,-9 13-60,8-10 30,-8 10-32,6-8-41,-6 8-38,0 0-49,7-9-50,-7 9-34,0 0-28,0 0-13,0 0-13,-8 9-3,0 0-11,-1 2-105,-4 3 0,1 2 0,-4 2 0,-3 2 0,1 1 0,1-1 0,-2 1 0,0 1 0,4 0 0,-3-2 0,3-1 0,1-3 0,2 0 0,-2-2-50,6-2-277,1-3-94,0 0-78,2-1-126,5-8-148,-4 12-194,4-12-472,0 0-1050</inkml:trace>
  <inkml:trace contextRef="#ctx0" brushRef="#br2" timeOffset="196768.36">25381 8407 28,'5'-12'987,"-3"2"-250,-2 10-27,4-17-73,-4 17-36,8-13-36,-8 13-109,2-11-43,-2 11-101,0 0-18,7-9-44,-7 9 59,0 0-54,13 7-19,-6 0-15,0 5-13,3 3-26,1 1-17,1 3-53,1 6 12,1-3-58,-1 1 23,2 0-45,-2 1 18,3 0-38,-5-2 24,1-4-38,-2-1 26,1 0-36,1-1-12,-3-1-67,0-3-1,0 0-78,0-3-12,-2 0-84,-1-1-44,1-1-49,-7-7-84,12 10-123,-12-10-61,8 7-100,-8-7-705,0 0-1027</inkml:trace>
  <inkml:trace contextRef="#ctx0" brushRef="#br2" timeOffset="197116.27">25024 8257 465,'-18'-4'680,"2"0"-115,3 2-49,2-2-59,-1 1-41,12 3-37,-16-7-48,16 7-41,-10-2-9,10 2-22,0 0-23,12-7-23,1 4-27,5 1-7,6-1-27,10 0-24,2-2-15,4 1-13,10-1-17,-1 0-10,3-1-20,2 0 7,0 0-8,-3-2-5,1 1-17,-2 0 30,-3 1-12,-2-2-20,-9 4 8,-5-1-4,-4-1-5,-2 3 2,-7-1-11,0 1 13,-1 0 5,-3 1-5,-3-1-6,-11 3-7,21-3-7,-21 3-11,15-2 1,-15 2-24,0 0-45,0 0-76,0 0-53,14 1-86,-14-1-133,0 0-116,-11 9-171,11-9-699,-11 12-1004</inkml:trace>
  <inkml:trace contextRef="#ctx0" brushRef="#br2" timeOffset="197436.04">25959 8506 590,'-8'-7'730,"1"2"-83,7 5-36,-10-9-58,10 9-59,-10-8-51,10 8-67,-7-6-61,7 6-40,0 0-61,-12-6-35,12 6-16,0 0 15,-9 10 0,9-10-15,-6 18 18,4-8-66,-2 2-24,3 1-15,-1 2-13,0-3-7,2 2-14,0-1-6,2-1-8,0 0-7,3 2-15,-1-4-50,2-1-57,1-1-74,3-2-60,-1 0-73,1-4-104,2 1-74,1-6-79,-1 3-176,3-4-441,-2-1-792</inkml:trace>
  <inkml:trace contextRef="#ctx0" brushRef="#br2" timeOffset="197703.95">25834 8337 83,'0'0'880,"-12"2"-246,12-2-114,0 0-42,0 0-46,0 0-32,0 0-37,0 0-35,9-11-20,0 8-23,3-2-11,-3 0-33,4-2-22,1 2-18,-4-1-13,2 0-8,-3 1-3,0 0-17,-9 5-17,16-11-30,-16 11-21,9-10-31,-9 10-6,6-8-17,-6 8-7,0 0-12,0 0-10,-6-10-26,6 10-32,-13 1-63,13-1-57,-19 5-57,10 0-87,-2 2-131,0 2-103,0-2-101,2 3-746,0 1-998</inkml:trace>
  <inkml:trace contextRef="#ctx0" brushRef="#br2" timeOffset="198092.07">26308 8591 659,'0'0'799,"0"0"-97,0 0-88,0 0-40,2-12-64,-2 12-48,0 0-61,0 0-44,0 0-28,0 0-85,0 0-18,0 0-57,0 0 47,0 0-71,0 0 35,5 9-56,-5-9 26,0 21-66,2-8 34,-2 4-46,0 3 27,2-1-41,-2 7 31,0 2-1,0 5 38,0 1-41,-2 3 17,0 1-14,-1 3-3,-1-5-24,-4 6-10,4-9-3,0 2-3,-3-2-33,1 1 7,1-4-19,-4 0 0,2-3 0,1-4 0,-1-1 0,0-4 0,0-2 0,1 0 0,1-2 0,-1-4 0,0-1 0,0 1 0,6-10 0,-11 10 0,11-10 0,-16 5 0,16-5 0,-20-4 0,8-2 0,-1-2-93,-3-6-149,-1-6-65,-4-2-78,-1-8-99,4-4-63,-3-3-79,3-1-138,3-3-741,1-4-1132</inkml:trace>
  <inkml:trace contextRef="#ctx0" brushRef="#br2" timeOffset="198355.52">26229 8351 569,'0'0'748,"0"0"-137,11-8-49,-11 8-62,14-8-31,-7 2-49,3 2-59,2-1-22,-1-2-34,1 0-34,-1-1-25,-3 2-13,2 0-24,-1 1-5,-1-2-23,-8 7-38,9-11-35,-9 11-12,6-9-28,-6 9-16,0 0-13,-6-12-5,6 12-11,-13-7-10,13 7 0,-18-2-20,18 2-44,-18 0-51,18 0-64,-22 3-78,22-3-86,-21 6-125,12-3-133,9-3-154,-15 9-568,15-9-911</inkml:trace>
  <inkml:trace contextRef="#ctx0" brushRef="#br2" timeOffset="198625.33">27110 8370 513,'0'0'907,"0"0"-119,-7-5-101,7 5-59,0 0-58,0 0-79,-8-7-89,8 7-26,0 0-72,8-3-1,-8 3-75,16-4 10,-4 2-88,1 0 24,3-1-70,1 2 25,2-2-56,-2 0 15,5 1-62,-3 2 37,1-3-63,-2 0-59,2 2-127,-4-1-116,2 1-132,-5-1-182,-1 1-117,-12 1-823,17 0-1199</inkml:trace>
  <inkml:trace contextRef="#ctx0" brushRef="#br2" timeOffset="198796.5">27121 8536 438,'-5'7'795,"5"-7"-85,-6 12-67,6-12-76,0 0-75,2 15-43,-2-15-54,14 6-54,-3-1-61,2-4-52,5 1-43,3 0-33,-1-2-33,4 0-44,3-2-121,1 1-130,1-3-181,2 1-170,3-1-254,-1-3-477,-1-1-865</inkml:trace>
  <inkml:trace contextRef="#ctx0" brushRef="#br2" timeOffset="199036.32">27888 8329 670,'-12'-1'928,"12"1"-144,-17-1-93,17 1-80,0 0-80,-16-1-82,16 1-26,0 0-29,0 0-18,0 0-99,11 6-5,0-3-99,2-3 16,7 1-73,-1 0 15,2 1-69,1-2 30,0 1-57,1 1 24,-2-2-109,0 0-89,1-2-82,-6 2-82,4-1-85,-6 1-122,0 0-66,-3-2-125,2 1-690,-13 1-992</inkml:trace>
  <inkml:trace contextRef="#ctx0" brushRef="#br2" timeOffset="199196.87">27921 8485 549,'-8'7'800,"8"-7"-82,-4 10-97,4-10-72,0 0-96,6 12-43,-6-12-82,15 5-26,-4-1-54,3-1-46,5-3-63,0 0-8,3 2-49,3-4 2,1 2-157,0-3-120,2-1-192,-2 3-204,1-3-802,0 0-993</inkml:trace>
  <inkml:trace contextRef="#ctx0" brushRef="#br2" timeOffset="199487.77">28815 8381 486,'-9'-7'883,"0"2"-160,1 0-52,0-1-97,0 0-23,8 6-76,-14-5-45,14 5-43,-10-7-47,10 7-48,0 0-32,-12-3 7,12 3 3,0 0-32,-7 10 28,7-10-55,-2 17 16,4-5-50,-1 2 2,3 3-69,-2 0-19,1 2-15,1-1-69,-2 1-7,3 2 0,-2-3 0,1-1 0,1 0 0,-3-1 0,1-2-149,0-3-95,-1 1-92,1-3-49,-3-9-70,4 17-138,-4-17-99,3 11-146,-3-11-591,0 0-1040</inkml:trace>
  <inkml:trace contextRef="#ctx0" brushRef="#br2" timeOffset="199699.91">28693 8336 690,'0'0'769,"4"-8"-40,-4 8-70,11-3-81,-11 3-33,22 2-50,-7 3-51,5 2-43,-1 3 10,7 2-104,0 3-12,1 1-79,3 2-38,0 1-30,-5-2-20,0 0-39,-1-2-9,0 1-9,-2-2-17,-4-1-10,1-2-50,-4 0-59,3-1-87,-4-2-46,-2 0-79,0-3-54,-2-2-138,0 2-102,-10-5-107,15 4-778,-15-4-1071</inkml:trace>
  <inkml:trace contextRef="#ctx0" brushRef="#br2" timeOffset="199948.46">29205 8286 797,'-5'-12'795,"1"0"-90,0 3-72,2-1-40,-3 1-19,5 9-92,-5-13-49,5 13-70,-4-10-42,4 10-53,0 0 2,0 0 11,0 0-13,0 0-5,0 0-14,4 21-3,-1-6-7,4 1-59,-2 4-3,0 3-123,3-1-54,-3 1 0,1 2 0,0-2 0,0 0 0,-3-2 0,1 1 0,-1-5 0,-1 2 0,0-2 0,0-2-18,1-1-263,-2-3-90,0 1-50,0-1-73,-1-11-111,3 16-95,-3-16-198,3 13-502,-3-13-1002</inkml:trace>
  <inkml:trace contextRef="#ctx0" brushRef="#br2" timeOffset="200200.32">29591 8366 138,'0'0'1030,"-3"-17"-210,3 17-60,-2-13-85,2 13-45,-3-10-109,3 10-79,0 0-86,-5-11 0,5 11-15,0 0-4,0 0-22,2 15-54,-2-15 15,4 21-60,-1-6-4,1 2-66,-2 0-25,2 2-24,-1-2-18,-1 0-17,2 2-62,-2 1 0,0-1 0,2-2 0,-3 0 0,2 0-128,-2-3-93,2-1-96,-2-1-65,-1-12-78,2 19-101,-2-19-119,2 12-184,-2-12-590,0 0-1069</inkml:trace>
  <inkml:trace contextRef="#ctx0" brushRef="#br2" timeOffset="200576.38">29890 8320 200,'2'-10'1093,"-2"10"-262,6-14-65,-6 14-75,3-10-47,-3 10-129,0 0-57,7-10-38,-7 10-14,0 0-44,13 2-47,-13-2-18,11 13-45,-4-4-17,-2 2 4,1 4-61,-1 2-30,-1 4-25,-2-4-105,0 2-18,-2 1 0,0-1 0,-3 0 0,2 1 0,-2 1 0,-1-1 0,1-2 0,-1-1 0,1 0 0,1-2 0,1-4 0,1 1 0,0-12 0,2 19 0,4-10 0,2-2 0,4-2 0,4 1 0,2-2 0,4-3 0,5 0 0,2-1 0,2 0 0,5-1 0,1 0 0,-7-1 0,2 1 0,-2-2 0,-2 1 0,-3 0 0,-1 0 0,-3-1 0,-3 2 0,-3 0 0,-1-2 0,-1 2 0,-13 1 0,18-3 0,-18 3 0,10-5 0,-10 5-339,0 0-108,0 0-84,4-10-128,-4 10-160,-9-5-887,9 5-1383</inkml:trace>
  <inkml:trace contextRef="#ctx0" brushRef="#br2" timeOffset="202036.81">18447 10539 45,'-7'-8'825,"7"8"-185,-4-12-70,4 12-31,-3-9-40,3 9-22,0 0-59,-1-13-13,1 13-77,0 0-19,0 0-43,0 0-37,-3-10-21,3 10 17,0 0-11,-3 13-13,0-3 18,-2 2-73,0 3 31,-4 3-29,1 2-58,-1-1 42,-1 1-79,-2 4 10,0-1-30,-1 0 36,0-2-49,-2 1 31,3-5-46,2 0 27,-3 0-33,4-5 34,2 0-41,-2-2 35,2 0-32,2-3 35,5-7-37,-8 13 34,8-13-31,0 0 15,0 0-23,6 9 34,-6-9-37,16 0 32,-3-2-44,2-1 38,5-1-58,2 1 28,2-2-54,3 2 40,-1-4-68,8 2 32,-2-2-51,-1 0 34,0 2-25,-4 1 43,0-3-18,-3 3 34,-1-3-17,-1 3 27,-4 0-16,-1-1 29,-2 1-21,-2-1 11,-2 0-23,-2 1 3,0 0-1,-9 4 13,12-11-1,-12 11 10,8-10-2,-8 10-3,3-12 3,-3 12 12,-2-11 4,2 11-4,-5-16 11,5 16-3,-7-16 14,1 9 3,6 7 5,-8-16 7,8 16 26,-8-12 16,8 12-5,-7-8-16,7 8-6,-5-7 2,5 7 14,0 0 45,0 0-31,-6 9 48,6-9-35,-1 17 49,0-5-59,-1 5 39,1 3-62,0-1 37,-1 5-58,0 0 1,-2 0 9,1 3-15,0-2-7,0 7-30,0-5-51,2 1-70,-2-1-125,1-1-177,2 0-181,0-1-196,0-4-624,2-4-1069</inkml:trace>
  <inkml:trace contextRef="#ctx0" brushRef="#br2" timeOffset="202230.02">19063 10833 1137,'0'0'997,"5"-15"-197,-5 15-52,4-11-21,-4 11-128,3-9-78,-3 9-133,0 0-18,5-12-120,-5 12-17,0 0-87,4-10 4,-4 10-89,0 0-61,5-8-152,-5 8-120,0 0-108,0 0-214,10-4-202,-10 4-767,0 0-1206</inkml:trace>
  <inkml:trace contextRef="#ctx0" brushRef="#br2" timeOffset="203139.39">23217 10418 821,'0'0'905,"4"-9"-161,-4 9-63,0 0-50,5-10-27,-5 10-93,0 0-80,0 0-71,0 0-52,0 0 18,0 0-36,8 9 20,-7 4-43,3 5 16,-3 7-63,3 4 13,0 6-35,0 10-130,1 5-68,0 1 0,0 3 0,3 11 0,-2-3 0,-1-7 0,1 0 0,-1-2 0,0 2 0,-2-3 0,0-4 0,-2 1 0,1-10 0,-2-3 0,-2-3-319,2-6-272,-1-3-101,0-1-116,-1-5-213,1-6-489,0-2-1139</inkml:trace>
  <inkml:trace contextRef="#ctx0" brushRef="#br2" timeOffset="203428.43">23155 10718 1057,'-8'-31'669,"4"1"-77,2 3-93,4 1-41,3-1-46,4 0-51,3-1-2,8 0-65,4 3 8,5 3-40,1 2-9,5 4-34,-2 6-9,0 2-39,1 4-19,-5 4-28,-2 3-23,0 4-17,-3-1-11,-5 6 42,0 1-65,-6 1 44,-4 3-51,-4-2 47,-4 2-55,-3 0 29,-7 4 0,0-2-13,-7 3-51,-4-1 35,-5 3-42,-1-3 36,-2 1-36,2-6 30,2 0-98,-2-3 15,2 0-90,3-3-70,2 0-71,3-5-137,2-1-146,1 0-161,13-4-787,-13 1-1153</inkml:trace>
  <inkml:trace contextRef="#ctx0" brushRef="#br2" timeOffset="203876.63">23668 10554 370,'0'0'952,"-2"-15"-185,2 15-117,0-17-78,0 17-33,2-18-48,-2 18-77,8-17-50,0 10-44,2 0-23,3 2-41,1 1-31,4 1-31,2 3-21,-1 3 12,4 3-67,-1 2 24,-1 2-72,-1 2 31,-2 2-64,-3 0 27,-1 0-7,-4 2-7,-2-3-9,0 1 1,-4 0-52,-2-3 37,-1 1 1,-1-12-55,-2 21 27,2-21-45,-9 14 33,4-6-54,5-8 31,-12 9-60,12-9 29,-10 4-47,10-4 43,0 0-29,-14-6 33,14 6-17,-4-11 34,4 11-7,4-21-2,0 7 22,4-1 4,2-2 8,1 0 5,2 0 2,1 0 6,1 3-1,2 0-8,2 2 11,1 2 28,0 0 15,3 5 7,-4 1 13,2 4-1,-2 2 9,0 2-5,1 2-11,-2 3 39,-2 1-33,-1 4 28,-4 1-53,-2-3 28,0 2-35,-2 1 43,-4 2-63,0-2 46,0 2-49,-3-3 35,-2 2-118,0-2-94,-2 1-108,0-2-144,-2-1-177,-1-2-183,2-2-746,-1-2-1175</inkml:trace>
  <inkml:trace contextRef="#ctx0" brushRef="#br2" timeOffset="204040.52">23987 10367 1211,'-4'-13'765,"3"2"-83,-2 1-109,3 10-56,0-18-120,0 18-66,0-14-95,0 14-36,1-12-60,-1 12-47,0 0-112,8-8-144,-8 8-169,0 0-181,16 6-792,-16-6-907</inkml:trace>
  <inkml:trace contextRef="#ctx0" brushRef="#br2" timeOffset="204452.27">24490 10624 353,'13'2'992,"-13"-2"-195,0 0-114,15 0-64,-15 0-59,0 0-99,12 2-96,-12-2-78,0 0-31,7 8-34,-7-8 16,7 11-55,-7-11-21,5 17-60,-5-17 9,6 18-48,-6-8 8,3-1-36,-2 3 24,-1-12-46,3 19 1,-3-19 25,1 15-39,-1-15-10,0 13-13,0-13-6,-3 9-2,3-9 0,0 0 5,-5 9-4,5-9 3,0 0-9,-9-5-1,9 5 11,0 0-4,-1-16 11,4 6-3,-1 0 12,3-4-3,2 0 6,2-3-3,2 0 0,2 2-12,2-2 18,4 0 5,2-2-3,3 5 21,-2 1 19,0 4 19,1 1 17,0 3-14,-4 2 17,2 4-12,-1 2 2,-2 2 35,1 2-63,-1 2 44,-3 1-67,-4 2 51,-2 0-54,-1 0 43,-2 1-49,-2 1 34,0-2-51,-2-1-14,-2-11-100,-2 22-77,2-22-78,-1 16-109,1-16-110,-1 12-93,1-12-125,0 0-644,0 0-960</inkml:trace>
  <inkml:trace contextRef="#ctx0" brushRef="#br2" timeOffset="204720.1">25158 10478 80,'8'-19'886,"-1"-2"-157,-1 1-54,-1 3-100,0 2-21,-1 1-68,-2 2-22,1 0-61,1 2-49,-4 10-50,4-16-70,-4 16-30,0 0 21,0 0-11,0 0-6,0 0 1,0 0 32,-7 16-43,5-1 16,-2 1-35,2 2 14,-3 6-56,3 0 7,-3 1-63,3 0-81,-1 0 0,2 0 0,-1 0 0,2 0 0,2 1 0,0-2 0,2 1 0,1-6 0,0 2 0,3-3 0,2-4 0,3 1 0,-2-6 0,3-1-233,0-2-50,3-2-79,-3-2-33,6-4-63,-4 0-98,2-3-100,2-3-91,0-4-683,1-3-1040</inkml:trace>
  <inkml:trace contextRef="#ctx0" brushRef="#br2" timeOffset="204892.86">25009 10561 731,'-30'2'909,"5"0"-174,5 0-165,5-1-112,4-1-96,11 0-66,0 0-62,0 0-59,0 0-30,0 0-28,27-3-25,0-1-77,8 2-120,4-2-116,1 0-116,8-1-192,2-2-615,1 1-758</inkml:trace>
  <inkml:trace contextRef="#ctx0" brushRef="#br2" timeOffset="205291.84">26269 10340 626,'-4'-9'952,"4"9"-168,-4-15-85,4 15-94,-3-9-60,3 9-110,0 0-91,-4-10-85,4 10-30,0 0-59,0 0-12,0 0-31,0 0-26,6 12-17,-6-12-18,5 10-14,-5-10-57,9 12-76,-9-12-105,7 12-95,-7-12-130,9 10-115,-9-10-219,8 7-519,-8-7-872</inkml:trace>
  <inkml:trace contextRef="#ctx0" brushRef="#br2" timeOffset="205448.97">26407 10281 707,'0'0'872,"4"-16"-120,-4 16-130,2-12-55,-2 12-71,3-11-57,-3 11-121,4-8-40,-4 8-79,0 0-21,0 0-51,7-6-8,-7 6-40,0 0 1,7 11-31,-7-11 10,6 14-77,-4-3-61,1 0-111,-1 1-143,2 3-132,-2 1-172,4 1-702,-2 1-940</inkml:trace>
  <inkml:trace contextRef="#ctx0" brushRef="#br2" timeOffset="205716.38">26959 10568 545,'-4'-13'945,"0"1"-140,3 3-136,-3-1-18,4 10-73,-4-14-70,4 14-121,-5-12-57,5 12-75,0 0 6,0 0-29,0 0-6,0 0-37,0 0-11,0 18 25,0-6-65,2 3 8,1 2-36,-1 3-13,0-1-46,2 0 22,-3 1-42,1-1 24,0 0-43,0-1 26,0 1-83,1-4-34,-1-1-47,0-2-31,0-2-54,-2-10-70,2 17-30,-2-17-93,3 9-113,-3-9-57,0 0-81,0 0-729,0 0-984</inkml:trace>
  <inkml:trace contextRef="#ctx0" brushRef="#br2" timeOffset="205908.91">26991 10555 769,'0'-16'705,"2"5"-117,0 0-73,0 1-49,-2 10-47,8-14-59,-8 14-14,11-8-44,-11 8-5,18 1-39,-7 1-1,2 4-24,3 3-11,2 2-23,0 1-24,5 4-33,-4 2 14,4-1-73,-2 0 18,-1 3-49,-1-1-12,0 0-9,-4-4-2,-1 0-45,2-1-52,-5-2-88,0-2-45,-2 0-71,0-3-67,-2 0-67,0-2-82,-7-5-112,11 8-732,-11-8-934</inkml:trace>
  <inkml:trace contextRef="#ctx0" brushRef="#br2" timeOffset="206135.5">27365 10438 588,'-6'-23'830,"2"0"-123,1 2-53,-1 0-77,0 3-40,2 2-63,-2 2-40,3 2-71,-2 2-32,3 10-75,-2-16 0,2 16-3,0 0-10,0 0 6,0 0-14,16 9-12,-9 5-1,2 4-23,-2 3-20,2 5-26,-1 3-29,-3 0-20,4 4-104,-4 0 0,1-1 0,-1-1 0,-1 1 0,-2-4 0,3-1 0,-5-1 0,1-2-98,-1 1-206,-1-1-104,-2-5-68,3 2-145,0-3-93,3-1-120,-2-3-669,1-4-1129</inkml:trace>
  <inkml:trace contextRef="#ctx0" brushRef="#br2" timeOffset="206468.49">27728 10655 448,'5'-10'770,"-5"10"-154,0-13-45,0 13-53,0 0-62,-12-6-18,12 6-45,-15 7-13,3 0-29,1 5-41,-2 1-32,-1 1-41,1 1-29,1 2-37,-1 2-24,3-2-26,1 1-27,1 3-22,-1-3 6,4-1-22,3-1 0,0 0-15,4-4-2,-2 1-11,7-2 11,0-1-14,4-2-3,2-1-1,1-3-5,4-2-5,0 0 3,0-5-2,3 1-1,0-4-1,2-1 25,-3-3 9,-2-2-6,3 1 51,-6-5-44,-1 0 50,-1-1-50,-1 0 30,-4 1-40,-3 3 22,-3-2-34,0 1 16,-4 2-40,-1 2 28,-3-1-41,0 1 40,-4 0-45,-1 3 28,0 1-79,-3 0-30,3 2-111,-3 0-99,1 3-86,3 0-181,-3 0-211,13 1-874,-23 1-1329</inkml:trace>
  <inkml:trace contextRef="#ctx0" brushRef="#br2" timeOffset="206791.8">28566 10786 679,'-5'-10'816,"1"1"-71,4 9-106,-6-16-26,6 16-51,-7-12-84,7 12-81,-3-9-60,3 9-60,0 0-56,0 0-5,0 0-16,0 0 22,5 7-9,-3 5-15,3 7-26,0 1-8,-1 6-12,1 2-22,-1 2-18,0 2-28,-2 0-4,2 1-21,-1 3-1,-2 1-3,0-1-9,1-2-12,-1 0 19,-1-2-36,0-3 19,2-3-86,-2-2-24,2-5-106,-1 1-52,2-5-82,-2 1-66,2-5-153,2-2-181,1-1-164,-6-8-616,13 6-1121</inkml:trace>
  <inkml:trace contextRef="#ctx0" brushRef="#br2" timeOffset="207036.54">28645 10796 950,'-5'-22'741,"3"4"-97,2 0-71,2 1-73,1 0-63,2 2-46,1 0-32,2 2-45,3 1-2,4 1-48,2 1 3,0 5-29,2 0-20,-1 4-32,1 1-36,0 1-29,-3 3-20,-1 2-12,-2 1-15,-3 1-9,-1 2-7,-6-1-7,-3-9-4,-4 22-6,-6-8-11,-3-2 5,-2 1-13,-6 2-2,-3-1-7,-1-2-18,-1 0-42,0 0-74,4-3-36,1-1-82,0-1-48,4-1-134,1-2-171,5 2-152,11-6-746,-16 4-1117</inkml:trace>
  <inkml:trace contextRef="#ctx0" brushRef="#br2" timeOffset="207451.28">29169 10752 638,'21'-8'770,"-6"2"-84,-1-2-60,-4-1-97,-2 1-57,-3 0-91,-5 8-23,1-13-73,-1 13-5,-7-13-37,-2 6-12,-3 4-49,-1 1 16,-1 2-24,-5 0-24,0 4-27,-1 1-24,-1 3-21,-2 0-9,4 3-14,-4 4-17,5-3 5,3 2-26,0 2 13,3 0-15,4-3 15,2 2-20,2-1 11,3-1-18,2-2 19,3 0-21,5 0-5,0-2-45,4-2-16,2 0-25,0-2-14,3-3-4,1-2 10,-1 0 11,1-1 19,-1-4 12,3-1 7,-2-3 30,-2-1-12,0-2 24,-3 0-18,2-1 60,-3 1 0,-3 1 35,-1-2-11,-2 4 36,0 1 3,-1-1-10,0 4-5,-6 5-34,8-12-14,-8 12-5,0 0-2,0 0 4,0 0-4,9 7 10,-9-7-11,2 14 8,-2-14-17,2 21 9,-2-8-16,1 0 9,3-2-12,-3 2-14,2 1-67,-1-3-60,2 1-40,0-1-47,0-1-57,1-2-89,3-2-96,-2 1-67,-6-7-70,17 8-139,-17-8-312,21 0-669</inkml:trace>
  <inkml:trace contextRef="#ctx0" brushRef="#br2" timeOffset="207668.79">29604 10640 415,'5'-22'719,"0"-2"-110,-1 3-21,-3 2-85,2 1-51,-2 3-14,0-1-28,0 5-37,-1 11-61,2-21-62,-2 21-49,-2-13-25,2 13-5,0 0-20,0 0-4,0 0-17,-7 7 12,4 2-26,2 4-5,0 3-39,1 4 3,0 5-11,0 0-16,0 2-22,1 1 15,0-1-27,-1 1 12,1 0-52,1-3-29,-2 1-81,0 0-48,0 0-9,0-3-85,1 2-155,-1-7-126,1 1-153,-1-5-621,2-1-937</inkml:trace>
  <inkml:trace contextRef="#ctx0" brushRef="#br2" timeOffset="208185.04">29448 10810 686,'-10'-10'766,"-1"3"-110,5-1-78,0 1-99,6 7-81,-8-14-85,8 14-49,2-12-66,-2 12-35,15-10-46,-1 5-7,4 0-38,4 0-1,3 1-28,2-1 6,1 2-34,4-3-27,0 0-45,-2 1-23,1-4 3,0 3 8,-2-2 7,-1-1-1,-1-2 15,-5 3 6,-2-2 9,-1-1 1,-2 0 30,-2 1 9,-5-1 41,1 2 25,-1-1 5,-1 0 6,-3 1 3,-1 2-1,2 0-1,-7 7-5,7-11-34,-7 11-12,7-9 1,-7 9-25,0 0 31,0 0 9,4 11 13,-4-11-6,-2 17 13,1-6-22,-2 5 32,1 1-2,-1 3 38,1 1-27,-2 1 25,-1 3-20,1-2-8,0 0-8,0 1-9,2-2-9,1-3-19,-2-2-7,2-1-5,-2 0-6,2-4-2,0-1-3,1-11 1,-2 17 9,2-17-9,-2 12-5,2-12 0,0 0-7,-8 7-4,8-7 14,0 0-24,-4-8 29,4 8-33,2-16 18,-1 6-23,1-3 23,2-2-24,3-2 28,0-1-23,1 1 24,1 2-25,1 2 21,0 1-22,3 0 22,0 3-23,1 1 22,3 4-10,2 0 7,-1 3-13,1 3 31,4 4-3,-3 0 24,2 3-8,-2 3 11,1 4-22,-3-2 9,-4 1-20,0 1 6,-4 1-6,-2 3-11,-3-6-52,-4 3-78,-4-1-122,-4 1-162,-6 3-239,-5-6-1050,-1 6-1378</inkml:trace>
  <inkml:trace contextRef="#ctx0" brushRef="#br2" timeOffset="208872.1">30768 10759 72,'0'0'798,"-13"2"-158,13-2-60,-9 4-58,9-4-13,0 0-55,0 0-39,0 0-26,0 0-34,0 0-49,10 7-25,-10-7-28,26-3-28,-7-1-17,0 3-51,4-3-10,0-1-45,1-1-5,0 1-30,-1-2 3,-3 0-25,2 0 5,-4-1-17,-3 1 6,-2 0-9,-2-1 4,-2 1-15,-3 2 6,-6 5-29,4-13 12,-4 13-17,-5-8 3,5 8 9,-18-5-12,5 5-1,-4 2-17,0 2 32,-6 3-16,0 3 19,-2 4-17,0 0 20,2 3-7,2 3 27,1-2-7,5 3 17,3-3 10,2 0 4,3 0-7,3-1-11,1-2 8,3-1-17,4 1 7,2-1-9,5 1-2,3-4 4,2 1-63,5-1-73,0-4-63,4-2-72,-2 2-77,2-4-40,-2-2-107,0-2-71,3-2-25,-3-1-79,0-3-589,-1-1-839</inkml:trace>
  <inkml:trace contextRef="#ctx0" brushRef="#br2" timeOffset="209058.98">31213 10726 572,'0'0'689,"1"-17"-106,-1 17-27,0-11-102,0 11-59,0 0-11,5-9-32,-5 9-24,0 0-15,16 5-43,-8 1-25,4 0-3,-1 5-26,3 0-13,3 3-18,1-1-30,0 0-30,-1 1-24,0 0-17,1 0-17,-1-2-13,1 0-8,-2-2-65,1 0-88,1 0-78,-4-3-100,1-1-92,-1-1-77,-4-2-94,2 1-191,-12-4-493,15 0-840</inkml:trace>
  <inkml:trace contextRef="#ctx0" brushRef="#br2" timeOffset="209251.87">31533 10704 444,'-9'-6'803,"3"0"-141,6 6-33,-14-10-93,14 10-70,-14-8-55,14 8-40,-17-2-37,17 2-3,-22 4-48,11 2-20,-4 1-49,2 2-22,-5 1-32,3 3-28,-3-2-22,1 4-15,-2 2-24,1 1-14,0-1-14,3-1-17,2-2-57,-1 1-64,2-1-82,3-1-62,-1-4-91,4 3-79,2-3-78,4-9-108,-4 16-761,4-16-957</inkml:trace>
  <inkml:trace contextRef="#ctx0" brushRef="#br2" timeOffset="209488.12">31697 10728 909,'6'-10'692,"-6"10"-53,9-13-135,-9 13-42,0 0-57,4-9-39,-4 9-28,0 0-62,0 0-6,-8 12-33,8-12-52,-7 18-16,5-7-36,0 1-16,-1 0-32,2 3-6,1-1-22,0 1-2,0-2-19,3 1-1,-1-3-8,1 0 4,4 2-20,-2-4-30,0 0-62,2-2-24,-7-7-61,15 9-12,-15-9-75,17 4-70,-17-4-53,15 0-53,-5-4-123,-2 0-588,3-4-755</inkml:trace>
  <inkml:trace contextRef="#ctx0" brushRef="#br2" timeOffset="209792.06">31575 10521 595,'-16'3'684,"2"1"-92,2-1-40,1 1-104,3 0-18,8-4-60,-9 11-32,9-11-25,-1 10-59,1-10-16,8 10-20,1-5-6,3-2-16,4 1 10,3 1-8,1-4-23,2 0-14,1 0-9,4-2 7,-2 0-22,-1-2 4,-2-2-2,1 1-24,-4-1 1,-3-1-30,0-1-5,-3-2-17,0-1-15,-4 2-9,-1-2-8,-3 1-26,-5 9 7,6-14-5,-6 14 0,-4-13-4,4 13 0,-10-9-17,1 6-37,9 3-18,-23-1-43,10 2-36,-6 2-33,1-1-55,-2 5-47,-2 1-87,2-1-48,0 1-66,1 3-54,4 1-109,1-4-616,5 4-871</inkml:trace>
  <inkml:trace contextRef="#ctx0" brushRef="#br2" timeOffset="210177.14">32158 10742 431,'19'-3'758,"-5"-1"-103,2-1-7,-3 0-110,-2 1-49,-3-3-89,-1 1-59,-7 6-58,9-12-43,-9 12-54,-1-11-17,1 11-22,-9-11-15,3 5-22,-3 3-4,-3-1-26,1 0-2,-1 2-22,-3 2 2,1-1-15,0 2-4,-2 1-7,0 1-7,2 2-2,0-1-9,2 3-6,2 1 8,2 0-8,2-1 4,2 2-2,4-9 3,0 19-10,4-9 8,2 2-11,2-1 6,2 1-13,2-2 10,2 4-14,-2-3 9,4 1-12,-2 1 14,-1-3-10,-1-1 1,1 0 1,-1-1 1,-2 1 3,-4-1 7,2-3-9,1 2 0,-9-7 5,9 10 3,-9-10 6,4 8 0,-4-8 0,0 0 7,-9 9-8,9-9-1,-18 2 7,18-2-13,-23 2 8,6-4-9,1 2-32,-2-3-46,-1 0-36,1 0-76,0 0-46,2-2-81,0 1-92,2-2-106,1 1-219,5-1-369,2-2-720</inkml:trace>
  <inkml:trace contextRef="#ctx0" brushRef="#br2" timeOffset="210512.79">32471 10494 264,'5'-12'857,"-1"3"-158,-4 9-52,5-17-55,-5 17-46,7-12-54,-7 12-72,5-12-72,-5 12-61,3-7-50,-3 7-33,0 0-6,0 0-20,0 0-7,0 0 32,0 0-32,8 5-15,-8-5 12,1 19-22,1-8-1,-2 2-21,1 3-12,-1 0-3,1 3-9,2 0-3,-2 2-13,0 0-15,1 1-4,-1 2-16,0-2-3,2-3-8,-1 5-6,0-2-10,0 2 3,1-5-10,1-2 5,-1 2-3,3-4 0,-1 1-5,3-2-3,2-3-9,-1 1 0,2-2-11,2-3-42,0 0-23,1-2-43,1 0-36,-1-5-44,0 2-47,1-4-33,1 0-50,-1-2-41,0-2-87,1-3-53,-1-1-44,0-3-132,-2 0-628,0-1-918</inkml:trace>
  <inkml:trace contextRef="#ctx0" brushRef="#br2" timeOffset="210692.68">32356 10633 444,'-19'0'907,"5"-1"-186,14 1-103,-24 0-125,24 0-44,-15-1-72,15 1-24,0 0-84,0 0-33,0 0-60,0 0-20,21 0-36,-7 0-15,4-1-33,1-1 0,3 2-30,2-2 2,2-1-109,1-2-82,-1 1-131,0-1-130,-1-2-167,-1 2-751,2-7-928</inkml:trace>
  <inkml:trace contextRef="#ctx0" brushRef="#br2" timeOffset="210908.01">32881 10256 715,'0'0'698,"-11"-5"-78,11 5-59,0 0-77,-9 5-54,9-5-55,-8 7-51,8-7-69,-5 10-46,5-10-46,-5 14-21,5-14-36,-4 17-15,4-17-25,-4 18-7,4-18-47,-1 15-64,1-15-67,-1 16-69,1-16-34,0 12-47,0-12-67,2 10-42,-2-10-141,5 8-489,-5-8-610</inkml:trace>
  <inkml:trace contextRef="#ctx0" brushRef="#br2" timeOffset="211103.3">33067 10216 458,'0'0'800,"2"-16"-100,-2 16-67,3-10-68,-3 10-63,0 0-66,3-9-39,-3 9-27,0 0-22,0 0-4,4 9-37,-4-9-18,0 14-52,0-14-39,-1 20-33,0-8-46,-1 1-23,1-1-22,-2 4-13,1-1-64,0 0-81,-1 0-93,1-1-93,0-1-73,1-1-120,-2 1-133,1-1-59,1 0-777,1-12-1043</inkml:trace>
  <inkml:trace contextRef="#ctx0" brushRef="#br2" timeOffset="212296.4">18473 13118 637,'0'0'697,"0"0"-47,0-17-57,0 17-89,0 0-39,-3-17-60,3 17-22,-3-9-85,3 9-2,-6-8-48,6 8-15,-10-6-27,10 6-37,-13-3-4,13 3-15,-15 2-42,5 1 3,-2 2-19,2 2 24,0 2-33,-3 3 5,4 0-29,-1 1 15,1 3-12,1-2 4,3 1-12,1 1-6,2 1-16,2-3-2,2 3-4,2 0-12,4 2 5,1-2 3,3 0-13,3-2 17,4 3-20,-1-1 2,1-4-5,-1 1-4,0-2 4,1 0 5,-3-3-4,2 2-1,-5-4-2,1 0 1,-4 1 2,-1-3 1,0 1 4,-9-6 4,13 8 12,-13-8 4,5 10 2,-5-10-7,0 0-2,-6 12-7,6-12 5,-16 7 2,5-2-15,-1-2 1,-3 1-3,-2-2-1,-2 1-8,1-3-48,-2 2-39,-2-4-56,2 2-103,-2-4-99,-1-1-107,1-3-166,2 0-201,2-3-675,1-4-1127</inkml:trace>
  <inkml:trace contextRef="#ctx0" brushRef="#br2" timeOffset="212467.51">18376 13028 539,'12'-7'864,"1"0"-113,2 0-134,4-3-67,1 2-90,2-1-69,-1 1-96,6 0-51,-4 0-62,-1 2-20,-2-1-50,1 1-7,-2 2-75,-4-1-37,2 2-125,-4 0-144,-1 1-113,0 0-122,0 1-748,-12 1-868</inkml:trace>
  <inkml:trace contextRef="#ctx0" brushRef="#br2" timeOffset="212689.02">19061 13311 363,'-4'8'1032,"4"-8"-196,-7 13-111,7-13-63,-6 9-73,6-9-93,0 0-118,-4 12-53,4-12-89,0 0-27,0 0-61,-2 9-11,2-9-79,0 0-117,0 0-127,0 0-158,0 0-201,2 10-267,-2-10-536,0 0-951</inkml:trace>
  <inkml:trace contextRef="#ctx0" brushRef="#br2" timeOffset="213516.61">20669 13333 406,'0'0'855,"0"0"-156,7 10-37,-7-10-94,0 0-71,20 0-45,-20 0-71,21-4-71,-7 1-50,1-1-30,4 1-19,4-3-58,-1-2-10,0 2-42,2-3 0,-2 1-37,1-1 4,-3-2-32,-1 0 8,-1 1-17,-3 2 13,-2-1-25,-1 2 16,-2-2-15,-1 1 13,0 1-19,-4 0 11,-5 7-21,4-10 11,-4 10-15,-5-7 21,5 7-32,-14-3 23,14 3-16,-20 3 21,7 0-21,-2 2 20,0 1-12,0 5 25,-3 0-7,5 3 32,-2 2 4,3 0 44,1 3 26,2-1 9,2 3-10,2-1-8,3-2 9,-1 0-13,3-2-19,1 1-9,2 0-13,1-3-7,2 2-6,3-5-14,3 2-4,3-1 3,0-4-12,1-2-8,2 0-9,-2-2-66,5-3-59,-2-1-61,0-3-39,0 0-78,3-3-35,0-2-62,-1-2-90,-2-2-76,2-3-20,1-1-25,-5-4-113,0 1-390,0-5-718</inkml:trace>
  <inkml:trace contextRef="#ctx0" brushRef="#br2" timeOffset="213724.81">21312 13101 384,'3'-18'670,"-1"2"-97,0-1-43,0 4-46,-1 0 4,1 3-47,-2 10-22,2-21-51,-2 21-40,3-16-64,-3 16-14,0 0-36,1-13 50,-1 13-26,0 0 9,0 0 25,3 12-53,-1-3 32,1 3-47,-2 3-7,0 2-17,2 0-25,-1 7-18,1-1-22,0 2-20,-2 1-15,0-1-14,0 2-10,2-1-54,-2-1-2,0 0 0,-1 0-117,0-5-101,0 0-122,0 0-88,0-5-129,0 0-140,2-1-92,-2-14-808,2 20-1250</inkml:trace>
  <inkml:trace contextRef="#ctx0" brushRef="#br2" timeOffset="214125.23">21633 13271 318,'9'-13'819,"-1"2"-151,-1 1-41,1-2-93,-3 3-32,-1 0-52,1-2-18,-5 11-91,5-17-32,-5 17-71,0-15-2,0 15-47,-6-10-4,6 10-40,-12-9 1,12 9-46,-18-3 7,7 1-38,11 2-1,-25 2-26,13 0 10,-1 1-30,0 1 13,-1 2-17,5 1 6,0-2-17,0 2 15,3-1-23,2 3 20,0-1-21,4-8 20,1 17-9,3-8 1,1 0-11,4 2 13,-1-2-24,2 1 24,3-1-19,-3 1 24,2 0-31,2-1 21,-1 1-23,-1 0 18,1 0-16,0 1 15,-2-3-12,0 2 13,-2-1-16,1 0 18,-4-1-16,-2 0 24,-4-8-17,6 14 18,-6-14-13,-1 13 23,1-13-6,-6 12 24,1-4-13,-3-3 13,-2 0-13,1 2 4,-4-4-13,-2 2 0,-1 1-5,0-3 6,-2 0-11,1-1 3,-1-1-14,4 0 14,-2-1-64,3 0-31,-1-2-108,1 0-62,3-1-129,0-1-155,10 4-128,-9-11-883,9 11-1187</inkml:trace>
  <inkml:trace contextRef="#ctx0" brushRef="#br2" timeOffset="214496.17">21979 13301 85,'15'-4'1051,"-15"4"-244,15-8-102,-15 8-116,15-9-55,-7 4-107,-2-2-47,2 3-81,0-1-21,0 0-60,-1-2-22,0 1-58,0-1-2,-7 7-48,12-12 1,-12 12-35,9-12 6,-9 12-31,6-12 15,-6 12-33,2-9 22,-2 9-34,0 0 14,-6-11-21,6 11 23,-13-4-24,13 4 20,-22 2-27,9-2 20,-3 5-14,2 0 19,-3 2-20,3 0 31,-3 4-13,2 0 40,2 4-1,2-1 47,3-1-3,1 1 61,3 1-49,4-2 16,2 2 4,3-2-23,5 1-9,3 0 1,4-1-29,2-1 1,2-2-23,2-1-6,2 1-4,6-5-3,-6 1-5,4-3-2,-1 0-5,-2-2 0,-3 0-14,0-2-86,-2 0-108,-1-2-93,-2-1-117,-4-1-161,1-3-197,-3-1-934,-3 0-1370</inkml:trace>
  <inkml:trace contextRef="#ctx0" brushRef="#br2" timeOffset="-209955.4">23283 13222 224,'0'0'926,"0"0"-173,1-14-90,-1 14-34,0 0-26,2-10-11,-2 10-81,0 0-71,0 0-68,0 0-5,0 0 42,0 0-51,0 0-9,14 10 0,-9 4-17,1 1-18,-1 7-314,1 2 0,3 5 0,0 2 0,-1-2 0,0 3 0,3 6 0,-2-1 0,2 4 0,1-3 0,-2 1 0,3 0 0,-3-3 0,-1-4 0,1-3 0,-2-1 0,-2-5 0,1-2 0,0-1 0,0-4 0,-3-2-348,1-1-309,-1-1-97,-1-4-96,-3-8-913,6 12-1455</inkml:trace>
  <inkml:trace contextRef="#ctx0" brushRef="#br2" timeOffset="-209657.3">23307 13280 413,'-10'-21'796,"1"1"-102,1 2-96,3-2-54,0 2-59,1 1-76,4 1-51,4 0-52,1 0-36,4-1-19,4 3-31,7-3-20,4 2-4,4 4-20,3 3 5,2 1-45,2 4 14,-4 1-52,1 4 28,-1 1-65,1 4 39,-3 1-59,-8 2 1,-2 1-3,-3 1 8,-7 0 14,-3 3-1,-4-3-23,-4 5 8,-6-3-2,-2 3-18,-6 3-5,-4 0 10,-1-2-18,-7 2-5,2-3-4,1-1-27,0-1-58,0-1-91,-1-3-63,6 0-83,0-5-126,1 3-154,5-4-162,1-2-712,13-3-1094</inkml:trace>
  <inkml:trace contextRef="#ctx0" brushRef="#br2" timeOffset="-209204.53">23718 13173 608,'0'0'931,"8"-14"-125,-3 3-117,1 3-44,2-2-59,2-2-44,1 0-114,3 2-2,2 1-94,5-1 16,-2 3-79,4 0-2,1 2-59,-1 5 3,-1 0-56,3 2 7,-2 3-53,0 2 13,-2 1-57,-2 3-9,0 2-9,-3-1-7,-4 2-15,0 0-4,-4-1-10,-2 2 3,-2-3-2,-3 2-3,-2-2-8,0-1-17,-2 0-30,-1-1-19,-1-1-23,0-2-12,-2 1-24,7-8-1,-10 7-21,10-7-35,0 0 37,-13 0-21,13 0 37,-2-10-8,2 10 27,1-20-3,3 5 42,1-1-2,2-3 33,3-1 1,-1-1 9,2 2 15,4-3 2,-2 2 19,3 4 33,0 1 21,2 3 16,2 1 8,1 3 55,2 2-37,-3 4 48,1 2-44,1 2 44,2 4-37,-3 1 13,-1 3-44,-1 1 28,-4 0-38,-1 3 22,-1-1-43,-3 0 22,-2 0-44,-2-1 19,-2 2-33,-1-2-1,-3-12-51,-1 20-106,-2-8-110,-3-4-130,-1 1-116,-3-1-190,2-2-207,-2-1-705,-1-2-1253</inkml:trace>
  <inkml:trace contextRef="#ctx0" brushRef="#br2" timeOffset="-209068.63">24224 12987 536,'-2'-19'826,"0"2"-164,2 3-63,3-2-77,0 0-77,2 4-71,-1-2-98,2 4-40,-1 2-69,1 2-32,3-1-144,-9 7-193,16-1-185,-16 1-229,16 9-500,-7-3-731</inkml:trace>
  <inkml:trace contextRef="#ctx0" brushRef="#br2" timeOffset="-208616.43">24591 13145 662,'8'-11'905,"-8"11"-122,10-11-83,-10 11-61,6-10-72,-6 10-100,8-8-64,-8 8-41,13-4-38,-13 4 15,14 4-77,-4 1 11,2 3-70,-2 2 16,4 5-61,-3 1-19,0 1-22,0 1-18,-3 0-14,1 2-20,-3-1-12,2 1-8,-2-1-10,-2 0-9,1-4-7,-3 2-1,1-1-2,-1-3-2,-1-1-4,-1-12 2,0 19-2,0-19-17,-1 15-31,1-15-38,0 0-23,-3 12-8,3-12-16,0 0-10,0 0-28,-8-7 28,8 7-13,-4-20 41,3 8-15,0-5 41,-2-2-11,3-2 40,2-2-9,-1-3 29,0-2 3,2 2 10,3 1 3,-2 0 9,1 3 17,4-1 9,0 3 17,2 2 18,1 1 8,1 1 21,3 3 44,0 2-44,1 1 52,1 5-39,-1 3 53,1 2-44,1 4 32,0 1-45,0 5 24,-2 0-45,0 5-9,-5 1-13,0-1-8,-1 4-8,-3-2-8,-3 0-9,-2-1-77,0 0-113,-1 1-106,-4 0-130,2-4-131,-4 1-196,1 1-216,-1-2-606,1-4-1198</inkml:trace>
  <inkml:trace contextRef="#ctx0" brushRef="#br2" timeOffset="-208280.05">25465 12879 1177,'-2'-13'856,"0"3"-151,-2 1-55,1 0-67,3 9-47,-7-15-123,7 15-50,-4-12-56,4 12-7,0 0-3,0 0-4,0 0 27,-3 12-40,4 0 13,0 4-34,3 4 16,-1 2-51,3 3-164,-2 2-60,0-1 0,1 4 0,1-2 0,-2 3 0,0-7 0,2 1 0,0-1 0,3-2 0,-3-1 0,4-1 0,-1-3 0,2 0 0,-1-1 0,3-4 0,-1-2 0,0-1 0,3-2 0,0-2 0,0-1 0,-1-3-309,1-1-32,-1-1-50,1-3-25,0-1-70,-2-2-93,1-2-43,-4 1-107,-1-2-643,-1-1-973</inkml:trace>
  <inkml:trace contextRef="#ctx0" brushRef="#br2" timeOffset="-208108.93">25359 13159 896,'-17'0'940,"3"2"-158,14-2-85,-16 0-112,16 0-59,0 0-119,-12-4-40,12 4-60,10-5-67,-10 5-44,18-7-37,0 1-30,4 0-29,5 0-22,6 0-30,8-4-85,0 3-92,-3 2-138,-2-3-168,0 4-146,-2-3-236,-1 2-512,-6 0-932</inkml:trace>
  <inkml:trace contextRef="#ctx0" brushRef="#br2" timeOffset="-207683.87">26074 13154 695,'0'0'832,"2"-12"-44,-2 12-93,0-12-14,0 12-52,2-12-76,-2 12-43,0 0-6,0-12-107,0 12-51,0 0-86,0 0 25,0 0-30,0 0 13,3 12 41,1 0-125,-2 5-184,3 7 0,2 4 0,-3 3 0,1 2 0,-1 1 0,1 0 0,2 7 0,-3 3 0,0-1 0,1 2 0,-1 1 0,0-1 0,-1-2 0,-1-6 0,1-3 0,-1 1 0,-2-7 0,0-1 0,2-1 0,-2-6 0,-2 0-590,2-5-113,0 1-131,0-3-211,0-13-544,0 15-1240</inkml:trace>
  <inkml:trace contextRef="#ctx0" brushRef="#br2" timeOffset="-207396.88">26076 13200 424,'2'-19'832,"1"2"-178,5-2-53,2 1-38,1 0-45,3 1-56,3 3-33,6-1-43,-4 6-44,4 1-22,4 3-34,-2 3 15,2 3-76,-2 2-37,-3 3-30,-1 3-30,-1 1-12,-7 2-18,1 1-17,-7 2-19,-3-1 1,-4-1 1,-4 3-18,-5 2-11,-3 0 4,-5 0-8,-4-1 0,-1 0-17,0-1-6,-3 0-1,0-3-18,0-2-70,4-1-67,4-3-48,-1 2-96,5-4-56,-1-2-127,14-3-115,-15 3-127,15-3-760,0 0-1099</inkml:trace>
  <inkml:trace contextRef="#ctx0" brushRef="#br2" timeOffset="-206972.69">26555 13205 324,'13'-9'813,"-3"0"-148,1 1-29,0-2-80,-5 0-78,0 1-34,0-1-63,-2 0-21,-4 10-67,2-16-5,-2 16-50,-2-13-8,2 13-17,-11-10-27,11 10-22,-14-7-12,14 7-14,-19 3-2,5-1-24,1 6-16,-1-1-13,1 3-15,-1 3-16,3 0-5,0 1-10,1-2-3,4 3-10,-1-2-8,3 1 3,2-2-1,2 0-4,4-3 8,0 1-31,3-1-34,0-1-24,4-3-1,0-1-34,3-1-1,1 0-21,0-3-3,2-3 18,-1-1 10,-1-1 9,1 0 22,-3-5 9,2 1 29,-3-1-14,-3-2 31,1-1-15,-4 0 20,3 1-9,-4 1 57,-1-1-1,1 3 48,0-1-18,-5 10 16,4-15-14,-4 15-16,6-9-12,-6 9-8,0 0-13,0 0 19,0 0-15,0 0 6,11 5-18,-11-5 10,8 16-11,-4-8 7,1 3-15,1 1 14,-2-1-24,6 3 19,-3-1-40,1-2-46,1 1-96,3 0-72,-1-3-90,1 2-76,1-5-76,0 2-72,3-4-71,-3 1-630,1-2-864</inkml:trace>
  <inkml:trace contextRef="#ctx0" brushRef="#br2" timeOffset="-206744.87">27099 13019 455,'0'-17'780,"-4"3"-109,4 1-24,-1-1-35,-4 4-52,5-2-15,-4 2-94,4 10-31,-2-16-77,2 16-45,-3-12-58,3 12 2,0 0 0,0 0-21,0 0 15,0 0-64,-6 12 6,6-12-43,2 24 5,1-7-42,-1 0-21,2 4-16,0 1-11,4 0-10,-2 0-9,-1 0-5,4 2-9,0-5-77,-3 1-83,-1-1-87,1-2-39,-1-3-105,-1 1-82,-1-3-134,0 0-80,-3-12-162,0 18-555,0-18-989</inkml:trace>
  <inkml:trace contextRef="#ctx0" brushRef="#br2" timeOffset="-206216.41">26811 13255 35,'-20'-4'931,"4"0"-204,3-1-122,1 0-148,4 0-61,8 5-79,-7-10-63,7 10-46,4-11-44,5 5-31,5-1-13,5 0-37,4-2-19,4 0-23,5 0-8,-3 1 13,3-1-23,-1-1-19,0-1-66,-1 1-12,1-2-15,-2 1-14,-4 0 19,0-1 4,-5 0 23,-2 2 14,-1-2 11,-2 0 7,-5 2 5,0-2 30,-3 2 30,1-2 15,-3 3 4,-1 1 15,3-1 10,-7 9 6,7-17 7,-7 17-17,7-12-17,-7 12-20,0 0-5,8-8 1,-8 8 26,0 0 1,10 10 8,-10-10 33,4 19-20,0-5 42,-1 2-11,-1 2 9,-2 0-25,0 1 37,0 0-42,0 2 18,-2-1-32,2 0 10,-2 2-42,0-5 11,-1-1-33,3 1 14,0-2-26,-2-3-5,2 0 3,0-12 21,-2 19-24,2-19 16,-2 13-21,2-13 23,0 0-29,0 0 23,0 0-28,0 0 17,0 0-19,0 0 21,0 0-18,2-20 19,0 8-18,3-2 24,-1-3-5,2-2 26,1-1-2,4 1 8,-2-3 17,7 0-3,0 3 3,2-1 0,0 2 20,2 3-5,1 4 13,0 0-4,0 4 12,2 2 11,-6 2 0,4 3-8,-1 3 40,0 1-46,0 4 7,-1 3-24,-2 0-82,-3 4 0,-1 1 0,-1-1 0,-1 4 0,-4 0 0,-3-2 0,0 0 0,-4 2 0,0-1-110,-5-1-279,-3 1-162,-3 2-209,-5 2-322,1-3-594,-2 0-1346</inkml:trace>
  <inkml:trace contextRef="#ctx0" brushRef="#br2" timeOffset="-205738.33">28465 12692 293,'5'-8'881,"-5"8"-144,9-11-88,-9 11-63,5-7-72,-5 7-67,0 0-60,-3-12-44,3 12-14,-12-3-21,1 6 12,-4 1-23,-2 6-24,-4 2-1,-2 5-25,-4 7 8,0 3-12,2 3-16,3 5 27,0 0-43,3 3-93,4 1-118,3 4 0,5 0 0,3 1 0,4 1 0,6-1 0,6 1 0,3-2 0,11 3 0,3-2 0,7-6 0,4-2 0,3-5 0,-5-8 0,2-4 0,2-5-269,-1-3-366,-7-2-181,0-4-259,-5-5-631,2 0-1383</inkml:trace>
  <inkml:trace contextRef="#ctx0" brushRef="#br2" timeOffset="-205333.5">28885 12955 719,'7'-10'932,"-7"10"-113,6-8-109,-6 8-24,0 0-100,5-10-91,-5 10-83,0 0-54,0 0-17,0 0-21,-3 7 8,-3 4-58,0 2-6,-3 4-35,-1 2-34,-2 4-26,-2 3-32,0-2-27,0 1-12,0 1-85,2-2-13,-1 0 0,2 0 0,0-4 0,3-1 0,2-3 0,1-3-101,0 0-146,2-4-53,3-9-70,1 13-36,-1-13-47,9 7-97,-9-7-43,16-3-28,-10-1-92,8-4-496,-4-1-818</inkml:trace>
  <inkml:trace contextRef="#ctx0" brushRef="#br2" timeOffset="-205117.25">28933 13015 628,'6'-20'589,"2"-2"-78,-2 3-19,1 2 0,-2 1-32,1 0-43,0 4-32,0 0-32,-1 3-31,1 1-13,2 1-16,-8 7-20,16-3 12,-16 3-17,25 7-5,-12-1-3,1 8-19,2 1-18,3 5-3,1 3-27,0 4-25,2 0-37,-3 2-23,1-2-20,-2-4-19,1 6-12,-1-4-8,0-3-16,-1 2-22,-1-3-11,0-2-30,-1-2-109,-3-3-83,-2-3-63,0 1-51,-2-5-45,-1 0-76,0-2-116,-7-5-71,10 8-136,-10-8-601,0 0-981</inkml:trace>
  <inkml:trace contextRef="#ctx0" brushRef="#br2" timeOffset="-204889.39">28699 12793 283,'-18'-6'900,"2"1"-179,1 0-88,4 0-121,1 0-68,10 5-58,-5-7-50,5 7-31,0 0-56,15-6-20,-1 5-22,6-2-25,6 2-2,11-2-49,3 3-24,11-3-17,3 3-15,3-3-17,2 0-12,-2 0-17,-1 1-7,-3 0-61,-5 0-87,-7 2-66,-4-2-142,-5 2-102,-1-2-123,-4 4-852,-3-2-1016</inkml:trace>
  <inkml:trace contextRef="#ctx0" brushRef="#br2" timeOffset="-204496.42">29859 13128 541,'-18'0'835,"18"0"-107,-13 0-97,13 0-71,-12-1-55,12 1-35,-12-2-95,12 2-40,0 0-72,-15-3-21,15 3-70,0 0-6,-13-4-51,13 4-14,0 0-30,-14-2-1,14 2-24,-10-3 10,10 3-32,0 0 13,-17-3-25,17 3 21,-11-2-27,11 2 13,-12-4-10,12 4 13,-12-4-24,12 4 21,-9-7-23,9 7 24,-9-4-24,9 4 25,0 0-25,-7-10 26,7 10-29,0 0 20,8-8-12,-8 8 23,14-3-13,-14 3 28,22 4-11,-8-1 23,1 5 4,3 0 18,-3 5 1,2-1 17,-2 5 6,0-2 2,-3 2-3,0 1-40,-2 0 5,-3 2-19,-3-4 4,-2 1-22,-2 1 0,-3-1-43,-3 1-118,-6 1-135,-2 1-131,0-4-217,-6 2-219,0-2-812,1-1-1317</inkml:trace>
  <inkml:trace contextRef="#ctx0" brushRef="#br2" timeOffset="-204147.68">30307 12955 337,'-3'-16'965,"0"5"-167,1 0-126,2 11-83,-3-18-82,3 18-81,-4-13-85,4 13-12,0 0-6,0 0 7,0 0-6,0 0-37,-5 12-26,5-12-27,2 22-35,-1-9-29,0 3-11,2-1-37,1 1-17,1 1-25,0 0-11,2-2-15,1 2-4,2-2-11,0-1-5,1-5-2,0 3-28,5-4-72,-4-1-75,5 0-82,-2-4-69,3 1-66,-4-4-47,3 0-100,-2-3-91,2-1-64,-2-3-791,2-3-1069</inkml:trace>
  <inkml:trace contextRef="#ctx0" brushRef="#br2" timeOffset="-203856.58">30221 12783 182,'-12'6'711,"12"-6"-154,-12 7-61,12-7-53,0 0-62,0 0-28,0 0-35,0 0-2,12 3-9,-12-3-9,21-7-18,-8 2-9,2-2 8,-1-1 1,0 2-18,0-1-22,0-2-15,-2 2-37,-2-3-28,1 3-15,-3-2-20,0 1-12,-2 1-31,-6 7-22,10-13-12,-10 13-13,3-11-16,-3 11-3,0 0-7,-7-10-10,7 10-49,0 0-49,-17 3-72,9 1-57,-3 4-81,0-1-124,1 5-131,0 0-97,0 5-825,3-2-1110</inkml:trace>
  <inkml:trace contextRef="#ctx0" brushRef="#br2" timeOffset="-203489.06">30852 13178 795,'0'0'754,"12"6"-94,-12-6-60,7 6-96,-7-6-54,0 0-43,5 6-42,-5-6-56,0 0-28,0 0-42,0 0-27,0 0-34,-5 8-26,5-8-29,0 0-33,-16 0-7,16 0-17,-13-1-15,13 1-9,-14-4-11,14 4-2,-15-3-5,15 3-1,-12-5-3,12 5-5,-11-8-4,11 8-1,-6-7 5,6 7-14,0 0 1,4-15-1,-4 15 2,14-10 0,-6 6 4,2 0 21,3 0 9,-1 2 27,1-1 23,0 3 34,1 1-24,4 2 24,-1 2 11,-2 2-14,2 2-13,-2 1-15,0 2-15,-3 1-22,-3 1-7,-2 0-6,0 1-12,-3-1-4,-3 3-3,-2-1-8,-2 2 1,-3 1-79,-4-1-99,-2 0-114,-2-3-110,-1 0-114,-4 2-175,2-3-259,-1-2-605,1 1-1177</inkml:trace>
  <inkml:trace contextRef="#ctx0" brushRef="#br2" timeOffset="-203169.13">31408 12884 412,'8'-13'950,"-3"1"-161,-1 0-149,1 4-53,0-1-64,-5 9-83,5-12-98,-5 12-34,0 0-48,0 0 24,0 0-2,0 0 15,-8 16-55,3-3-4,-1 4-20,-2 1-36,0 4-14,-2 2-23,0 2-29,0-3-28,-2 1-15,6-2-16,-3-2-10,-1-1-7,2 2-11,0-3-6,2-3-72,0-1-77,-1 0-91,2-2-61,1-3-83,4-9-61,-6 16-139,6-16-80,-5 12-114,5-12-634,0 0-991</inkml:trace>
  <inkml:trace contextRef="#ctx0" brushRef="#br2" timeOffset="-202912.19">31437 12833 333,'3'-15'907,"-1"2"-141,1 1-61,0 3-117,0 0-13,1 0-62,3 3-66,-7 6-19,14-5-27,-14 5-21,21 6-37,-5 1-45,3 4-33,0 6-18,4 3-25,3 2-31,-2 4-18,0 0-29,-2 1-28,0 1-19,-5-5-45,0-1-52,0 0 0,-3-2 0,-2-2 0,0-1 0,-2 0 0,-1-2 0,-1-4 0,0 1-179,-2-1-87,-1-2-54,1-3-56,-6-6-65,9 11-77,-9-11-77,0 0-69,7 8-153,-7-8-452,0 0-876</inkml:trace>
  <inkml:trace contextRef="#ctx0" brushRef="#br2" timeOffset="-202652.73">31262 12835 61,'-21'-7'947,"3"2"-212,2 0-52,3 0-131,2 0-52,3-2-73,8 7-49,-6-10-49,6 10-20,6-9-36,2 2-28,7 2-35,5-2-21,5 2-3,7-2-44,3 0-12,9 2-20,2-2-13,2 3-20,1-2-4,-3 0-37,3 1 24,-4 0-13,1 0-5,-9 1-16,-1 0 15,-3 0-31,-5 0 4,-3 2-24,-3-1-70,-4 1-70,-3 1-71,-2 1-73,-13 0-68,21 1-101,-21-1-118,6 7-180,-6-7-505,1 12-874</inkml:trace>
  <inkml:trace contextRef="#ctx0" brushRef="#br2" timeOffset="-202353.18">32058 13111 864,'-6'-7'790,"6"7"-97,-9-12-61,9 12-69,-7-8-55,7 8-88,-6-9-85,6 9-67,0 0-25,0 0-12,0 0-3,-11 3 1,11-3-21,-3 13-14,3-13-28,-1 22-6,0-10-45,1 1-8,1 1 4,-1-1-46,1 3-23,2-1 6,-1-3-25,1 1 14,1-1-21,0-2 6,1 1-65,1-4-43,-1 3-62,2-5-45,0 2-63,3-3-59,-10-4-70,18 5-86,-18-5-66,18 0-45,-18 0-785,20-5-967</inkml:trace>
  <inkml:trace contextRef="#ctx0" brushRef="#br2" timeOffset="-202076.52">31966 12964 511,'0'0'718,"-16"2"-104,16-2-49,0 0-47,-14 2-52,14-2-7,0 0-37,0 0-41,0 0-39,10 3-21,-10-3-20,19-3-29,-7 1-21,0 0-28,1-1-23,0 1-11,-2-2-18,0 0-27,1 0-27,-1-1-19,-2 0-16,1 0-23,-2 0-12,-2-1-9,-6 6-12,9-9-18,-9 9-12,5-8-8,-5 8-19,0 0-57,0 0-37,-10-8-36,10 8-65,-12 3-31,3 1-68,-1-2-56,-1 5-100,-2 2-71,0-1-97,1 2-700,0 1-952</inkml:trace>
  <inkml:trace contextRef="#ctx0" brushRef="#br2" timeOffset="-201680.82">32277 13161 315,'0'0'862,"15"-6"-159,-15 6-50,9-7-87,-9 7-37,9-5-60,-9 5-51,9-5-70,-9 5-65,0 0-44,10-3-21,-10 3-16,0 0-17,11 5 24,-11-5-14,10 12-8,-6-2-9,-1 0-42,1 2-7,0 4-32,-1 0 3,-1 1-21,0 1-11,-1 2-22,-1-1 1,-1 0-13,-1 1-1,1 0-20,-2-1 10,2 0-14,-3 2 6,0-3-11,1 0 13,-1-1-17,1-1 13,1 0-13,-3-1 2,1-1-2,0 1 0,1-5-13,1 1 15,-1-1 0,3-10-1,-2 15 6,2-15-7,-2 14 6,2-14-9,0 0 1,0 14-1,0-14-6,0 0-32,0 0-3,0 0-32,0 0-18,0 0-51,0 0-47,0 0-50,0 0-65,-1-14-75,0 2-125,-4 2-85,2-5-188,1-1-555,-2-6-939</inkml:trace>
  <inkml:trace contextRef="#ctx0" brushRef="#br2" timeOffset="-201389.06">32303 12985 770,'0'0'719,"5"-9"-105,-5 9-68,7-10-68,-7 10-43,9-15-70,-9 15-32,9-12-38,-9 12-31,9-12-35,-9 12-28,10-12-21,-5 5-10,-5 7-8,8-12-8,-8 12-9,5-12-13,-5 12-13,6-10-22,-6 10-19,2-10-21,-2 10-2,-4-12-18,4 12-13,-8-10-8,2 3-2,6 7-6,-15-9-3,4 4 1,1 2 6,-1-1-17,1 0-34,10 4-53,-21-5-46,21 5-49,-18-1-62,18 1-41,-14-3-70,14 3-57,0 0-71,-15 0-93,15 0-641,0 0-829</inkml:trace>
  <inkml:trace contextRef="#ctx0" brushRef="#br2" timeOffset="-201064.22">32540 12516 145,'-5'-7'826,"5"7"-149,-8-9-72,8 9-79,-5-11-36,5 11-50,0 0-45,-2-9-34,2 9-26,0 0-20,14-1-31,-14 1 8,20 10 0,-2 1-13,4 3-7,5 7-29,2 6-14,0 4-27,1 1-19,4 9-12,-2 2-14,-2 3 3,-2 3-10,-5 2-39,-5-10-60,-4 2-51,-4 1 0,-4-3 0,-4-5 0,-5-1 0,-6 4 0,-6 0 0,-7-4 0,-10 7-352,-5-4-145,-5-3-157,-5-1-203,-3-4-983,-4 1-1550</inkml:trace>
  <inkml:trace contextRef="#ctx0" brushRef="#br2" timeOffset="-199997.79">32345 13568 541,'0'0'409,"0"0"-43,0 0-55,0 0-24,0 0-15,0 0-15,0 0-16,0 0-21,0 0-16,0 0-35,0 0 13,0 0-19,0 12 13,0-12-27,0 0 1,-3 15 1,3-15-12,-2 11-22,2-11-14,-3 11 24,3-11-9,-5 16 13,1-8-28,-1 0 7,0 1-26,-3-1 18,1-2-7,-1 2 12,-1-1-13,-3 1 2,3-3-18,-2 1-11,-3-1-8,2 0 0,0-3-17,0 1 3,-1-2-18,1 2 4,12-3-8,-26-2 4,14 1-9,0 0 7,0-2-12,1 1 8,-1-3-12,1-2 4,-2 0-8,4-1 4,0 1-8,1-3-6,1 1-56,3 0-42,-1 1-62,2-4-51,3 12-75,-4-18-99,4 18-141,-1-14-253,1 14-412,0-14-807</inkml:trace>
  <inkml:trace contextRef="#ctx0" brushRef="#br2" timeOffset="-198085.05">23600 14962 337,'4'-10'939,"0"1"-140,1 2-95,-1-4-33,-4 11-49,7-17-49,-7 17-56,6-12-60,-6 12-81,6-12-83,-6 12-52,0 0-13,0 0 30,0 0-8,6 9-23,-6 2-13,0 7-7,0 4 13,-2 5-162,0 5-58,-1 2 0,1 3 0,-2-2 0,3 3 0,-2-1 0,2 0 0,-2 7 0,2-6 0,0-1 0,-1 1 0,2-4 0,2-1 0,-2-5-48,1-5-373,0-3-88,2 0-39,1-6-84,2-2-105,-4 1-195,-2-13-455,11 9-989</inkml:trace>
  <inkml:trace contextRef="#ctx0" brushRef="#br2" timeOffset="-197803.85">23588 15034 67,'-5'-21'766,"2"-1"-132,1-4-87,2 6-58,0 0-41,2-4-89,2 2-12,3 0-56,2 1-33,4-3-38,3 3-43,3 1 6,3 3-28,0 2-5,3 3-3,-1 5-11,2 2 3,-1 2-9,-4 3-17,3 3-21,-1 2 1,-3 4-5,-4 2-8,-2 3-8,-5-2 3,-4 1-2,-4 2 2,-5 0-8,-2 5-16,-7-3-9,-3 5-9,-6-2 3,-3 4-12,-4 0-7,0-3-5,-2 1-4,2-3-36,4-4-58,1-1-78,3-3-76,4 0-124,-1-3-141,6-2-172,1 0-792,2-2-1091</inkml:trace>
  <inkml:trace contextRef="#ctx0" brushRef="#br2" timeOffset="-197367.82">24113 14854 575,'6'-11'956,"0"2"-170,0-1-120,4 0-47,3-2-81,2 2-66,4 1-72,1-1-53,3 5-38,1 0-28,-2 4-30,0 2-48,3 2-20,-1 4-28,-2 3-31,0-1-29,-4 4-14,-1 1-19,-2 0-10,0 1-9,-4 0-6,-1 1-11,-3-1-1,-2-1 2,-3 0-7,-2 0-13,0-3-22,-5 1-22,3-2-28,-4 0-39,-1-5-13,1 2-5,6-7-15,-13 7 0,13-7 12,-13 0-5,13 0 3,-10-7-8,10 7 31,-5-17 3,5 17 26,0-24 9,2 7 20,2-5 10,3-2 6,0 0 7,4-2 9,0 3 2,2 0 16,3 1 23,-1 4 46,2 4-27,1 3 62,2 2-21,1 3 21,1 2 11,-4 4 15,2 4-12,3 2 22,-2 3-9,-2 2-12,3 6-3,-6 0-12,0 0-28,-5 0-12,-2 1-15,1 0-8,-2-2-12,-6-1-3,0 0-102,-2-1-123,-4 0-148,-1-3-157,-3 3-247,-3-9-989,-1 5-1419</inkml:trace>
  <inkml:trace contextRef="#ctx0" brushRef="#br2" timeOffset="-197221.76">24476 14579 406,'2'-12'737,"-2"12"-191,2-15-101,-2 15-109,5-11-75,-5 11-84,0 0-167,9-3-206,-9 3-662,9 6-405</inkml:trace>
  <inkml:trace contextRef="#ctx0" brushRef="#br2" timeOffset="-196813.46">24909 14888 643,'0'0'936,"18"0"-143,-18 0-140,19 2-62,-8 1-101,1 0-80,-2 2-70,2 1-45,1 3-50,-2-2-41,0 3-38,-1 1-29,-1 0-28,-3 0-20,1 2-18,-1-4-14,-2 1-8,-2 0-9,-2-10-9,4 17-5,-4-17-3,0 13-2,0-13-5,-6 12 0,6-12-1,-7 7-5,7-7-2,0 0-4,-12 3 1,12-3-2,-8-3-5,8 3 2,-3-12 5,3 12-5,0-15 2,0 2-3,3 1 1,1-2 2,2-6-2,4-1 0,0 1-2,4-3-1,2 0 22,-1 1-25,4 1 2,2 0 1,-2 2 6,1 2 14,1 4 15,-6 1 17,3 3 2,-2 3 14,0 2-23,-3 3 12,1 2-11,-3 5-6,-2-1-6,3 6 4,-4 0-7,-2 3-6,-1 0-8,0 1 1,-4 3-2,1-2-7,-1 1-59,-1-4-102,-1 3-83,-1-5-88,2 0-93,-1 1-123,1-12-132,-3 20-803,3-20-1098</inkml:trace>
  <inkml:trace contextRef="#ctx0" brushRef="#br2" timeOffset="-196504.63">25582 14559 662,'-2'-18'804,"2"3"-91,-4 1-72,2 3-73,1-1-67,-2 2-77,3 10-94,-4-13-26,4 13-33,0 0 25,-6-8-52,6 8-6,0 0 19,-5 15-21,3-2-11,2 3 15,0 4-16,0 3 5,0 4-15,0 1-20,4 5-16,-4-2-19,3 2-120,-1-1-39,0-4 0,0-1 0,2 1 0,0-4 0,2 2 0,-1-2 0,5-2 0,-3-1 0,6-5 0,-1 4 0,6-6 0,0-2 0,4 0 0,1-3 0,0-3 0,0-1 0,0-3 0,0-2-257,-3-3-58,4-2-57,-3 0-63,4-9-54,-5 4-124,-5-5-96,0 1-875,-6-2-1232</inkml:trace>
  <inkml:trace contextRef="#ctx0" brushRef="#br2" timeOffset="-196338.73">25333 14812 50,'-19'3'844,"5"-2"-206,14-1-80,-13 6-79,13-6-113,0 0-40,0 0-84,16 4-31,-2-4-56,6 1-12,2-2-49,8 1-27,9-2-112,1 1-90,-1 0-132,11-1-130,-12 1-641,0-2-652</inkml:trace>
  <inkml:trace contextRef="#ctx0" brushRef="#br2" timeOffset="-195848.04">26654 15009 119,'-2'-13'947,"2"13"-180,-3-12-15,3 12-103,-2-13-36,2 13-72,-4-14-74,4 14-32,0-14-42,0 14-30,-2-10-47,2 10-47,0 0-48,-2-15-33,2 15-40,0 0-30,0 0-23,0 0-4,0 0 38,0 0-21,0 0 5,4 12 32,0 1-19,0 3-48,-3 1-78,3 5 0,0 2 0,-1 1 0,1 6 0,1-1 0,-1 0 0,1 4 0,-1-1 0,0 3 0,-1-1 0,4 2 0,-3-2 0,1 0 0,-1-1 0,1 0 0,-1-1 0,-2-1 0,2 0 0,-2-4 0,0-2 0,-2-2 0,0-2 0,0-1 0,-2-2 0,0 0 0,-2-2 0,0-1 0,-1-1 0,-1-2 0,-3-1 0,-3-2 0,-1 0 0,-1-3 0,-3-1 0,-6 0 0,0-4 0,-4-2 0,-2-1 0,-7-4 0,-2-6 0,-2-3 0,-1-6-317,1-2-99,2-1-62,4-7-120,0 4-145,3-6-199,9-2-548,3 0-1116</inkml:trace>
  <inkml:trace contextRef="#ctx0" brushRef="#br2" timeOffset="-195584.54">26587 14693 833,'13'-4'695,"-13"4"-29,20-10-103,-11 7-32,7-4-56,-1 0-23,1 1-37,0-3-41,0-1-4,1-1-30,-3-1-46,-3 2-22,-1-3-15,-2 2-48,-1-2-37,-3 1-32,-2 0-25,-2 12-27,-2-21-2,-2 11-23,-2 0-22,-1 2-4,-5 0-16,1 1-10,-3 3-11,1 1-88,-3 3-121,1 3-118,-3 1-95,0 5-142,-7 4-135,2 4-949,-1-2-1314</inkml:trace>
  <inkml:trace contextRef="#ctx0" brushRef="#br2" timeOffset="-194683.94">18676 15409 637,'-4'-9'735,"0"-3"-93,4 12-26,-7-17-57,1 9-86,0-1-38,1 2-83,-3 0-21,2 1-53,-3 1-17,0 2-34,9 3-2,-22-1-36,10 3-5,-1 3-20,-4 3-11,2 2 17,-6 6-14,1 4-16,1 1 5,-2 6-20,0 2-9,0-1-16,3 4-15,1 0-10,4-4-1,2 1 0,0-1-2,5-2-12,0-1-9,4-1-7,2-2-7,1-1-3,4-2-6,2 1 0,2-4-2,5 0-6,1-2-3,4-3 5,0-2-7,2-2-2,0-2-10,1-3-3,-1-2 0,2 0 0,0-3 0,1-2 0,-2-2 0,-1-1 0,-2-1 0,-3 0 0,-2 0 0,-3-2 0,-1 0 0,-3 1 0,-3-1 0,-2 2 0,-2 9 0,-2-19 0,-2 10 0,-3 2 0,0 1 0,-2 1 0,0 2 0,9 3 0,-24-1 0,10 2 0,0 2 0,-3-1-122,2 4-81,-2 1-88,3-2-108,-1 4-115,2-1-207,-1 1-209,5-1-657,3-1-1236</inkml:trace>
  <inkml:trace contextRef="#ctx0" brushRef="#br2" timeOffset="-194465.55">18956 15748 326,'0'0'1189,"18"-1"-187,-18 1-97,11-1-5,-11 1-121,0 0-79,14-2-67,-14 2-57,0 0-27,11-3-79,-11 3-308,0 0-162,10-4 0,-10 4 0,0 0 0,0 0 0,10-3 0,-10 3 0,0 0 0,0 0 0,0 0 0,8-7 0,-8 7 0,0 0 0,0 0 0,5-9 0,-5 9 0,0 0 0,0 0-446,-1-11-576,1 11-1095,0 0-1888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3-19T05:02:55.47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FF"/>
    </inkml:brush>
    <inkml:brush xml:id="br2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17599 3440 298 0,'4'-13'473'0,"-2"2"-79"0,2 0-69 15,-1 1-50-15,1-4-2 0,-2 2-32 0,5 0-15 16,-5-3-2-16,6 0-21 0,-6 2 6 0,2-1-3 16,1 2-13-16,2-2 16 0,-5 3-31 15,2 1 37-15,2 1-22 0,-2-1-15 0,-1 2-14 16,-2 1-22-16,2 1-5 0,-3 6-18 0,1-11-11 15,-1 11-49-15,0 0 4 0,0 0-25 0,-8-2 6 16,3 9-25-16,-4 2 9 0,0 4-19 0,0 5 16 16,-1 2-22-16,-1 5 18 0,-1 3-18 0,-2 9 7 15,1-1-16-15,3 1 18 0,0 2-6 16,3-7 1-16,2 2-8 0,3 2 28 0,-1 0-25 16,3 1 19-16,1 3-22 0,3 4 6 0,3 3-5 15,2-2-3-15,2 2 1 0,2 0 3 0,1-1-3 16,5 7 23-16,0-3-29 0,3 0 24 0,4 1-19 15,-3-3 22-15,-2 0-27 0,0-8 24 0,-2 4-1 16,-5 0-4-16,4 0-20 0,-4 4 24 16,-1-4-22-16,-3 5 22 0,0-1-36 0,-5 2 37 15,2 2-24-15,-5 1 21 0,-2 1-19 0,0 0 18 16,-1 1 0-16,-7 10-9 0,3-2 1 0,-4 1 7 16,0 1-5-16,-2-1 2 0,-2 1-5 0,-4-5 3 15,2 1 1-15,0-5-2 0,1-6-1 0,1-9-3 16,0 1-2-16,3-3 0 0,1-7 1 15,0-2-3-15,4-8-1 0,0-1-6 0,0-4-4 16,2 0-8-16,2-5 5 0,-2-1 0 0,3-2 2 16,4-2 2-16,0-2-2 0,-4-5 3 0,13 9-13 15,-13-9 16-15,19 5 6 0,-9-5-5 0,4 1 7 16,0 1-5-16,0-1 0 0,3 5 3 0,-2-2 0 16,6 2 1-16,-5 4 0 0,6 2-1 0,-3 4 3 15,3 5 2-15,1 9-16 0,-1 1 18 16,-2 7 1-16,-2 5 4 0,-3 1-27 0,3 11 28 15,-5 3-21-15,0 3 24 0,-4-1-5 0,-3 4-4 16,2-1 0-16,-4 4-7 0,1-2 17 0,-3 4-22 16,1-1 23-16,-3-7-3 0,0 5-2 0,1 4 7 15,0 0-6-15,2-2 7 0,-2 1 3 0,3-2-6 16,1 0 5-16,3 3-1 0,-3 1-5 16,3-3-11-16,-2 2 10 0,-1 1-18 0,4 3 8 15,-4-2 8-15,3-2-2 0,-3 2 1 0,0-3-5 16,4 1 11-16,-3-3-9 0,2-1 2 0,1-5-4 15,0-8-8-15,-1 0 3 0,2-5 4 0,1 1-4 16,1 1-1-16,-2-2-4 0,5 9 10 0,-3-7-7 16,3 7 5-16,-3-11-3 0,2 11 1 15,1 3 1-15,0-2 2 0,-2 2-4 0,5 0 7 16,-4 2-12-16,-1 4 7 0,2 1-4 0,-2-1-2 16,1 4 7-16,-2-1-7 0,0-1 4 0,1 4-12 15,-4-1 19-15,5 1-3 0,-5-1 5 16,4 3-9-16,-3 0 0 0,-1 2 0 0,-1-2 0 0,1 2 0 15,0 0-5-15,-3 0 12 0,2 2 2 16,-1-1-7-16,-3 0 5 0,3 1-9 0,-2-1 7 16,-3 2-1-16,1 0 4 0,-2 1-2 0,-1-2 2 15,0 0 2-15,0-1 3 0,0 4-1 0,-2-3-11 16,0 1 17-16,2-1-5 0,-1 2 3 0,0 0-7 16,-2-2 2-16,3 1 3 0,0-1 0 0,0 2 8 15,0 1-17-15,3-1-6 0,-2-1 0 16,2 2 3-16,-1 0-1 0,1-1 0 0,-2-1-3 15,5 3 8-15,-2-2-7 0,-1-1 6 0,1 2-1 16,-2-2 0-16,3-1-3 0,-1 0 1 0,2-1-2 16,-2-2 1-16,4 2 10 0,-3-1-5 0,3 0 2 15,-1 2-31-15,0-1 27 0,-1-1-17 16,3 1 23-16,-1-1-23 0,-2 2 21 0,3-2-22 16,-1 0 28-16,1 2 11 0,-3 0-36 0,2-1 25 15,-2-1-26-15,1-1 31 0,0-2-28 0,2-3 25 16,0 2-24-16,-1-1 17 0,-3-2-23 0,3-2 28 15,-2 0-29-15,-1-2 26 0,3 0-19 0,-3-2 5 16,-1-10-6-16,2 11 3 0,-1-10-7 0,-1-2 6 16,2 0 3-16,-2 0-3 0,3-4 2 0,-2 0 0 15,1-2-1-15,-2-4 2 0,6 2 0 0,-2-4 20 16,0 1-19-16,2-3-2 0,-1-1 2 0,0-6-2 16,-3 0 4-16,7 1 0 0,-4-3 6 15,0 2-19-15,2-2 10 0,-2-2-8 0,0-1 16 16,4 1-13-16,-3-3 13 0,3-2-11 0,-3-1 12 15,4-3-10-15,0-4 2 0,-1 2-4 0,4-4 15 16,-1-2-13-16,2-2 12 0,3-4-17 0,-2-3-22 16,5-5-112-16,4-5-36 0,8-4-117 0,0-5-114 15,2-4-85-15,11-8-238 0,2-5-415 16,1-3-762-16</inkml:trace>
  <inkml:trace contextRef="#ctx0" brushRef="#br0" timeOffset="4159.99">27312 3938 443 0,'-12'3'516'0,"5"0"-83"0,7-3-51 16,-16 4-20-16,16-4-31 0,-12 4-35 0,12-4-16 15,-11 3-41-15,11-3-33 0,-9 2-39 0,9-2-19 16,0 0 30-16,-7 4 21 0,7-4-43 0,5 5 25 15,-5-5-34-15,11 5 9 0,-11-5-22 0,23 3-13 16,-9-3-32-16,7-2 2 0,-2 1-30 16,4 0-10-16,1-2-14 0,3-1 9 0,0 1-27 15,-2 0 9-15,1-1-29 0,-2 0-32 0,2 0-88 16,-1 1-63-16,-2-1-71 0,-1 3-78 0,0 1-46 16,-2 0 22-16,5 1-94 0,0 2-121 0,3-2-312 15,0 2-442-15</inkml:trace>
  <inkml:trace contextRef="#ctx0" brushRef="#br0" timeOffset="4491.99">28845 4110 344 0,'-10'4'514'0,"10"-4"-67"0,-11 7-33 0,4-4-25 16,7-3-40-16,-11 5-51 0,11-5-42 16,-9 6-31-16,9-6-34 0,-8 5-25 0,8-5-16 15,-4 5-10-15,4-5-14 0,4 5 12 0,-4-5 16 16,13 4-28-16,-13-4-3 0,24 0-25 0,-3-1 12 16,-1-2-25-16,8 1 6 0,0-1-3 15,6-2 23-15,0-1-24 0,6 0 27 0,-3 0-26 16,6-2-1-16,-7 3-29 0,0-1-4 0,-3 1-11 15,-6 1-1-15,-3-1-21 0,-1 3-2 0,-4-3-7 16,-2 3 13-16,-2-2-73 0,-3 2-40 0,-2-1-78 16,-10 3-117-16,11-5-72 0,-11 5-103 0,2-8-157 15,-2 8-571-15,-9-9-797 0</inkml:trace>
  <inkml:trace contextRef="#ctx0" brushRef="#br0" timeOffset="5296.01">27519 2272 257 0,'5'-8'615'0,"0"1"-92"16,-2 1-53-16,-1 1-58 0,1-2-84 0,-3 7-26 16,2-10-22-16,-2 10-7 0,0-10-50 0,-5 5-13 15,5 5-43-15,-6-5-15 0,6 5-29 0,-14-4-14 16,14 4-27-16,-21 1-7 0,11 2-12 15,-3 1-7-15,3-1-1 0,-4 1-22 0,2 4-2 16,-3-1-7-16,6 0-3 0,-1 2-8 0,-3-3-1 16,4 3-1-16,4-1 7 0,0 2-14 0,2 0 1 15,2-2-5-15,1 3 9 0,4-1-9 0,1 1 10 16,3 0-1-16,2 1-5 0,3-1 2 0,1 2 0 16,4-2-4-16,-3 1 5 0,4-1-8 15,-1-2 2-15,-4 2 1 0,3-2-5 0,-4-2-1 16,-2 1 7-16,-1-1-6 0,-1 2 6 0,-2-3 6 15,-1 1 26-15,-1 0 17 0,-4 0 31 0,-1 1-11 16,-3-1 15-16,-2 2-13 0,-2-3-1 0,-2 3-25 16,-5 1 9-16,4-5-27 0,-4 3 2 15,-3-1-13-15,4-1 2 0,-3-1-1 0,-2 1-2 16,4-4-6-16,-3 2-13 0,3-2-57 0,1 2-28 16,1-3-58-16,1 0-72 0,2 3-67 0,9-4-81 15,-15 1-115-15,15-1-127 0,-13 0-489 0,13 0-712 16</inkml:trace>
  <inkml:trace contextRef="#ctx0" brushRef="#br0" timeOffset="5769.45">28508 2183 530 0,'-8'-7'618'16,"3"0"-87"-16,1 1-44 0,-1 1-54 15,3-1-56-15,2 6-50 0,-7-8-27 0,7 8-64 16,-4-6-40-16,4 6-45 0,0 0-32 0,0 0 18 15,0 0-16-15,12 0-20 0,-6 3-3 0,3 3-18 16,3 4-10-16,-1-2-16 0,2 3-10 0,0 1 3 16,0 1-10-16,2 0-5 0,-2 1-1 15,1-1-12-15,-3 0-1 0,1-1 3 0,-1-1-6 16,-2 0 6-16,0-3 0 0,0 2 18 0,-2-4 35 16,-1-1 17-16,-1 3 30 0,4-5 26 0,-9-3 28 15,10 5-11-15,-10-5 18 0,13-1-15 0,-4-3-32 16,-1-1-36-16,1-4-8 0,1-2-19 0,0-4-4 15,0-3-12-15,2-1-13 0,-2-7-10 0,-1 1-39 16,1-2 38-16,-2 0-39 0,-2 1 29 0,2 1-36 16,-2 5 29-16,1 0-33 0,-4 3 47 15,1 5-103-15,-2-1-65 0,0 3-96 0,1 3-27 16,-3 7-89-16,0 0-95 0,0 0-80 0,-11 11-94 16,-1 7-788-16,-2 1-1012 0</inkml:trace>
  <inkml:trace contextRef="#ctx0" brushRef="#br0" timeOffset="12798.53">32504 14133 187 0,'12'-7'479'16,"-2"2"-65"-16,-1 0-59 0,1 0-19 0,0-1-40 16,-1 1-9-16,3-5-46 0,-3 3-21 0,1-2-38 15,3 0 7-15,-2-4-20 0,3 1-8 0,0-2-4 16,0 0-9-16,-1-4-6 0,6 0 1 0,-3-1 0 16,0-1 7-16,0 0-14 0,-2 3 8 0,1-3 2 15,-1-2-2-15,-2 3-4 0,-2 0-15 16,3-5 17-16,-2 0-14 0,-2 2-11 0,0 2 12 15,-1-3-14-15,-2 0-5 0,-1-2-4 0,0 1-19 16,0 0-25-16,-2-4 5 0,-2 2-16 0,-1-3-7 16,0 2 0-16,-2-6 16 0,-3 3-35 0,0-1 32 15,-1-1-33-15,-1 1 23 0,-1 1-31 16,-2-2 21-16,0 3-26 0,-1-1 16 0,0 0-20 16,-1 2 24-16,0 0-17 0,-1 0 30 0,0 1-30 15,-4-4 14-15,3 5-29 0,-5-4 29 0,1-1-34 16,0 3 30-16,-2-1-33 0,1 3 32 0,-3-3-28 15,0 3 30-15,1-4-26 0,-4 3 30 0,1-2-36 16,-3 2 29-16,3-2-30 0,-3 3 38 16,3-1-9-16,-2 1 4 0,1 2-10 0,-2-2-1 15,1 1-1-15,-2 5 0 0,0 0 5 0,6 2-5 16,-2 1 3-16,0 0-16 0,-2 1 13 0,2 5-13 16,0-4 12-16,-1 2-14 0,0 3 9 0,2 1-9 15,1 2 12-15,-1-3-2 0,-1 4-5 0,-2 0-2 16,-2 0 1-16,4 1-9 0,-4 4 14 15,-2-1-13-15,3 0 9 0,-2 2-12 0,-2 2 5 16,-1-1-2-16,2 0 11 0,-5 1-12 0,2 2 2 16,-3 3-3-16,4-1 24 0,-1 1-11 0,4 2-12 15,-2-1 16-15,-1 4-12 0,4 0 6 0,-1 0-11 16,-3 5 14-16,-3 1-13 0,5 1 11 0,-2 1-13 16,0 3 12-16,0 0-12 0,1 1 22 0,2 1-22 15,-2 3 10-15,2-3-13 0,-1 5 16 16,6-1-11-16,-2 2-6 0,1 1 6 0,-1-2 1 15,3 5 14-15,0 1-10 0,1 1 6 0,1 2-1 16,-1 2 4-16,4 2 8 0,-1 0-7 0,2 0-7 16,2 2 6-16,1-1 12 0,1 0-16 0,4 0 2 15,0 0-3-15,3 0 0 0,-2 0-1 0,7-1-2 16,0-5 10-16,1 0-8 0,1 0 6 0,3 4-3 16,2 1 12-16,2-1 9 0,1 1-13 15,1-4 4-15,5 1-15 0,1-2 21 0,0 2-21 16,6-3 12-16,-3-2-14 0,7 1 17 0,-2 0-17 15,1-2 12-15,2-4-13 0,4-1 18 0,0 0-20 16,-1-2 17-16,5-4-18 0,-1 3 23 0,2-4-21 16,1-2 22-16,3-2-16 0,-2-1 30 15,3-2-42-15,0-3 18 0,4 0-15 0,-2-2 21 0,2-2-20 16,0-3 24-16,-6-4-25 0,1 1 41 16,-2-3-39-16,3 0 14 0,0-1-4 0,4-3 2 15,-1-1-9-15,0-2 10 0,-2 0-1 0,0-1-3 16,-2-2 3-16,0 0-5 0,-1-1 2 0,-7 3-2 15,5-5 5-15,0 1 2 0,-1-1-50 0,-5 2 62 16,3-4-60-16,-4 4 68 0,-1 0-64 0,-1-2 70 16,0-2-63-16,3-2 63 0,-2 2-60 0,3-3 65 15,-2 0-63-15,-2-4 74 0,0 2-81 0,0-3 67 16,0-2-61-16,-2 0 62 0,-1-2-54 0,3 1 73 16,-5-2 10-16,3-1 2 0,-2-1 7 0,-3 1 7 15,0-1-37-15,1-3 46 0,-5 2-45 0,0-2-48 16,-2-1 0-16,-3 1 0 0,0-2 0 0,-4 2 0 15,-3 0 0-15,0-2 0 0,-4-1 0 0,-4-7 0 16,-3 0 0-16,0-4 0 0,-5 4 0 0,-4-3 0 16,-3-8 0-16,-5 1 0 0,-2 1 0 0,-5 0 0 15,-3 1 0-15,-3 6 0 0,-1-1 0 0,-5 5 0 16,0 1 0-16,-2 3 0 0,-4 4 0 16,-1 2 0-16,2 7 0 0,2 5-176 0,2 4-391 15,-1 2-92-15,1 8-108 0,5 5-86 0,0 2-783 16,-6 4-1296-16</inkml:trace>
  <inkml:trace contextRef="#ctx0" brushRef="#br0" timeOffset="41357.95">7780 6300 286 0,'-11'2'439'0,"11"-2"-122"0,0 0-28 16,-12 2-67-16,12-2-15 0,0 0-39 0,-9 3-23 16,9-3-12-16,0 0-27 0,0 0-34 0,0 0-2 15,-11 1-18-15,11-1-6 0,0 0-40 0,0 0 32 16,0 0-15-16,0 0 3 0,12 1-10 0,-12-1 7 15,17 2-9-15,-17-2 11 0,23 5-9 0,-9-3 1 16,5 1 2-16,3-2 15 0,1 3-2 0,5-2-2 16,0-1-16-16,2 1 10 0,-1-1-6 0,3 0 0 15,9-1-7-15,-3 0 6 0,2-1-7 16,1 0 2-16,7-2-7 0,3 1-3 0,-2-1 0 16,2 0 8-16,3 0-10 0,-2-3 9 0,-1 2-7 15,0-1 7-15,1 1-3 0,-4-3 12 0,1 1 6 16,-1 1 15-16,-4-2 2 0,-5 1 7 0,-3 2 2 15,-3-3 10-15,-1 1-2 0,-5 1 1 0,1 2-4 16,-5-2 7-16,0 2 12 0,-2-2 4 0,-2 3-9 16,-4-1 10-16,2-2-13 0,-6 3 10 15,1-1-11-15,-1 2 9 0,-2-2 6 0,-9 3 7 16,18-2-1-16,-18 2-11 0,13-1 2 0,-13 1-18 16,10-3 6-16,-10 3-13 0,0 0 10 0,14-3-20 15,-14 3 15-15,0 0-14 0,9-2-1 0,-9 2-1 16,0 0 9-16,0 0-20 0,12-3 21 0,-12 3-24 15,0 0 17-15,0 0-23 0,0 0 19 0,0 0-19 16,0 0 9-16,11-3-15 0,-11 3 18 16,0 0-26-16,0 0 22 0,0 0-27 0,0 0 19 15,5-3-20-15,-5 3 27 0,0 0-34 0,0 0 25 16,0 0-4-16,0 0 4 0,0 0-31 0,3-8 26 16,-3 8-4-16,0 0-2 0,0 0-2 0,0 0 2 15,0 0-7-15,0 0-1 0,0 0 1 16,0 0 6-16,1-8-1 0,-1 8-14 0,0 0 10 15,0 0 0-15,0 0 2 0,0 0-4 0,0 0 2 16,0 0 3-16,0 0-8 0,0 0 7 0,0 0-1 16,0 0-2-16,0 0 1 0,0 0-1 0,0 0-1 15,0 0-4-15,-1-6 0 0,1 6 4 0,0 0 2 16,0 0 7-16,0 0-12 0,0 0 1 0,0 0-1 16,0 0 2-16,0 0 1 0,0 0 1 0,0 0-1 15,0 0 0-15,0 0 3 0,0 0-6 16,0 0-10-16,0 0-40 0,0 0-31 0,0 0-35 15,0 0-49-15,0 0-42 0,0 0-18 0,0 0-32 16,0 0-8-16,0 0-17 0,0 0-20 0,0 0-27 16,0 0-30-16,0 0-37 0,0 0-385 0,0 0-304 15</inkml:trace>
  <inkml:trace contextRef="#ctx0" brushRef="#br0" timeOffset="54817.65">11784 13597 39 0,'0'0'665'0,"-9"2"-143"0,9-2-68 0,-9 1-35 15,9-1-68-15,0 0 11 0,-10 2-9 0,10-2-20 16,-9 4-16-16,9-4-52 0,0 0-4 0,-13 2-51 16,13-2 14-16,0 0-27 0,-10 3-17 0,10-3-13 15,0 0-14-15,0 0-13 0,-14 1-15 0,14-1-17 16,0 0-16-16,0 0-13 0,0 0-15 0,-9 2-10 15,9-2-27-15,0 0-1 0,0 0 2 0,0 0-7 16,0 0 8-16,9-2-4 0,-9 2-3 0,18-3-5 16,-5 2 2-16,2 0-6 0,2-1 2 0,3-3 0 15,4 4-4-15,-2-4-2 0,5 1-6 16,1 1-19-16,0-2 25 0,8 3-22 0,0-1 25 16,2 1-27-16,-1-2 26 0,0 2-25 0,0-3 27 15,3 3-1-15,-3-1-3 0,-1-1-5 0,-2 2 0 16,2 0 0-16,-3-3 0 0,-3 3-13 0,-2 1 14 15,-3-2-23-15,2 0 26 0,-5 2-22 0,-3-1 26 16,-1 0-27-16,-3 0 24 0,-1-1-19 16,-1 2 33-16,-4 0 9 0,-9 1 29 0,19-2-13 15,-19 2 1-15,14 0-9 0,-14 0-8 0,0 0 1 16,13 0-8-16,-13 0-17 0,0 0 7 0,0 0-4 16,0 0-3-16,-10 2 3 0,10-2-6 0,-17 3 0 15,4 1-3-15,-3-1-1 0,-1 1 0 0,-6 0-2 16,0 1-1-16,-2 1 3 0,-2 2-3 0,-4-2 0 15,-1 2 0-15,-1-2-9 0,-7 6 4 0,-1-4-6 16,-1 3-1-16,0 0 3 0,1 0-1 0,-1-2 21 16,9 0-26-16,-2-1 41 0,1 2-41 15,-1-4 40-15,3 3-36 0,3-2 4 0,2-2 3 0,0 1-5 16,4-1 8-16,3-1-4 0,2 1 4 16,0-3 3-16,5 0 1 0,0 1-1 0,1-2 0 15,12-1-4-15,-20 4 0 0,20-4-2 0,-15 0 1 16,15 0 1-16,0 0 0 0,0 0-3 0,0 0 43 15,4-8-44-15,5 4 38 0,-3-2-42 0,7 1 42 16,2-2-44-16,2 0 4 0,2-2 4 0,4 0-1 16,0 1 3-16,4-2 1 0,1 1 0 0,0 0-1 15,2 0-7-15,-1 1 7 0,-1 0 0 16,3 1 1-16,-2 0 6 0,-2 2-2 0,-1 0 1 16,-2 2-4-16,0-3 0 0,-5 5 7 0,1-3-8 15,-1 3 2-15,-4-2 1 0,-1 1-1 0,-1 1 1 16,-2 0-1-16,0-3 1 0,-11 4 1 0,16-2 0 15,-16 2 3-15,14 0-1 0,-14 0 1 0,0 0 0 16,13-3-1-16,-13 3 0 0,0 0 0 0,0 0-3 16,0 0 3-16,0 0-1 0,-6 4 0 0,6-4-5 15,-16 2 2-15,4 2 0 0,-1-2 0 0,-4 2-8 16,-1-2 4-16,-1 1-1 0,1 0 2 16,-1 2 15-16,-1-2-13 0,0 1 1 0,1 0-2 15,0-3 0-15,1 4 1 0,2-2 0 0,0 1 4 16,2-2-2-16,0 1 0 0,0-2 0 0,5 0 2 15,-4 2-6-15,3 0 3 0,1-1-1 0,9-2 3 16,-13 3 0-16,13-3-6 0,-15 1 1 0,15-1-2 16,0 0 2-16,-9 3 1 0,9-3 7 0,0 0-6 15,0 0 0-15,8-3 0 0,-8 3 2 0,15-4 1 16,-6 2 0-16,3-2 1 0,3 1-1 16,0 1-6-16,3-3 2 0,0 1 0 0,1-2 1 15,4 3 5-15,0-1 0 0,-2-2 1 0,-1 1-11 16,-2 2-13-16,0-1 26 0,1 0-1 0,-5 1 2 15,5-2-3-15,-6 3 0 0,2-1-1 0,-2 1 0 16,-4-1-1-16,4 1-9 0,-4 0-10 0,-9 2 25 16,16-4-1-16,-16 4 1 0,13-3-1 0,-13 3-1 15,9 0 1-15,-9 0-2 0,10-3 0 0,-10 3 4 16,0 0-9-16,0 0 2 0,13 0-1 16,-13 0-2-16,0 0-2 0,0 0-1 0,0 0-13 15,0 0-67-15,0 0-54 0,0 0-29 0,0 0-82 16,0 0-72-16,0 0-89 0,3 5-87 0,-3-5-95 15,-4 7-748-15,4-7-943 0</inkml:trace>
  <inkml:trace contextRef="#ctx0" brushRef="#br0" timeOffset="57455.94">11591 10916 260 0,'0'0'483'0,"0"0"-104"0,0 0-14 15,0 0-43-15,0 0-7 0,5-5-45 16,-5 5-22-16,0 0-30 0,0 0 10 0,0 0-22 15,0 0 5-15,0 0-24 0,4-7-23 0,-4 7-13 16,1-6-23-16,-1 6-20 0,4-8-11 0,-1 1-13 16,-2 2-9-16,0-4-8 0,3 0-9 0,-1 0-3 15,-2 0-63-15,0-1 69 0,2-1-53 16,-2-1 75-16,-1 3-32 0,4-4 50 0,-3 4-14 0,0-3 16 16,-1 2-12-16,0 0 5 0,-1-1-17 15,1 2 15-15,-1 2 9 0,-3-1-1 0,4 2 2 16,0-2-26-16,0 8 7 0,-1-8-32 0,1 8 3 15,-3-7-28-15,3 7 5 0,0 0-21 0,0 0 19 16,-9 10-20-16,9-1 11 0,-1 2-13 0,0 6 11 16,1 2-14-16,0 0 4 0,1 8 2 0,0 0 3 15,3 6-3-15,0-2-6 0,0 1 11 0,1 2-3 16,-1-2-5-16,1-1 18 0,0 1-26 0,0-2 20 16,-1-5-21-16,1-1 19 0,1 1-32 0,-2-2 30 15,1 0-28-15,-1-3 25 0,1-3-26 16,-1 1-85-16,1-2-77 0,-1-3-127 0,-3 1-69 15,3 0-82-15,-1-3-80 0,-1-1-106 0,1 2-583 16,-2-4-829-16</inkml:trace>
  <inkml:trace contextRef="#ctx0" brushRef="#br0" timeOffset="57698.43">11475 11425 168 0,'0'0'723'0,"-17"1"-136"15,17-1-70-15,-9 2-51 0,9-2-70 16,0 0-57-16,-15 0-65 0,15 0-28 0,0 0 16 16,-5 5-34-16,5-5 33 0,5 6-36 0,4-3-8 15,-3 2-28-15,6 1-24 0,-2-2-28 0,5 0-24 16,1 2-20-16,-1 0-21 0,-1 0-10 0,5-1-10 16,-1 2-12-16,-4-2-11 0,4 0-1 0,-1 1-7 15,-1-2-20-15,2 1-64 0,0-1-90 0,-1 2-29 16,-1-3-114-16,3 0-70 0,-2-1-35 0,-2-1-113 15,1-1-58-15,0-1-476 0,0-1-667 0</inkml:trace>
  <inkml:trace contextRef="#ctx0" brushRef="#br0" timeOffset="57877.12">11944 11245 686 0,'-3'-10'677'0,"2"3"-112"0,-2 0-48 15,3 7-67-15,-6-5-46 0,6 5-29 0,0 0-19 16,-9 6-21-16,3 4-36 0,-1-3-27 0,2 7-30 15,-4 0-19-15,0 2-50 0,3 4-17 0,-4-2-46 16,2 1-5-16,-1 0-38 0,1 1 4 16,-2 1-32-16,4-1-4 0,1 0-138 0,-2 0-139 15,2-1-102-15,-1 1-129 0,1-1-149 0,-2 2-768 16,2-5-992-16</inkml:trace>
  <inkml:trace contextRef="#ctx0" brushRef="#br0" timeOffset="62789.35">9700 12732 430 0,'5'-16'498'0,"-1"3"-99"16,-2 1-60-16,2-2-40 0,-4-3-56 15,0-1-46-15,0-1-31 0,-1 0-2 0,-3-5-5 16,-1-6-14-16,-3 1-9 0,2-2-13 0,-6-5-26 15,-2-2 12-15,0 1 1 0,0 0 29 0,-4 0-2 16,0-2 5-16,-2 2-19 0,-3-2-5 0,1 2 8 16,-2-2-13-16,-4-6-13 0,-4 2-11 0,6 7 8 15,-6-6-8-15,-1 4-6 0,0 0-12 0,-2-1-6 16,3 7-11-16,0 2-6 0,-6-5-14 16,5 5-17-16,-11 0 4 0,2 0-24 0,-5 0 29 15,-3 4-30-15,9 6 29 0,-11-3-24 0,6 5 18 16,-9-1-18-16,4 5 16 0,-7-3-19 0,3 5 17 15,0 5 1-15,-1 0-8 0,-3 1 0 0,-1 1-1 16,-2 5-2-16,-1-2-5 0,-2 2 3 0,-11 2 1 16,1 2-23-16,-2 4 26 0,3-2-22 0,0 6 25 15,0-3 0-15,-3 7-3 0,4 1 1 0,-1 1-4 16,0 2-21-16,-4 0 24 0,5 4-25 0,-1 2 10 16,0 0-6-16,4 4 23 0,-2-1-15 15,-2 3 3-15,5 2-11 0,-4 2 21 0,3 0-21 16,1 2 27-16,-13 8-25 0,16-6 6 0,-1 1 19 15,3 2-3-15,2-3-1 0,0 4-30 0,6 1 31 16,0 0-23-16,5 0 24 0,1 4-25 0,0-2 26 16,8 1-26-16,1 3 23 0,0 0-29 0,4 0 28 15,4 1-20-15,2-2 14 0,3 2-12 0,1-1 23 16,7 2-21-16,-1-1 23 0,5-8-31 0,3 2 22 16,0-1-16-16,2 2-1 0,3 1 6 15,0 0 1-15,3 0-8 0,0-1 21 0,4-1-18 16,1 3 20-16,0-3-21 0,1-1 19 0,7-1-14 15,-3 1 20-15,1 0-37 0,3-1 39 0,1-3-23 16,3 0 3-16,1 0 0 0,0-3 0 0,4 1-8 16,0-2 15-16,4-1-9 0,1-1 2 0,0-4 4 15,4 3-2-15,1-4 1 0,1-1 0 0,3-1 0 16,4-1-1-16,0-3-9 0,3 3 9 0,1-5-25 16,2 0 33-16,4-3 19 0,8 0-24 0,-7-1 20 15,3-3-30-15,10 0 20 0,-9-4-22 16,4 0 29-16,4-3-24 0,9 3 22 0,-2-5-30 15,-1-1 30-15,7 0-32 0,-11-3 31 0,13-1-22 16,-7-1 22-16,8 0-24 0,2-2 23 0,-2-1-21 16,1-3 23-16,0 2-29 0,1-3 26 0,-2-3-22 15,-2 0 15-15,0-2-15 0,1-1 24 0,-1 0-27 16,1-3 25-16,-2 0-23 0,-6-4 25 0,3 1-27 16,0-4 25-16,-1-1-22 0,-3-1 22 15,0-3-26-15,-1 0 20 0,-1-4-21 0,-3 1 24 16,0-2-27-16,-4-3 33 0,3 0-3 0,-4-3 2 15,-4-1-3-15,0-2 0 0,-1-2-30 0,-3 1 26 16,-2-6-20-16,0 0 22 0,-3-3-13 0,-4-4 11 16,-1 1-27-16,-2-2 27 0,-3-3 2 0,-3-1 0 15,-1-6-1-15,-6 2-3 0,0-6 2 0,-6 0-30 16,0 0 31-16,-4-1-26 0,-4 1 23 0,-3-1 5 16,-5 3-6-16,0-2-9 0,-5 2 29 15,-3 2 4-15,-3-1 37 0,-3 5-3 0,-4-1 16 16,-5 2 18-16,1 3-3 0,-3 4 9 0,-5 1 35 15,1 6-49-15,-3 0 49 0,-4 5-75 0,0 1 46 16,-6 5-68-16,4 3 42 0,2 7-65 0,-1 2 48 16,-4 4-63-16,3 0 49 0,-2 4-63 0,-2 1 51 15,1 6-59-15,0 0 50 0,5 6-69 0,-2 0-28 16,-3 4-72-16,3 4-82 0,-9 2-26 0,-1 7-99 16,1 1-66-16,-4 8-75 0,0 3-35 0,1 5-101 15,0 6-583-15,0 3-812 0</inkml:trace>
  <inkml:trace contextRef="#ctx0" brushRef="#br0" timeOffset="66299.93">13237 16412 535 0,'-11'8'556'0,"2"-2"-117"0,1-2-28 0,0 0-26 0,2 0-57 15,6-4-10-15,-10 5-37 0,10-5-40 16,-12 1-24-16,12-1-15 0,-6-5-18 0,1 0-13 16,1-1-13-16,4 6 0 0,-4-16-34 0,3 9 8 15,-2-1-25-15,3-1-1 0,-1 0 7 0,1 0-7 16,1 0-28-16,-1-2-3 0,3 1-16 0,-2 1 3 16,4-1-24-16,-1 1 4 0,2-2-22 0,1 3 16 15,2-4-23-15,1 6 14 0,3-3-19 16,1 2 13-16,4 2-14 0,3-1 9 0,4 2-14 15,0 3 11-15,5 2-6 0,4 5 1 0,2-1-8 16,6 2 13-16,-1 6-15 0,4 0 15 0,-3-1-18 16,-1 3 16-16,0 1-14 0,-3-2 3 0,-1 2-3 15,-1-2 2-15,0 2-1 0,-7-4-1 0,-1-2 1 16,2 2 14-16,-7-6-16 0,1 3 10 0,-5-3-7 16,0-3 13-16,0 2-5 0,-1-4 12 0,-1-5-16 15,-2 0 11-15,-1-3-15 0,3-5 11 0,-2-4-9 16,-3-3 5-16,2-4-10 0,-3 0 7 0,1-3-11 15,-1 1 15-15,-2 1-15 0,3 0 24 16,-1 3-16-16,-2 0-2 0,3 2 1 0,-1 1-6 16,3 2 5-16,0 2 1 0,3 2 0 0,2 1 3 15,-1 1 0-15,5 4-7 0,0 3 6 0,4-1 0 16,-2 4 3-16,1 0 7 0,2 1 1 0,0 3-10 16,-1 0 8-16,1 0-7 0,0 0 10 0,-1-1-8 15,-3 2 21-15,1-1-11 0,-1-1 1 16,-2 0-6-16,-1-2 11 0,-1 0-6 0,-1 0 8 15,-4 2-8-15,3-3 6 0,-4-4-10 0,4 3 6 16,-4-3-1-16,1-3-4 0,-2-1-3 0,0-2 0 16,-3-2 0-16,4-2-3 0,-4 1-3 0,-2-3-3 15,5 1 1-15,-3-1-8 0,0 0 14 0,2-1-14 16,-1 5 14-16,1 1-16 0,-1 2 8 0,5 1-8 16,0 2 9-16,1 3 0 0,3 2-3 0,3 1 12 15,3 4-3-15,-2 1 10 0,8-1-2 0,-1 5 3 16,1 0 1-16,0 1 4 0,0 1-2 0,5 2-2 15,0 0-2-15,-8-3-2 0,4 1-1 0,-2-3-2 16,-3 3-1-16,4-4-4 0,-8-1-1 16,2-2 1-16,1-2-1 0,-4-1 0 0,0-1 5 15,2-2-8-15,-3-4 16 0,1-1-17 0,0-3 1 16,1-3 0-16,-2 0-1 0,1-2 0 0,0 0-1 16,0 2-1-16,-4 0 0 0,2 2-4 0,0 2 3 15,0-1-1-15,1 2 2 0,-1 3 2 16,1 0-2-16,5 3 6 0,-4 2 2 0,1 0 12 15,3 1 21-15,1 2-12 0,-2-1 9 0,2 2-1 16,1-2 5-16,1 4 0 0,-2-2-1 0,1-2-4 16,-1 2-6-16,2-3 5 0,-2 0-2 0,1 0 0 15,-1-2 5-15,-1-1-5 0,-1-2-5 0,-1-2-3 16,1 0-2-16,-3-2-6 0,-4-2-3 0,3-1-6 16,-3-1-8-16,-4-2-51 0,-2 3-124 0,-3 0-107 15,-2 0-159-15,-7 5-218 0,-1 6-246 0,0-7-549 16,0 7-1070-16</inkml:trace>
  <inkml:trace contextRef="#ctx0" brushRef="#br0" timeOffset="68943.91">6199 16868 13 0,'-14'3'614'16,"0"-1"-143"-16,1 1-80 0,-2 0-61 0,5-1 28 15,-2 1-37-15,-2 0-36 0,0 0-30 0,4 0 23 16,-3-1 10-16,4-1-20 0,-2 0 16 0,11-1-34 15,-17 2-5-15,17-2-49 0,-18 0 19 0,18 0-16 16,-11-2-1-16,11 2-37 0,-12-4-23 0,3 0-29 16,4-1-1-16,0-2-22 0,1-1-6 0,0-3-8 15,2-2-9-15,-1-1-8 0,3 0 1 0,0-3-2 16,4 0-10-16,0 2-2 0,2-5-2 0,2 2-8 16,2 1-1-16,2 1-12 0,-1 0 8 0,3 3-10 15,3 0 1-15,2 3-9 0,0 2-2 16,2 2-5-16,-1 4 3 0,2 0-10 0,0 4 8 15,3 0-3-15,2 3 5 0,2 3-4 0,2 2 0 16,-3 1-8-16,0-1 16 0,0 5-14 0,-1 0 3 16,-4 1 1-16,3-1-5 0,-3-1 13 0,-3 1-8 15,-3-1 2-15,1-1-12 0,-4-1 15 0,0-1-7 16,-4-3 11-16,2 2-11 0,-1-3 5 0,-2-2 1 16,-1 2-1-16,-2-1-3 0,2-1 5 0,-2-2 0 15,-6-3-2-15,9 5-4 0,-9-5 4 0,13-1-8 16,-13 1 6-16,10-11 17 0,-5 3-16 0,3-3-13 15,1-3-4-15,-3 0 5 0,2 0-18 0,1-3 6 16,1 1-1-16,0 1-4 0,-1-1 5 16,5 2-2-16,-2 0 6 0,-2 3 3 0,5 2 2 15,1 2-3-15,0 0 8 0,2 3-4 0,0 3 4 16,5 1-2-16,1 3 11 0,3 2-5 0,4 4 3 16,-3 0-3-16,10 7 5 0,-3-1-3 15,-2 2 5-15,0 1-1 0,-1-1-5 0,0 2 3 16,-1-1 2-16,-7-2-5 0,4-1 7 0,-2 1-5 0,-2-2 4 15,-1-1 0-15,4-1-2 0,-7-3 5 0,2 0-2 16,0-1-10-16,-2-3 12 0,-2-1-1 0,4-2 0 16,-3-1-5-16,-1-4 3 0,0 1-2 0,0-4 2 15,1-2-5-15,-1-3-1 0,-3-2-9 16,-1-2 7-16,0-1-12 0,-1 0 7 0,-3-1-18 16,2 0 7-16,-2 3-5 0,0-2 10 0,-1 5-7 15,0-2 12-15,1 2-8 0,2 2 16 0,-2 0-13 16,4 3 8-16,0 2-3 0,0 2 10 0,3-1-7 15,-2 3 16-15,7 1-18 0,-3 1 14 0,4 1-9 16,4-1 9-16,-3 2-5 0,2-1 7 16,-2 1-8-16,3-1 8 0,-3-2-10 0,4 1 12 15,-6-2 1-15,5 0 2 0,0-2-1 0,-2-2 1 16,2-1-6-16,1-2 9 0,0-4-11 0,0-1 7 16,-2-2-7-16,1-2 8 0,-4-1-8 0,0-1 2 15,-4-1-3-15,0 1-16 0,-2-1-50 0,-6 3-31 16,2 2-95-16,-4 2-89 0,-1 1-182 0,-2 3-126 15,-6 8-869-15,3-10-1076 0</inkml:trace>
  <inkml:trace contextRef="#ctx0" brushRef="#br0" timeOffset="83019.81">26696 672 174 0,'0'0'576'0,"0"8"-62"0,0-8-68 16,0 8-30-16,0-8-33 0,4 6-59 0,-4-6-5 16,6 3-47-16,-6-3 17 0,0 0-25 0,18 0-34 15,-18 0-17-15,15-5-7 0,-3 1-20 0,-1-3-6 16,2-1-21-16,1-2-5 0,0 0-38 0,3-3-13 16,-2-1-15-16,0-2-5 0,0 1-13 15,0 0-2-15,-2-2 9 0,-1-1-24 0,-1 1-2 16,-1-1-3-16,-1 1-11 0,-4 2-5 0,0 0-3 15,-4 1-6-15,2 2-4 0,-3-1 8 0,1 2-4 16,-2 0-7-16,-2 0 11 0,-1 1-8 0,-1 2-15 16,-1 2-6-16,0 0 2 0,-3 3 8 15,1 0-11-15,8 3 2 0,-19 3-3 0,7 1 3 16,2 3-1-16,0 4 8 0,1 3-7 0,-1 2-2 16,2 2 19-16,2 4-14 0,-1-1 13 0,2 2-19 15,-1 1 17-15,2 0-5 0,1 0 10 0,2 2-11 16,-3 0 14-16,4-1-13 0,0-1 10 0,-1 0-13 15,1-2 17-15,0-2-25 0,0 0 17 16,1 0-18-16,-1-1 17 0,4 0-7 0,-3-1 6 16,1 0-30-16,-2-1-37 0,1-1-79 0,0-2-54 15,-1-1-63-15,3-1-25 0,-3 0-53 0,0 0-51 16,0-1-39-16,0-2-30 0,-3 1-60 0,2 1-583 16,-3-4-709-16</inkml:trace>
  <inkml:trace contextRef="#ctx0" brushRef="#br0" timeOffset="83265.66">26592 1061 589 0,'0'0'476'16,"0"0"-54"-16,-5-5-45 0,5 5-42 0,5-7-46 16,0 2-50-16,4 1-34 0,2-3-15 0,1 0-18 15,2 0-25-15,3 1-32 0,0-1-24 16,3-1-13-16,2 1-7 0,0 1-13 0,3 1-9 15,-1 2-8-15,-1-2-17 0,-1 3-2 0,1-2-13 16,-1 1 10-16,-2 2-10 0,2-1 7 0,0 0-8 16,-2 0-6-16,-1 1-10 0,-1 0-43 0,0 0-46 15,1-1-49-15,-6 0-43 0,2 1-32 16,-2 0-16-16,1-2-78 0,-2 2-104 0,-2 0-334 16,0-3-263-16</inkml:trace>
  <inkml:trace contextRef="#ctx0" brushRef="#br0" timeOffset="84025.51">27359 695 174 0,'0'0'530'0,"0"0"-98"0,-13 2-49 0,13-2-36 0,-9 7-28 16,5-1-28-16,-2 1-16 0,2 3-25 0,-1 0-32 15,0 2-21-15,1 2-21 0,-2-1-25 0,1 2-18 16,2-1-40-16,2 0-2 0,0-3-24 16,-1 1-3-16,4-1-7 0,-1 0-12 0,0-2-8 15,4-1-2-15,2-1-1 0,-2-1-4 0,4-2 3 16,0-2-11-16,-9-2-7 0,20-1 5 0,-6-3 0 16,0 0-2-16,0-3-4 0,2 0-2 0,-5-1-4 15,4-2 13-15,-3 0 6 0,-1 0 8 16,-2-2 12-16,-1 1-1 0,-1-2-13 0,-1 1 19 15,-4 2-14-15,1-1-2 0,-3 3-6 0,0-1 2 16,-3 1-10-16,1 1 5 0,-3 1-13 0,-2 1-5 16,1 0-9-16,6 5 13 0,-18-3-10 0,18 3 1 15,-17 2-15-15,7 1-31 0,1 0-73 0,-1 2-65 16,1 1-94-16,-2 2-76 0,4-1-69 16,1 2-155-16,-1-2-400 0,1 1-566 0</inkml:trace>
  <inkml:trace contextRef="#ctx0" brushRef="#br0" timeOffset="84333.9">27533 735 602 0,'10'-4'595'0,"0"0"-56"16,2-1-33-16,-2 3-100 0,3-2-69 16,0 3-36-16,-1-1-76 0,1 3-12 0,0 0-61 15,1 3-12-15,-1-1-39 0,1 2-5 0,-1 0-30 16,-1 1 5-16,0 2-37 0,-2 1 0 0,0-1-5 15,-2 2-18-15,1 0 17 0,-5-1-10 0,0 1-6 16,-1-2-17-16,0 2 24 0,-3-2-6 16,0-1 5-16,-1 0-3 0,-1 0 14 0,-1 0 43 15,3-7 6-15,-5 8 16 0,5-8 1 0,-6 5-2 16,6-5 10-16,0 0 4 0,-10-4-17 0,10 4-22 16,-4-13-2-16,4 3-24 0,0-1-9 0,4-3-13 15,3-1 6-15,0-4-23 0,5-1-6 16,2 0-57-16,2 1-30 0,2-1-76 0,-4 6-52 15,3 0-62-15,-2 1-59 0,3 3-94 0,0 0-52 16,-6 5-616-16,3 0-718 0</inkml:trace>
  <inkml:trace contextRef="#ctx0" brushRef="#br0" timeOffset="84981.91">27570 1350 268 0,'0'0'640'0,"0"0"-111"16,0 0-26-16,0 0-14 0,15-2-87 15,-15 2-1-15,14-5-38 0,-2 1-49 0,-2-1-48 16,3-2-26-16,1-1-43 0,0-1-21 0,1 0-23 16,3-3-22-16,-1-1-24 0,-2 0-3 0,2-1-25 15,-2 1-6-15,-1 0-21 0,-1 1-2 0,-2 1-16 16,-2-1 2-16,-1 1-10 0,0 0 7 0,-3 3-14 15,-3-2 15-15,1 2-19 0,-3 1-4 16,-3 1 2-16,-3 0-12 0,1 1 2 0,-3 3 3 16,-2 0-5-16,10 2 0 0,-22 3 0 0,9 3 6 15,-2 1 12-15,1 4-25 0,-1 3 14 0,2 2-14 16,0 3 15-16,0 3-12 0,3 2 5 16,1-2-1-16,3 0 14 0,2 0-1 0,0 1-7 15,0-1 1-15,4-1-1 0,-1-1 1 0,2 0-1 16,-1-3-1-16,3 1-4 0,-2-1 0 0,2-1-12 15,-1-2-76-15,1 1-45 0,-1-4-72 0,1 2-69 16,0-3-52-16,-1-1-33 0,1 1-60 0,0-3-14 16,0-1-66-16,-3 1-487 0,0-7-581 0</inkml:trace>
  <inkml:trace contextRef="#ctx0" brushRef="#br0" timeOffset="85301.9">27598 1548 95 0,'4'-7'482'0,"1"-1"-109"0,5-1-36 0,-1-2-58 16,3 2-11-16,3-3-35 0,-1 1-5 0,5 1-35 16,2 2-24-16,-3-2-26 0,2 3-23 0,-3 2-26 15,-1 2-17-15,3-1-9 0,-2 3-4 16,1 0-11-16,-1 0-8 0,-1 1-6 0,-2 1-10 16,0-1 3-16,2 1-7 0,-2-1-2 0,-3 1 9 15,2-1 35-15,1 0-8 0,-1 0 6 0,-2-1 5 16,1 0 10-16,-1-1 4 0,2-2 17 0,-3 0-3 15,-1 1 17-15,1-2-11 0,-1-1 7 16,-1 0-10-16,0 0-6 0,-3-1-2 0,0 1-10 16,-4-1-13-16,3 0-5 0,-4 7-15 0,0-11-2 15,0 11-11-15,-4-12-10 0,4 12-6 0,-6-8-15 16,6 8 6-16,-13-5-3 0,13 5-8 0,-15 0-1 16,15 0-52-16,-19 4-72 0,10 1-79 0,-2-1-63 15,1 2-89-15,1 1-122 0,0 3-114 16,-2-2-380-16,3-2-562 0</inkml:trace>
  <inkml:trace contextRef="#ctx0" brushRef="#br0" timeOffset="85585.95">28071 1336 583 0,'13'-9'634'16,"-2"3"-87"-16,3-1-58 0,-1 1-94 0,1 1-73 15,0 1-69-15,3 0-30 0,-2 1-51 16,0 2-27-16,-2 0-28 0,1 0-22 0,2 2-22 15,-5 1-12-15,3 1-11 0,-1-1 0 0,-2 2-16 16,0 1-7-16,-1-1-7 0,0 1 9 0,-1 0-37 16,-1 1 25-16,-2-1 19 0,-6-5 0 0,10 7 13 15,-3-3 16-15,-7-4 9 0,7 6 67 0,-7-6 21 16,6 4-5-16,-6-4 7 0,0 0-6 16,0 0 26-16,0 0-26 0,0 0-17 0,5-9-50 15,-5 2 0-15,0-2-37 0,0 0 3 0,1-3-31 16,1 0-2-16,0-1-83 0,0-3-90 0,2 2-52 15,1-2-101-15,3 0-113 0,2-3-145 0,2 2-165 16,-2 0-466-16,4 3-802 0</inkml:trace>
  <inkml:trace contextRef="#ctx0" brushRef="#br1" timeOffset="-81240.24">1927 4031 370 0,'-4'7'538'0,"3"6"-108"0,-2 0-82 15,2 5-23-15,0 6-46 0,-2 1-31 0,-1 8-21 16,3 4-29-16,-3 5 9 0,4 4-19 15,-1 1 4-15,2 6-20 0,-1 3-7 0,4 0-24 16,0 13-11-16,1 2-8 0,0 2-2 0,1 2 30 16,2 3-49-16,-3 4 10 0,3 4 3 0,-3 6-31 15,1 4 33-15,-2 2-22 0,0 21 21 0,1-3-15 16,-1 2 6-16,1 0 3 0,3-3-22 0,-2-19-13 16,-1 19-11-16,3 1-12 0,1-3-1 0,-4-15 28 15,0 19-38-15,-1-19 7 0,0 1-6 0,1-2-13 16,-1 1 0-16,2-2 16 0,-1-4-27 0,3-2 22 15,0-2-35-15,-1-1 20 0,1-6-45 16,-2-4-3-16,2-4-42 0,2-4-12 0,-5-8-76 16,2-8 0-16,-1-8-68 0,-1-2-65 0,-1-10-56 15,2-4-46-15,2-8-58 0,-4-5-84 0,0-6-596 16,-4-10-743-16</inkml:trace>
  <inkml:trace contextRef="#ctx0" brushRef="#br1" timeOffset="-79737.23">1891 4386 248 0,'-1'-22'445'0,"2"4"-130"0,-1 2-42 0,5-1-68 15,-2 0-9-15,-1 1-45 0,6 0 15 0,-3 2-84 16,3 2 48-16,3-5-12 0,2 3-16 0,1 0 3 16,0 1-4-16,9-3-18 0,0 1 15 15,4 0-14-15,1 2-8 0,9-1-7 0,3-2-6 16,-2 1-10-16,8 2-8 0,0 1-12 0,5 1-1 15,2 2-2-15,12-4 9 0,1 4 3 0,7-1-6 16,5 0-3-16,0 0 0 0,8-1 15 0,3 0-1 16,3 0 3-16,5 2-13 0,22-5-7 0,5 0-3 15,0 1-6-15,1 0 6 0,7-4-7 16,2 0 4-16,0 0-12 0,3 1-2 0,5-4-2 16,-3 1-7-16,7-1 12 0,1 0-8 0,1-2 1 15,3 2-3-15,1-4-5 0,0 3 3 0,0-1 6 16,5 3-1-16,-1 0-4 0,-1 2 2 0,-2 1-3 15,-2 2-3-15,-4 1 6 0,0 4-4 16,-1 1 1-16,-8 2 2 0,0 0 0 0,-4 3-1 16,0 1-3-16,-21 4-2 0,-1-2 4 0,21 1 3 15,-23 1-7-15,-1-1 5 0,-1 3 1 0,-3-3-2 16,2-1-1-16,-3 3-2 0,-6-2 3 0,-2 0-2 16,-4 1 0-16,-2 1-3 0,-7 0 4 0,-4 2 0 15,-9-2 9-15,-10 1-9 0,-5 1 5 16,-5-1-7-16,-3 2-7 0,-11-3 10 0,0 2 4 15,-8-1-2-15,-4 1-2 0,-2-2 0 0,0 1 22 16,-6-1-10-16,2 0 13 0,-4 1-20 0,-2-2 19 16,-2 0-11-16,0 1 19 0,-1-1-14 0,0 0 10 15,-9-2-19-15,14 4 13 0,-9 1-10 0,2-3 18 16,-7-2-27-16,6 9 31 0,-1-2-15 16,-5 1 19-16,3 3-23 0,-3-3 11 0,0 5 1 15,0 2-22-15,0-1 13 0,0 4 4 0,0 1-3 16,1 7-1-16,0-2-8 0,3 4-14 0,0 4 17 15,1 3-17-15,0 7 28 0,7 3-20 0,-3 0 23 16,0 4 0-16,3 9 6 0,1 1 3 0,1 3 19 16,0 1-16-16,-1 2 22 0,1 4-14 0,3 3 13 15,-1 0-35-15,0 3 32 0,0 4-24 16,0 1 17-16,0 1-13 0,1 3 36 0,-3 3-8 16,0 2-1-16,1 1-35 0,-2 1 2 0,4 13 28 15,-6-15-1-15,3-1-10 0,-1 3 4 0,2-2 3 16,-2 2 6-16,1-1-1 0,-2 0 8 0,-1 1-1 15,2-4-11-15,-3 0 4 0,2 1-25 0,-1-4 21 16,-2 2-28-16,0-1 16 0,1 0-19 0,-2-3 17 16,-3 0-26-16,4 0 26 0,-1-3-30 0,-2-1 23 15,-1-1-1-15,2 0-6 0,-1-4-30 16,0 0 28-16,-2-1-35 0,3-2 33 0,-2-4-49 16,-4-9 45-16,4-2-35 0,-5-1 38 0,4-4-41 15,-4 2 41-15,0-6-5 0,0-1 0 0,0-7-5 16,0-2-1-16,-4-1-2 0,4 0-8 0,-5-3 7 15,1 1-2-15,2-4-4 0,-5-3 3 16,3-4 0-16,-2-1 3 0,0 0-4 0,-1-3 3 16,1-1-3-16,-2-3 5 0,2-2 1 0,-2 0 1 15,-1 0-4-15,-2-2 0 0,-1 0-1 0,-1-4-4 16,-2 4-2-16,1-4 0 0,-4-2 4 0,0 0-7 16,0 2 2-16,-6-4 1 0,0 2-14 0,-2-4 13 15,-1 3-1-15,-2-3 5 0,-3 1 0 0,0-1-2 16,-6 0 0-16,-2-1 4 0,-5 1-6 0,-6-1 4 15,0 1-12-15,-4 0-6 0,-5 1-22 0,-4 0-25 16,-10 1 32-16,-4 1-22 0,-5 4 18 0,0-3-16 16,-5 3 15-16,-4 1-16 0,-3 0 20 0,-3 2-11 15,-3-2 21-15,-22 6-14 0,3-3 17 16,-1 2-8-16,-1 0 7 0,-2 2-15 0,0-3 6 16,0 3-8-16,-1-1 9 0,0 2-6 0,-7-4 10 15,3 2 3-15,-4 1-7 0,0-1 3 0,-1-1 2 16,1 3 0-16,-1 0 6 0,-1 0-4 0,2 1-2 15,-3 1 1-15,1-1 1 0,-1 1 1 0,2 0 5 16,4 0-14-16,-2 0 22 0,4 1-3 0,2-3 0 16,-1 2-12-16,3-2 11 0,4 1 2 0,-4-1 2 15,23-1 4-15,3-4 3 0,-2 1-6 0,0 2 1 16,2-3 7-16,2 2-4 0,2-2 2 16,2-2 14-16,1 1-1 0,0-4-2 0,8 1-3 15,-1 0 2-15,3-2-3 0,3-1 0 0,4 3-1 16,13-5-5-16,-2 0-15 0,8 1 22 0,-1-3 0 15,2-1-1-15,3-1-3 0,5-1 1 0,8-2-3 16,-2 0 2-16,3 0 2 0,5-4 0 0,0 2 0 16,4-4-20-16,0 0 22 0,6-2-29 15,-1-2 30-15,0-2-24 0,8 1 33 0,-3-4-28 16,3-2 45-16,3-1-35 0,2-2 25 0,0-4-25 0,2-1 23 16,4-4-36-16,-2-8 33 0,3-4-35 0,2-4 34 15,2 0-4-15,-1-5 3 0,0-3-32 0,4-14 30 16,-4-2-33-16,0-5 25 0,0-4-28 0,-4-4 25 15,-1-5-34-15,-5-22 38 0,0-6-39 16,-8-3 4-16,0-5-18 0,-6-5-13 0,-3-6 14 16,-5-1-59-16,-3-8-21 0,1 0 17 0,-6 0-48 15,-2 0 22-15,1 8-140 0,-5 4-139 0,3 6-108 16,-3 9-766-16,1 8-890 0</inkml:trace>
  <inkml:trace contextRef="#ctx0" brushRef="#br1" timeOffset="-71142.25">11999 6013 646 0,'-10'-3'532'16,"10"3"-90"-16,0 0 8 0,-12-1-36 0,12 1-28 15,0 0-35-15,0 0-23 0,-14-2-25 0,14 2-33 16,0 0-33-16,0 0-50 0,0 0-37 0,-9-2-26 16,9 2-22-16,0 0-22 0,0 0-15 0,0 0-16 15,0 0-10-15,-9-2-7 0,9 2-13 0,0 0 1 16,0 0-11-16,0 0 3 0,0 0 0 0,12-1 1 16,-12 1-4-16,16 0-2 0,-16 0-1 15,23 0-1-15,-6 0 0 0,2 1 1 0,0-1 0 16,8 1 2-16,1 1-1 0,3 1 2 0,5-1-6 15,1 0-3-15,2 2-18 0,2-1 18 0,-1-2-14 16,2 1 28-16,-4 2-22 0,3-2 22 0,0 1-2 16,0 0-1-16,-4 0-3 0,5-1 0 0,-5 0-10 15,2 1 8-15,-2-3-2 0,0 1 0 16,-8 0-1-16,3 1-1 0,-1-1-3 0,-3 0-13 16,-1-1-7-16,-7 2 28 0,2-1 2 0,-4-1-3 15,-3 2-1-15,-1-2 0 0,-1 1 5 0,-13-1-7 16,19 0 2-16,-19 0-4 0,9 1 1 0,-9-1-3 15,0 0-7-15,0 0-4 0,0 0-12 16,0 0-22-16,-10 3-59 0,10-3 12 0,-19 3-24 16,6 0-12-16,-5-2-3 0,0 0 2 0,-2 2-9 15,-1-3 29-15,-6 3-5 0,2-1 7 0,-6-1 29 16,3 0-14-16,-1 2 26 0,-1-2 1 0,1 1 24 16,-2 0-7-16,3-1 31 0,-1-1-13 0,1 1 22 15,-2 2-9-15,2-3 22 0,6 0-3 16,-6 2 14-16,5-2 4 0,0 0 25 0,4-1-14 15,-3 1 21-15,3-1 9 0,1-2 15 0,-1 3-5 16,6-1-3-16,-1 0 0 0,0 0-9 0,3 0 5 16,11 1-4-16,-21-3-10 0,21 3-8 0,-15-1-8 15,15 1-7-15,-8-3 0 0,8 3-7 0,0 0 4 16,0 0 6-16,12-4 15 0,-1 2-11 0,1 0 11 16,3 2-1-16,3-1 6 0,1 0-73 15,5 0 70-15,2-1-58 0,5 1 60 0,2 0-54 16,5-1 46-16,2 1-3 0,-2 1-9 0,4-1-9 15,-1 0 0-15,-2 1 1 0,1 0-6 0,-4 0 0 16,1 1-7-16,-5-1-3 0,0-1 2 0,-1 1 2 16,-2 0-5-16,-2 0 0 0,-3 0 3 0,-2-1 6 15,0 1 8-15,-3 0 1 0,-5 0 8 16,1-1 26-16,-3 1 18 0,-12 0 13 0,20 1 13 16,-20-1-2-16,17 0-22 0,-17 0 0 0,0 0-19 15,14 0-6-15,-14 0-11 0,0 0-6 0,0 0-10 16,0 0-4-16,0 0-12 0,0 0 3 0,0 0-10 15,0 0-26-15,-11 1-80 0,11-1-43 0,-11 0-106 16,11 0-95-16,0 0-69 0,-11 0-146 0,11 0-192 16,-13 1-283-16,13-1-656 0</inkml:trace>
  <inkml:trace contextRef="#ctx0" brushRef="#br1" timeOffset="-67028.23">15021 6131 313 0,'-24'1'526'0,"5"-1"-96"0,1 0-111 0,1 0-11 15,3 0-40-15,0 0 5 0,4-1-35 16,10 1 0-16,-22-1-39 0,22 1-11 0,-14-1-38 16,14 1-5-16,-14-2-8 0,14 2 51 0,0 0 16 15,0 0-6-15,0 0-13 0,0 0-15 0,0 0-14 16,14 2-43-16,-2-4 23 0,4 4-5 0,6-2 4 16,5 0-9-16,4 0-19 0,8 0 16 15,3 1-7-15,11-1 10 0,-1 1-34 0,6 0 26 16,-1 1-31-16,3-1 44 0,4 1-61 0,11 1 33 15,1-1-59-15,-3 3 47 0,2-3-48 0,2 1 29 16,-3-2-63-16,-9 0 22 0,-1 1-31 0,10 1 52 16,-11-2-60-16,-2 0 50 0,2 1-61 0,-3-1 57 15,-3-1-56-15,-2 2 55 0,-1-2-63 16,-12 0 58-16,-1 1-57 0,0-1 47 0,-4 1-46 16,-5-1 26-16,-4 0-27 0,-4 0 60 0,-3 0-62 15,-1 0 25-15,-7 0-64 0,4 0-18 0,-17 0-75 16,19 0-68-16,-19 0-41 0,0 0-124 0,0 0 32 15,0 0-15-15,-9-5-46 0,-3 3-3 0,-7 1-42 16,0 1-43-16,-8-1-483 0,-5-1-587 16</inkml:trace>
  <inkml:trace contextRef="#ctx0" brushRef="#br1" timeOffset="-66558.79">15120 6271 532 0,'0'0'680'15,"0"0"-188"-15,0 0-87 0,0 0-103 0,0 0-55 16,10-3-62-16,1 1-24 0,7 0-40 16,0 1-17-16,8-1-34 0,2-2 5 0,0 2-28 15,9 0 8-15,3-1 1 0,1 2 29 0,8-3-15 16,5 4 23-16,1-3-5 0,4 0-5 0,2 0 11 15,2 1 5-15,8-4-13 0,5 5-14 0,-6-4-10 16,4 1-10-16,-14 0-3 0,3 0-12 16,-2 2-2-16,-2 0-4 0,-2-3-6 0,-3 3 5 15,-3 0 20-15,-10 1 13 0,1 0 0 0,-5-2-54 16,-6 2 62-16,0 1-38 0,-6-1 38 0,-3 1-38 16,1 0 33-16,-4 0-15 0,-2 0 26 0,-2-1-15 15,-2 1 15-15,0 0 3 0,-13 0-2 0,20 0 13 16,-20 0-7-16,17 0 11 0,-17 0-16 15,14 0 6-15,-14 0-25 0,0 0 10 0,18 0-34 16,-18 0 13-16,0 0-19 0,14 0 10 0,-14 0-24 16,0 0 7-16,0 0-19 0,15 0 20 0,-15 0-21 15,0 0 15-15,0 0-21 0,0 0 19 0,9-1-25 16,-9 1 13-16,0 0-35 0,0 0-39 0,0 0-52 16,0 0-80-16,0 0 6 0,0 0-81 0,0 0-40 15,0 0-17-15,-13 0-25 0,13 0-50 16,-19 0-39-16,19 0-61 0,-25 0-446 0,8-2-537 15</inkml:trace>
  <inkml:trace contextRef="#ctx0" brushRef="#br1" timeOffset="-64326.27">12616 8546 32 0,'-15'1'420'0,"2"-1"-92"0,13 0-101 0,-22 0 4 16,22 0-72-16,-20-1 26 0,20 1-29 15,-18 0-8-15,18 0-19 0,-18-3 8 0,18 3 9 16,-17-1 2-16,17 1 5 0,-15-4 9 0,15 4-2 16,-10-2 1-16,10 2 5 0,-13-1 1 0,13 1-2 15,-9-2-4-15,9 2-11 0,-9-2-23 0,9 2-70 16,0 0 56-16,-8-3-61 0,8 3 56 0,0 0-63 16,0 0 63-16,0 0-59 0,-7-4 89 0,7 4-35 15,0 0 19-15,0 0-30 0,11-4 4 0,-11 4-17 16,16-2 9-16,-5 1-11 0,1-1 15 15,-1 1-14-15,7-2 2 0,1 1-8 0,3-1-11 16,2-1-1-16,7 2-6 0,5-1 20 0,1 2-18 16,2-2-2-16,10-2-8 0,1 1 12 0,1 1-30 15,0 0 14-15,3-2-23 0,-1-1 21 0,6 2-27 16,-4-2 48-16,15-2 0 0,-2 1-9 16,1 0-7-16,0-2-9 0,4 5-4 0,-3-4 13 15,-1 0-5-15,4 3-2 0,-13 0-2 0,9-2-1 16,-6 3-10-16,7 0-7 0,-10 0 11 0,4-1-10 15,8 2 3-15,2-1-1 0,-13 3-3 0,2-2-2 16,1 1 0-16,-2-1-1 0,2 0-4 0,-1 2-2 16,1-1 1-16,0-1-4 0,-2 3-2 15,15-4 4-15,-13 3-22 0,-3-1 9 0,3 0 9 16,-3-1 9-16,1 2-1 0,-5 1-4 0,2-1 5 16,-4 1-10-16,-1 0 2 0,-2 0-1 0,-1 1 2 15,-9-1-2-15,1 1 0 0,-3 0-4 0,0 3 3 16,0-3 0-16,-3 0 0 0,1 2 6 0,-5-2-17 15,-1 0 22-15,-1 1-15 0,-2 0 19 0,1-1-17 16,-2 1 17-16,-4 0-18 0,-1 1 20 0,0-2-11 16,-5 2 24-16,5-2-16 0,-4 0 18 0,-2 1-18 15,1-1 39-15,-3 1-34 0,0 0 27 16,-2 0-36-16,0-1 19 0,-3 2-24 0,4-2 33 16,-5 2-37-16,0 0 40 0,-1-2-29 0,-8-1 28 15,15 2-37-15,-15-2 44 0,12 4-34 0,-12-4 32 16,11 1-35-16,-11-1 33 0,0 0-37 0,10 3 32 15,-10-3-37-15,0 0 32 0,11 4-39 0,-11-4 36 16,0 0-40-16,0 0 28 0,11 2-29 0,-11-2 24 16,0 0-37-16,0 0 30 0,0 0-51 15,4 4-1-15,-4-4-80 0,0 0-82 0,-8 4-70 16,8-4-26-16,-15 4-33 0,3-1-4 0,1-2-98 16,-2 1 26-16,-6 0-79 0,-2-2 18 0,-3 0-77 15,-3-2-101-15,-6-1-357 0,-5-3-607 0</inkml:trace>
  <inkml:trace contextRef="#ctx0" brushRef="#br2">25065 9376 320 0,'-23'5'795'0,"5"-1"-210"0,0 1-94 0,2-1-69 0,3-1-26 16,1 0-22-16,1-1-52 0,2 1-39 0,0 2-37 15,9-5-11-15,-13 5-10 0,13-5-18 0,-4 5 7 16,4-5-16-16,4 9 2 0,5-5-13 0,1-1-9 15,7 0-17-15,6 1-18 0,5 2 21 16,9-2-29-16,13-2 30 0,4 0-66 0,6 1 29 16,5-3-55-16,14 0 37 0,8-2-53 15,1 2 36-15,0-2-56 0,-1 1 37 0,3 0-57 0,-6 0 40 16,4 1-50-16,-2 0 38 0,-3 1-45 0,-2-1 28 16,-1 1-36-16,-15 0 42 0,-2 0-50 0,-3 0 13 15,-3 2 34-15,-4 0-49 0,-12-2 43 16,-3 1-44-16,-7-1 37 0,-3 0-71 0,-1 1-44 15,-7-1-35-15,-6-1-52 0,0 0-73 0,-14 0-79 16,17-1-53-16,-17 1-70 0,0 0-32 0,0 0-17 16,-12-2-30-16,-4 2-48 0,-7 0-503 15,-8 0-706-15</inkml:trace>
  <inkml:trace contextRef="#ctx0" brushRef="#br2">25202 9606 287 0,'-18'1'798'0,"1"1"-187"0,3-2-133 16,0 1-84-16,5 0-72 0,9-1-40 0,-19 3-57 16,19-3-32-16,-13 0-37 0,13 0-6 15,-9 2 2-15,9-2-1 0,0 0-9 0,7 3-46 16,-7-3 27-16,21 3-14 0,-3-2 16 0,5 0-22 15,7-1-15-15,7 0 0 0,4 0-12 0,11-2-3 16,4 2-10-16,6-3 4 0,11 0-30 0,2 1 21 16,0-3-18-16,3 1 43 0,0 2 7 0,1-3-17 15,-2 0-9-15,4 1-8 0,-6 1-17 16,3 2 26-16,-5-3-15 0,-12 2 34 0,1-1-35 16,-5-1 10-16,-3 1-25 0,-7 1 19 0,-4 0 9 15,-7-1-1-15,-5 2-3 0,-3-2 0 0,-6 2-1 16,-2 1 1-16,-1-2-4 0,-6 1-7 0,4 1-8 15,-6-2-8-15,2 2-4 0,-13 0-8 16,18 0-5-16,-18 0-9 0,15-1-20 0,-15 1-50 16,0 0-56-16,14-1-83 0,-14 1-45 0,0 0-91 15,0 0-89-15,0 0-42 0,0 0-72 0,0 0-122 16,0 0-523-16,0 0-797 0</inkml:trace>
  <inkml:trace contextRef="#ctx0" brushRef="#br2">27624 11737 323 0,'-11'6'271'0,"1"1"-146"0,1-2-60 0,9-5-113 16,-9 5-185-16,9-5 75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18T19:15:23.644"/>
    </inkml:context>
    <inkml:brush xml:id="br0">
      <inkml:brushProperty name="width" value="0.05292" units="cm"/>
      <inkml:brushProperty name="height" value="0.05292" units="cm"/>
      <inkml:brushProperty name="color" value="#00FFFF"/>
    </inkml:brush>
    <inkml:brush xml:id="br1">
      <inkml:brushProperty name="width" value="0.05292" units="cm"/>
      <inkml:brushProperty name="height" value="0.05292" units="cm"/>
      <inkml:brushProperty name="color" value="#FFD700"/>
    </inkml:brush>
    <inkml:brush xml:id="br2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1120 334 223,'0'0'703,"9"-11"-81,-5 3-41,3 1-26,-2 0-57,-5 7 3,7-9-45,-7 9-15,4-9-39,-4 9-39,0 0-26,4-9-33,-4 9-21,0 0-73,0 0-30,-7-6-26,7 6-35,-16 8-13,7 0-26,-4 5 20,-2 1-37,-3 6 44,2 4-60,0 5 47,-2 2-45,-1 2 55,5 4-39,0-3 43,2 7-54,2-3 42,0 2-54,6-7 39,4 1-42,0-1-15,4-2-24,5-1 0,1-1 0,8 2 0,-3-7 0,10 1 0,2-4 0,2 0 0,3-5 0,5-3 0,-5-4 0,4-2 0,3-4 0,-3-2 0,1-2 0,0-2 0,-2-3 0,1 0 0,-1-5 0,-2 1 0,-2-2 0,1-3 0,0-5 0,-3 1 0,-5 0 0,1-4 0,-3 0 0,-2-2 0,-5 1 0,0-2 0,-4 0 0,-1-3 0,-4-3 0,-2 1 0,-4 2 0,0-3 0,-5-1 0,-6-4 0,-2 3 0,-4 3 0,-2-1 0,-4 3 0,-4 3 0,-2 1 0,-2 4 0,-3 2 0,-1 3 0,3 5 0,0 2 0,-1 3 0,5 2 0,-2 4 0,4 1 0,-2 5 0,-4 1 0,2 5 0,3 1 0,2 4 0,1 2 0,4 2 0,2 1-176,5 3-53,1 1-84,6 3-69,1 0-47,3-3-57,2 4-45,4 3-85,3 1 16,-1 7-226,4-4-303,1 0-744</inkml:trace>
  <inkml:trace contextRef="#ctx0" brushRef="#br0" timeOffset="360.11">1363 961 802,'0'0'733,"-10"-11"-65,3 3-106,7 8-84,-7-16-35,3 6-54,3 0-52,-2-2-46,3 1-26,3 0-28,-1-2-10,2-1-29,0 0 24,5-1-37,0 1 9,0 2-34,0 0 36,2 0-74,-1 2 19,3 2-89,-1 0 96,0 1-65,2 1 28,1 5-20,-2 0-10,2 3-4,-1 2-9,1 4-9,1 5-51,0 1 44,-1 5-69,-1 5 74,0 1-52,-2 4 52,-1 4-39,0-1 51,-1 5-63,-1-1 44,2 2-44,-1-1 47,0-6-1,0-1-6,1-1-2,2-1-7,1-3-9,-1-1-28,3-3 0,1 0 0,-2-7 0,1 0 0,-1-4 0,-2-3 0,3 0 0,1-5-116,-3 1-151,1-6-171,0-1-144,2-1-221,-5-4-1084,6-3-1610</inkml:trace>
  <inkml:trace contextRef="#ctx0" brushRef="#br0" timeOffset="2760.69">10639 998 686,'-1'-12'784,"1"12"-80,0 0-59,0-14-64,0 14-45,0 0-87,0 0-67,0-11-80,0 11-35,0 0-12,0 0 31,0 0-46,0 0 11,6 15-51,-4-6 30,1 2-41,1 2-26,0 2-27,-1 3-24,3 1-26,-1 2-9,0 2-14,0-1-5,-1 2-11,1-2-14,0 1-9,1-1 16,-2-2-14,1 1-19,-2-3-26,1-1-80,0-3-109,-2-2-90,1 0-110,-1-2-91,-2-10-160,2 14-134,-2-14-752,0 0-1185</inkml:trace>
  <inkml:trace contextRef="#ctx0" brushRef="#br0" timeOffset="3444.1">10706 713 363,'-8'-11'686,"0"-1"-101,1 5-60,0-4-35,-3 4-50,3-1-52,-1 0-39,-1 2-62,1 1-14,-1 0-52,-2 2-18,0-1-34,1 1-20,-2 1-28,-3 2 24,2 2-45,-5 1 16,0 2-23,-1 2 8,-3 1-8,-3 6 16,-1 0-21,-3 6 12,-2 1-5,3 2 17,-1 2-26,1 2 19,-1 2-32,1 1 32,2 3 12,-1-1 6,3 3-15,-1 1-12,2 1-7,3 1-4,-1 1-19,3-1-9,2 2-12,3-1-3,0 1-11,3 0 18,4-1-15,0-3-5,4-2 4,3-1-4,0 1 2,3-1 1,3 0-4,0-2 5,4-1 2,3 3-14,2-1 3,1-2-11,6-2 4,1-1-3,1 0 3,4-4-11,2-1 17,3-3-22,-1-2 6,2 0-3,-1-4 2,-3-2-4,1-1 3,-1-3-1,-5-2 3,2 0-11,2-4 6,-2-1-5,0 0 8,0-3-3,-1 1 0,0-3-3,5-2 2,-3-1 0,2-4 4,-4 1-3,2-3-5,3-2 4,0-2 1,-3-2-3,1-1 1,-1-1-8,1-1 12,-2-2-9,0-5 3,-1 1-1,-2-1 6,1-1 0,-4-1-11,0-2 5,-1 0 4,-4-1-5,0-1-6,-4 0 0,1 0 7,-9 5 3,1-2 1,-4 0-3,-3 0 6,-3-1 2,-4-5-2,-6 1 5,-2 0 2,-5 1 10,-2 2 15,-4 2-34,-3 1-2,-10-2 0,4 6 0,-1 4 0,-4 3 0,3 1 0,0 4 0,-2 1 0,2 1 0,6 5 0,1 2 0,4 2 0,3 0 0,-2 1 0,6 3 0,1 1-128,3 0-232,1 0-125,2 1-126,2 1-167,-2 2-244,4-1-503,9-3-1156</inkml:trace>
  <inkml:trace contextRef="#ctx0" brushRef="#br0" timeOffset="4658.05">17324 1185 578,'0'0'467,"-10"-3"-2,10 3-46,-12-5-14,12 5-33,-10-2-1,10 2-15,-11-5-4,11 5-25,-9-7-7,9 7-18,-8-7-19,8 7-8,0 0-29,-9-8 13,9 8-55,0 0 15,0-13-69,0 13 19,10-9-39,-10 9 37,18-7-68,-4 0 52,0 4-75,3-1 51,0 1-68,0 3 40,-1 0-62,2 0 33,-1 1-59,-1 3 55,-1 1-62,-1 2 45,0 0-54,-4 3 55,1 0-18,-1 0 5,-5 2-10,-1 2-2,-4-2-5,-3 3 0,-3-1-4,-4 5-5,-3-1 4,-5 1-3,-1 0-4,-3 0-5,-1-1 3,0 1-3,1-4 3,-1 1 2,2 1-10,3-5 10,1 0-13,4-4 4,1 2-3,1-3 2,4-2 3,-1 2 8,8-7 3,-5 9 14,5-9 2,6 5 7,-6-5-8,20 5-2,-5-7-16,3 2 13,5-3-15,4 1 11,6-2-18,1-1 0,2-1 0,1 1 0,1-1 0,-2 1-23,1-2-61,-1 1-96,-1-1-82,0 0-94,-4-1-47,0-1-80,-3 1-113,-8-1-51,1 2-142,-5-5-600,2 0-989</inkml:trace>
  <inkml:trace contextRef="#ctx0" brushRef="#br0" timeOffset="5224.64">17624 860 501,'-12'-7'713,"0"0"-104,1 2-52,0-1-74,1 2-33,-4 0-66,3-1-61,-3 2-13,-2 0-51,2 1-21,0 0-31,-2 2 4,-2 0-39,-2 0 7,1 2-25,-1 3 11,-4-3-38,1 5 26,-2 0-41,-3 4 15,-3-1-20,1 2 26,-5 4-52,1 1 25,1 1-50,-1 3 30,1 0-37,1 2 64,3 1-9,-2 3-23,3 1 1,0 1-10,2 0-7,3 3-14,0-1-5,3-1-5,2 5-4,3-1-4,3 0-3,3-2 7,3 0-4,2-1-2,4-2 9,1 0-14,3 3 9,1-1-15,5 0-2,3 4-5,2-2 2,5-2 2,1-2-1,6-2-11,1-1 12,6-3-10,1-2 10,5 0-10,3-4 10,2-1-13,4-3 0,-1-2-1,3-1-1,2-3-2,-1-3 0,-2-1 0,1-1 0,-9-2 0,0-2 0,5-3 0,-2 0 0,-9-2 0,0 0 0,4-4 0,-7 2 0,3-6 0,-3-2 0,0-1 0,-1-2 0,-1-3 0,-2-3 0,0-4 0,-2-3 0,-1-2 0,-3-2 0,-3-1 0,-3-3 0,-4-2 0,-6 1 0,-3-2 0,-5 6 0,-7-5 0,-5 0 0,-10-5 0,-7 1 0,-6 3 0,-6 4 0,-7 2 0,-1 2 0,-1 6 0,3 3 0,6 6 0,1 4 0,1 2 0,1 3 0,5 3-117,4 3-289,0 2-114,5 3-178,-2 3-196,1 5-861,-3 1-1445</inkml:trace>
  <inkml:trace contextRef="#ctx0" brushRef="#br0" timeOffset="6284.3">10989 4828 426,'0'0'474,"-19"1"-75,19-1-49,-18 2-37,18-2-21,-19 0-29,19 0-1,-21 0 13,21 0-4,-22 0-22,22 0 16,-19 0 0,19 0-17,-18-2-31,18 2 22,-15-1-24,15 1 35,-13-1-25,13 1 15,-11-2-43,11 2 13,0 0-24,-8-7-15,8 7-26,0 0-12,5-12-18,-5 12-22,13-11 13,-4 5-4,0 1 2,5-1-7,-1 0-11,0 2-17,2-1-10,-2 3-1,1 2-16,-1 0-5,-1 0-14,1 5-5,-3-3 6,2 3-7,-5 2-7,0 2 5,-2 1-3,0 0 3,-4 2-3,-1 1 1,-2 1-3,-5 0-5,1 1 0,-4 0 0,-2 1 1,-1-2-2,2 1-1,-3-1-3,2-1-6,0-2 9,1-1-8,2-1 10,-1 0 5,3-2-7,-1-1-1,1 0 3,7-6-16,-10 7 8,10-7-2,0 0 3,-7 5-4,7-5-3,0 0-1,0 0 1,7-5 4,-7 5-4,13-5 8,-5 1-2,2 1 1,3-1-5,0 1 5,3-1-1,0 2-3,-1 1 7,0 0-2,2 2 4,-2 0-13,3 2 7,-3 2 2,1 0-2,-2 3-1,-2 1 1,0 1 6,-4-1-5,-1 1 2,-2 0 3,-3 2-1,-1 0 20,-4-2-23,1 2 28,-6 0-27,-1-2 29,-1 2-34,-3-2 36,-2 2-34,-3-3 35,-1 2-31,-4-3 23,0 0-32,-1-2 31,-1-1-36,0 1 28,-1-5-37,1 0-15,2-2-109,1 0-89,-2-6-101,2-1-127,0-2-189,4-3-160,-2-4-872,4-2-1356</inkml:trace>
  <inkml:trace contextRef="#ctx0" brushRef="#br0" timeOffset="6901.98">11109 4538 937,'0'0'765,"-8"-15"-87,8 15-75,-11-14-43,4 6-96,0 0-12,-1 2-76,-1-1-19,0 0-83,0 1 0,-2 0-47,1 1-18,-3 0-16,0 3-25,-2-1-7,0 0-19,-1 2-23,-3 2-14,0 2 9,-4 0-5,-2 2-14,1 2-8,-5 2-7,-1 3 14,-6 3-3,1 2 34,-2 5-29,0 0-1,0 2-2,-6 7-45,1 2-48,3 0 0,1 4 0,8-7 0,-5 9 0,8-3 0,1-2 0,4 1 0,3 3 0,1 0 0,1-1 0,6 1 0,0 0 0,4 2 0,2-5 0,4 0 0,1 1 0,3-1 0,5 4 0,2 1 0,3-4 0,5 0 0,2-2 0,3 0 0,4-2 0,1-4 0,4-1 0,3-2 0,3-3 0,0-1 0,3-4 0,0-2 0,0-1 0,1-4 0,-5-3 0,-1 0 0,-1-5 0,-3-1 0,-3-1 0,0 0 0,1-3 0,-2-1 0,3-3 0,-2-1 0,0-2 0,-1-2 0,-1-1 0,1-1 0,4-5 0,1-2 0,-2-1 0,0-2 0,-2-1 0,2-1 0,-3-3 0,2 0 0,-1-1 0,-2-1 0,-2 0 0,0-2 0,-4 0 0,-2-3 0,-2 0 0,-3-1 0,-3 1 0,-3-3 0,-4 3 0,-3 2 0,-2-1 0,-8-5 0,-4 2 0,-3-1 0,-7 1 0,-8-2 0,-7 2 0,-6 1 0,-6 4 0,-5 3 0,-3 3 0,-5 4 0,3 3 0,0 3 0,9 4 0,6 1 0,2 4-355,8 2-292,5 3-253,4 0-1080,4 1-1728</inkml:trace>
  <inkml:trace contextRef="#ctx0" brushRef="#br0" timeOffset="8015.5">17615 4632 24,'0'0'716,"0"0"-144,0 0-45,0-12-8,0 12-43,4-9-31,-4 9-9,9-8-33,-9 8 7,5-7-16,-5 7-33,0 0-34,7-10-32,-7 10-37,0 0-40,0 0-4,6-6-75,-6 6 13,0 0-61,0 0 53,1 12-45,-1-12 57,-1 17-48,-1-5-9,-2 1-10,0 0-11,-1 1-8,0 2-16,-3-2-7,2 2-11,0-1 4,0-1-12,0 0-2,-2 2-7,2-4-3,-1 0-2,2 0-3,0-3-2,0 1 2,1-3-1,4-7-4,-6 13 4,6-13-2,-5 11-3,5-11 4,0 0-5,-3 10 4,3-10-8,0 0 0,0 0 0,12 4 0,-12-4 0,13-1 0,-13 1 0,21-4 0,-7 3-18,3-3-24,2 3-30,1-2-35,0 0-17,5-1-18,1 2 32,-2 0 20,1-1-4,0 0-15,-1 0-12,-2 0 23,-2 1-12,-2-1 26,0 0-12,-1 1 34,-2-1-8,-2-1 36,-2 1-17,-1 0 28,-1-1-17,1-1 27,-10 5-19,13-9 24,-13 9-17,9-10 25,-9 10-17,5-12 26,-5 12-20,5-15 27,-5 15 1,2-11 33,-2 11 22,0-12-10,0 12 3,-3-12 11,3 12 2,-4-10 7,4 10 5,0 0-7,-3-12-12,3 12-13,0 0-7,0 0-7,0 0 57,0 0-29,-9 6-5,9-6-2,-4 16-4,1-7-8,2 4-13,0 2-3,1 3 17,-2 1 13,2 1-17,0 1-13,2 3-2,-2 1-12,1-1 1,0 2-10,0-2 1,-1-2-33,2-2-54,0 0-113,0-2-87,-2-1-100,2-1-120,-2-3-164,1-1-131,-1-12-882,0 20-1337</inkml:trace>
  <inkml:trace contextRef="#ctx0" brushRef="#br0" timeOffset="8631.71">18106 4684 255,'-2'-20'777,"-1"5"-128,0-2-61,1 1-70,-1-1-35,-1 2-69,1-2-73,-3 0-39,0 3-10,1-4-42,-1 4-25,-1-2-23,-1 1-2,-2-2-18,0 3-27,0 0 13,-4 0-40,0 0 16,-3 5-29,-2-1 8,2 2-9,-3 1-5,-1 1-14,1 3 1,-2 1-3,-1 2-8,-2 1-13,-2 3 0,-5 4-6,0 2-14,-6 5 11,2 2-11,0 3 17,0 1 36,0 6-35,-6 5 5,3 3 5,2 4 8,2-1-5,0 2-6,3 3-13,2 1-64,7-5 0,-4 7 0,8-7 0,1 1 0,4 1 0,1 1 0,5-1 0,1 1 0,5-4 0,3 1 0,3 4 0,2 0 0,4 0 0,2-3 0,4 1 0,1-1 0,2-3 0,4-2 0,0-2 0,3-2 0,3-2 0,2-2 0,2-3 0,2-5 0,3-1 0,-2-4 0,3-3 0,-4-3 0,1-5 0,2-1 0,-6-3 0,4-3 0,1-1 0,5-4 0,-3-3 0,1-4 0,-2 0 0,3-5 0,-2-1 0,-2-1 0,-1-3 0,0 0 0,5-8 0,-2-2 0,1 0 0,-4-1 0,-1-2 0,-8 5 0,-2-2 0,-2 0 0,-1-2 0,-3 0 0,-5-2 0,-2 3 0,-7 4 0,-4-2 0,-5 1 0,-5-6 0,-5 2 0,-7 0 0,-10-5 0,-7 4 0,-8 0 0,-2 3 0,-4 4 0,0 4 0,3 4 0,6 4 0,4 4 0,2 1 0,6 5 0,5-1 0,0 5-209,3-1-317,4 1-153,1 2-235,3-1-936,-1 0-1562</inkml:trace>
  <inkml:trace contextRef="#ctx0" brushRef="#br0" timeOffset="9535.78">21713 2766 447,'0'0'804,"0"0"-99,0 0-52,3-11-41,-3 11-48,0 0-32,0 0-79,5-11-56,-5 11-61,0 0-40,0 0-41,0 0-58,0 0-29,0 0-11,0 0 34,-5 11-30,5-11-20,-5 15-14,2-4-22,-1 1-20,2 1-9,-2 1-19,1 0-11,1-2-24,-1 1 10,1-1-12,1 0 2,-1 0-1,2-12-9,-1 22 3,1-22 0,1 15 1,-1-15 3,3 16-3,-3-16-4,7 11-10,-7-11 8,11 8-5,-11-8-1,15 4 6,-15-4-14,18 2 9,-18-2-8,23-1 3,-10 1-1,2 0 9,-1 0-17,3-1 19,-2 2-17,4-1 3,0 1-5,-1 1 5,1 1-2,-1 1 0,0 1-7,0 0 10,-4 0 0,1 2 10,-3-2-10,-2 3 18,0-2-14,-3-1 3,-2 2 3,-1 2 10,-4-9 10,2 15 21,-2-15-2,-5 15 5,0-7-11,-4 1 6,-4 0-15,-1 0-1,-2-1-10,-5 0-3,2 1-2,-4-4-12,-1 3-3,-3-3 0,3-1-57,-3-1-90,0-3-100,0 0-102,0-3-105,3-2-147,2-2-219,1-2-923,-4-4-1429</inkml:trace>
  <inkml:trace contextRef="#ctx0" brushRef="#br0" timeOffset="9760.35">21634 2798 201,'0'0'947,"0"0"-217,4-11-92,-4 11-63,12-8-98,-5 3-64,7-2-69,0 1-53,7-3-67,3 2-30,5-3-47,3 1-22,3 1-36,3-4-9,-3 5-32,7-3-24,-3 1-55,5 1-33,-1-1-90,1 1-67,2 1-72,-3 2-36,2-4-62,-3 4 4,-5-1-79,1 0-30,-2 3-360,-2-4-402</inkml:trace>
  <inkml:trace contextRef="#ctx0" brushRef="#br0" timeOffset="10289.72">22641 2501 211,'-6'-8'513,"-3"-1"-86,-1 2-59,-3-3-6,-1 3-36,-3-3-35,-3 0-28,-2 1-25,-6-1-14,0 0 2,-4 0-12,0 1 24,-3 1-37,-1 1 32,-2 3-69,-3-1 27,-3 2-30,0 1 2,3 2-8,0 3 8,-6 1-17,1 1 3,1 0-17,1 4-4,-1 3 0,1 1 6,2 1-7,0 5-16,1 0-5,0 2-7,3 1 1,1 3-20,1 1 11,3 2-11,0 1 1,2 3 0,4 1-7,0 2-10,3-2 7,1 4-8,3 1 5,3 1-14,1 2 6,4-2-8,2 1 8,2-1-7,4-3-3,2-2-10,2 0 1,2 1-6,3-2-4,4 4 5,4-1-3,2 0-8,3-2 0,4-2-7,5-1 0,2 0-5,3-1 2,3-4-4,3-2 1,5-2-2,2-2 0,4-4-7,1-3 11,3-1-8,2-3-2,0-4-3,0-1 4,-1-3-3,-1-1 1,-2-2-1,-2-4 0,-2 1 0,-2-4-2,-2 0 0,0-4 0,-3-2 0,-1-1 0,1-3 0,-2-3 0,1-3 0,5-6 0,-1-5 0,-2-3 0,-1-1 0,-1-3 0,-3-2 0,-4 1 0,-4-1 0,-7 4 0,-3 2 0,-5 0 0,-6 0 0,-4 5 0,-6-1 0,-8-5 0,-4 1 0,-6 0 0,-11-4 0,-4 2 0,-5 2 0,-5 2 0,-5 2 0,0 3 0,-3 1 0,2 2 0,2 5-339,-1 0-136,9 6-98,0 5-199,3 2-209,6 2-618,1 0-1252</inkml:trace>
  <inkml:trace contextRef="#ctx0" brushRef="#br0" timeOffset="12843.11">11269 1339 148,'0'0'578,"0"0"-96,0 0-79,0 0-21,0 0-42,0 0-56,-9 5-15,9-5-26,0 0-14,0 0-33,0 0-9,0 0-22,0 0 2,0 0-6,0 0 2,10 2-14,-10-2-18,14 0-17,-14 0 2,19-2-5,-5 0-10,2-1-12,4 2-23,0-2-3,4 1-8,2-1-7,9-2-8,-2 0 20,4 0-18,0-1-2,7 1-16,3-1 7,-4 0-18,6 0 8,2 1-19,-1 0 13,2-2-14,3 2 11,0 0-6,-1-2 7,2 0-20,3 1 14,-3-1-9,3 1 7,-1-1-10,1-1 7,-1 2-9,11-2 14,1 0-9,-12 2 12,11-4-18,-2 3 5,-9-1 9,1 1-13,8-3 12,-9 4-12,1-2 16,6-2-16,2 0 9,-10 2-9,1 1 4,0 0-3,-1-1 2,0 0-2,0 0-4,1 1 11,-2 1-7,-1-2 3,3 2 6,-1-3-5,-1 2-4,-1 1-15,4-3 13,-1 2-4,1 0 0,10-2-2,-10 3 0,1 1 7,-2-3 2,-1 3-15,-1-1 4,0 1 6,-1 0-2,-2 0 0,1 0-2,-2 1 13,0 1-8,-3-1 2,3 0-6,-2-1 5,-3 1-5,2 0 19,-4 0-17,0 0 2,-7-1-5,3 2 6,-2 0-9,1-2 8,-2 2-7,2-1 9,1 1 3,3-2-3,-4 1 3,-1 1 1,1-2-3,-2 2 3,3 0-4,-2-1 6,-3 0-3,-1 1 7,0 0-8,-6-1 10,-2 1-5,-1-1 15,-2 3-6,0-4 4,-4 3-4,0 0 8,-1-1-1,0 1 4,2-1-15,-1 1 16,-2-1-17,1 0 14,-1 0-9,-3 2 17,-1-1-6,0-2 13,-1 2-1,2 0 5,-2 0-8,4 0 10,-3-1-8,3 1 18,2 0-10,-3 1 1,3-1-27,-1 1 19,0-1-22,-2 2 14,0-1-21,1 1 17,-4-1-21,1 1 17,0-1-16,-14 1 14,24-1-20,-24 1 21,21 0-20,-21 0 19,17 0-18,-17 0 16,15-3-23,-15 3 27,13-1-24,-13 1 23,0 0-13,15-2 9,-15 2-18,0 0 15,11-2-30,-11 2-15,0 0-44,0 0-46,9-7-70,-9 7-71,0 0-109,0 0-94,-7-7-86,7 7-685,-12-5-852</inkml:trace>
  <inkml:trace contextRef="#ctx0" brushRef="#br0" timeOffset="13683.85">11612 986 551,'3'-10'623,"-3"10"-82,2-10-38,-2 10-65,0 0-51,3-10-32,-3 10-56,0 0-46,0 0-32,0 0-46,0 0-11,0 0-34,-8 5 5,1 3-1,-2 1-2,0 1-4,-5 4-24,1 1 13,-9 5-29,2-1 7,-5 3-19,-1 2 20,-4 0-19,1-2 13,-1 2-27,0-2 15,2-2-14,2-3-2,3-1 16,2-2-10,3-3-15,1 1 1,4-4-1,2-1 11,1-1 24,1-1 17,9-5 10,-12 8-25,12-8-25,-11 7 7,11-7-20,0 0-11,0 0-4,0 0-3,0 0-11,11 5-1,-11-5-2,22 0-5,-4 0-2,2 3-1,2 1-3,5 1 10,5 0-15,2 4-14,11 1 16,-4 2-16,1 2 15,0 0-17,-1-1 15,-2 2-12,-1-1 9,-6-2-34,-2-1-30,-2 0-79,1-1-66,-9-1-69,3-1-59,-1-2-108,-6 0-62,3-4-131,-2 2-144,1-1-455,2-5-846</inkml:trace>
  <inkml:trace contextRef="#ctx0" brushRef="#br0" timeOffset="14431.49">13257 459 677,'0'0'633,"0"0"-75,-8-9-54,8 9-72,0 0-31,0-12-38,0 12-12,6-11-48,-6 11-9,10-11-37,-3 5-18,5-1-32,1 2-12,3-2-24,1 0-18,2 1-7,-2 1-15,4 1-39,-3 0 4,0 1-27,-2 3-9,-1 1-16,1 2-9,-3 1 8,1 3-17,-3 0-6,-4 4 6,1-1 4,-4 0-15,-2-1-4,-2 5-5,-2-4 31,-2 5-38,-2-2 47,-1-1-49,-1 1 20,3 0-9,-5-1-1,2-1-22,-1 0 33,3-3-28,-2 1 26,2-4-27,1 2 28,5-7-27,-11 11 15,11-11-15,-7 6 20,7-6-30,0 0 16,0 0-16,0 0 26,0 0-24,0 0 19,0 0-19,14-7 21,-14 7-25,15-10 35,-5 6-36,1-1-1,2 2 8,3-2 10,1 0 6,0 2 0,1 2-10,-1-2 8,2 3 9,-2 0-4,1 3-3,-1 1-3,-2 1 19,-4 1-16,3 1 36,-5 0-25,-1 1 22,-2-2-26,-2 3 30,-4-9-18,4 16 35,-4-16-6,-4 16 31,0-6-38,-2 0 42,-3-1-9,-2-2 1,-2 3 1,0-2-12,-1-1-6,0 1-9,-4-2-6,1 0-12,-2 0 4,2-1-17,1 0 5,-3-2-5,0 0-7,2 0-4,-2 0-13,1-3-98,-1 2-114,2-1-56,3 0-95,-1-1-127,1 2-192,-2-1-212,3-1-544,-1 0-1058</inkml:trace>
  <inkml:trace contextRef="#ctx0" brushRef="#br0" timeOffset="16783.75">18349 1426 562,'0'0'450,"0"0"-43,0 0-42,0 0-29,0 0-35,0 0-60,0 0-10,5 8-16,-5-8-10,10 5-3,-1 0-22,3-1-14,0 1-30,5 2 5,1 1-23,2 0-12,2 0-8,4 2-5,3 1-7,8 2 5,0 0-3,4 3-12,4-2-2,1 3-12,13 3-3,1-1 0,1 3-3,3 0-19,0 0 4,0 4-2,3-2-11,0-2-7,1 3-3,-1 0-5,3-3 9,-2 3-11,0-3-6,-2 2 0,1-1-1,-1-2 0,-1 2 7,-1 0-16,-1-4 9,-2 3 17,1-2-22,-1 1-1,-1-2 3,0 1 9,-2-3-13,-10-3 4,2 1-4,-2 0 11,0-1-10,0 1 13,-1-1-15,0 0 15,-4-2-16,2 1 13,-3 0-13,-1-1 11,-3 0-10,1 1 14,-4-1-19,-3 0 23,0-2-18,0 0 14,-2 0-14,-1 1-1,-1-2 2,-5-2-3,-1-1 3,-5 1 2,0-1 4,-1-2-1,-1 1-2,0 1-3,-1-2 5,-2-2-2,1 2 1,-3 0 2,0 0-5,-10-4 1,18 4 0,-18-4 1,14 4 5,-14-4-3,13 4-3,-13-4 2,10 2-2,-10-2 6,0 0-5,14 6 0,-14-6 2,0 0-5,0 0 4,13 1 6,-13-1-5,0 0 2,0 0 2,0 0-6,10 4-18,-10-4 9,0 0-41,0 0-34,0 0-75,0 0-89,0 0-88,-6-10-125,6 10-192,-12-6-450,2 2-718</inkml:trace>
  <inkml:trace contextRef="#ctx0" brushRef="#br0" timeOffset="17544.34">18516 1239 608,'0'0'613,"0"0"-85,0 0-46,9-4-85,-9 4-48,0 0-29,0 0-16,0 0-25,0 0-5,0 0-11,0 14-18,0-14-32,-11 12-20,4-6-20,-3 4 12,1-2-27,-1 1 0,-3 0-36,0 0 4,-1 0-30,-1 0 19,-3 3-41,1-3 4,0-1-35,0 4 16,-2-5-7,1 3-1,3-3-12,-1 0-1,2-2-2,0 2 4,1-2-7,3 0-14,0 0 1,1-1 1,0-1-2,9-3-7,-13 7 8,13-7 2,-10 5-4,10-5 0,-9 3-8,9-3 0,0 0-3,-5 7-2,5-7 4,0 0-2,2 12-8,-2-12 6,7 12-5,-2-5 5,1 3-5,3 0 5,2 2 11,-2-1-10,4 4-6,0-1 7,0 2 18,2-2-21,0 1-4,0 0 1,-1 2 0,3 1-6,2-1 5,-5-1-65,2-2-110,-2 2-48,-1-4-79,0 0-106,-1-4-105,0 3-116,-3-2-867,2-3-1122</inkml:trace>
  <inkml:trace contextRef="#ctx0" brushRef="#br0" timeOffset="18389.6">19682 1315 448,'0'0'714,"2"-14"-91,-2 14-50,5-15-43,-5 15-32,3-10-40,-3 10-50,2-12-28,-2 12-59,3-11 3,-3 11-47,3-10 0,-3 10-52,0 0-6,0 0-90,0 0 30,0 0-69,0 0 29,0 0-56,0 0 43,-8 6-59,4 2 52,-1-1-10,0 5-21,0-2-15,-2 2-10,1-1-2,-2 2-18,1 0 7,0 1-11,-1-4 3,0 4-16,0-2 11,0 1-17,0-1 9,0-2-11,1 1 9,1-1-10,1-2 42,-2 1-45,7-9 9,-9 13-11,9-13 14,-7 11-3,7-11 4,-5 7-14,5-7 17,0 0-11,-3 11 12,3-11-17,0 0 14,12 6-20,-12-6 15,15 3-13,-15-3 15,22 1 0,-8 0-3,-1-1-1,4 2-2,1 0-18,1-2 18,2 1-18,-1 1 1,1-1-28,-1-1 9,1 2-18,0-2 13,0 0-12,-2 2 3,1-2 7,0 0 2,-5 3 0,0-3 4,-1 0 9,0 0 0,-1 0 7,-13 0 6,22 0 1,-22 0 7,17-3-6,-17 3 9,12-2-5,-12 2-6,11-6 10,-11 6 4,0 0-8,10-6 4,-10 6 5,0 0-3,3-13 2,-3 13 7,0 0 0,-3-14 3,3 14 8,-4-14-6,0 6-22,-1 1 52,1-1-3,-1 0 68,0 0-9,5 8-21,-10-15-10,5 8-6,5 7 13,-8-12-28,8 12 5,-8-7-15,8 7-4,-6-8-16,6 8 5,0 0 1,0 0-4,-9 8 24,9-8 2,-4 14 0,4-2 13,0 1 1,1 4 20,1-2-15,-1 3 8,1-1-9,0 2-35,0-1-25,0 0 0,0 0 0,-1-1 0,3-2 0,-3 1 0,1-1 0,-1-3 0,0 1 0,1-2 0,-1 0 0,0 0 0,-1-11 0,3 17 0,-3-17-176,1 14-155,-1-14-80,0 0-94,0 14-137,0-14-141,0 0-906,-6 8-1364</inkml:trace>
  <inkml:trace contextRef="#ctx0" brushRef="#br0" timeOffset="20934.84">18501 4858 614,'0'0'528,"0"0"-90,-8 8-32,8-8-30,0 0-45,0 0-30,-6 6-22,6-6-1,0 0-26,0 0-8,0 0-32,0 0 4,-7 7-35,7-7 8,0 0-36,0 0 3,0 0-30,0 0 11,0 0-4,0 0-16,0 0-13,0 0-11,9-8-3,-9 8-12,12-11-13,-2 3-12,2-1-10,4-5-1,1 2-16,6-4 19,1-1-6,5-4 7,2-1-9,2-2 22,2 2-31,1-2 27,1 0-29,1-1-1,0 2-7,1-3 0,7-3-3,-3-1-3,2 1-18,0-1 20,1 2-20,-3-3 13,2 2-6,-2 0 16,-4 4 1,0-1-24,5-4 19,1 1-20,-7 3 19,5-3-23,-6 2 19,1 3-13,0-3 10,4-2 9,-6 2-12,2 1 1,-1 0-4,0 0 2,8-5 5,-3 1-4,1 1 0,-4 3-17,-2 1 15,0-1-15,0 0 15,1 1-10,-2 2 23,-2-1-23,2 1 20,-1 0-16,-2 1-2,0 3 0,-1-2 1,1 0 1,-2 0 5,-2 3-2,1-1-4,-2-1 7,0-1 0,-2 5-2,-1-1-2,5-2-6,-1-1 8,0 2 2,-1-1-1,-2 2 0,-1 1-3,0-1 3,0 0-4,0 2-3,-1 0 9,0-1-1,-6 4 18,1 0-21,-1 0 20,0 1-30,-1 0 29,-3 1-19,-3 3 49,2-2-7,-1 1 16,-1 0-3,-1 0 2,-1 2-4,-1-1 4,1 2-1,-9 5-1,13-10-20,-13 10 8,11-9-2,-11 9-20,9-5-7,-9 5 3,6-7-3,-6 7-6,0 0-1,9-7-4,-9 7-25,0 0-60,9-5-87,-9 5-63,0 0-104,0 0-138,0 0-129,0 0-158,0 0-701,0 0-1083</inkml:trace>
  <inkml:trace contextRef="#ctx0" brushRef="#br0" timeOffset="21884.3">18450 4711 377,'0'0'624,"4"-13"-89,-4 13-60,5-13-16,-5 13-49,2-12-23,-2 12-9,4-14-32,-4 14-21,2-13-50,-2 13-15,2-12-30,-2 12-14,1-12-8,-1 12-17,0 0 3,3-17-14,-3 17-20,0 0 9,1-13-56,-1 13 18,0 0-69,0 0 37,1-12-59,-1 12 19,0 0-43,0 0 39,0 0-44,0 0 55,0 0-34,3 11 48,-3-11-46,-1 18 46,-1-6-39,0 0 42,-2 4-38,2-1 40,-2 2-56,-2 1 31,1 0-30,0 2 2,1-2 2,-2-1-11,2-1 4,0-2-11,1 1-8,0-4-1,0 0 0,1-1 3,2-10-4,-3 18-6,3-18 4,-1 15-1,1-15 2,1 14 4,-1-14-2,3 12 5,-3-12-6,8 9 30,-8-9-31,12 8 37,-12-8-42,21 5 26,-10-2-34,5-2 33,1 0-38,1 1 34,3 0-37,-1-1 33,1 1-30,0-2 7,1 1-4,-3 2-3,0 0 11,0-2-6,-3 1 4,-2 0-5,0 0 1,-2 1-2,-1-2-18,-11-1 6,18 2-67,-18-2-31,15 4-33,-15-4-48,12 1-81,-12-1-53,0 0-96,0 0-127,12 1-92,-12-1-211,0 0-467,0 0-931</inkml:trace>
  <inkml:trace contextRef="#ctx0" brushRef="#br0" timeOffset="22588.37">19942 4321 142,'-9'-5'897,"9"5"-149,0 0-57,0 0-63,0 0-65,-10-5-29,10 5-88,0 0-27,0 0-60,0 0-12,0 0-35,-1-11-34,1 11-25,6-5-33,-6 5-3,14-11-23,-5 6-16,3 0-15,1 2-20,-1-1-23,1 1-31,1 2-15,0 0-15,-1 2-7,1 2-8,0 1-23,0 0-21,-1 2 0,-3 1 0,0 2 0,-2 0 0,-3 2 0,-1-2 0,-3 3 0,-2 0 0,0 0 0,-3 3 0,0 0 0,-2 0 0,-1-1 0,-2 0 0,2 1 0,-1-3 0,1 0 0,-1 0 0,1-1 0,1-1 0,1-2 0,5-8 0,-10 14 0,10-14 0,-7 13 0,7-13 0,-5 8 0,5-8 0,0 0 0,0 0 0,1 12 0,-1-12 0,0 0 0,13-1 0,-13 1 0,21-5 0,-8-2 0,2 0 0,4-2 0,-1 1 0,3-2 0,0 0 0,1-1 0,2 0 0,-4 0 0,0 1 0,-1 0 0,-2 1 0,0-1 0,-2 3 0,-2-1 0,1 2 0,-2 0 0,-3 0 0,1 0 0,-10 6 0,14-8 0,-14 8 0,12-8 0,-12 8 0,11-6 0,-11 6 0,8-4 0,-8 4 0,7-6 0,-7 6 0,0 0 0,11-4 0,-11 4 0,0 0 0,0 0 0,9-6 0,-9 6 0,0 0 0,0 0 0,0 0 0,0 0-221,-6-9-508,6 9-162,0 0-250,-16 0-507,16 0-1312</inkml:trace>
  <inkml:trace contextRef="#ctx0" brushRef="#br0" timeOffset="25001.44">17644 2046 682,'0'0'614,"0"0"-66,0 0-38,0 0-64,0 0-60,0 0-34,0 0-17,0 0 2,0 0-91,-9 5-26,9-5-7,0 0-13,0 0-9,0 0 3,0 0-21,0 0-18,0 12-7,0-12 35,2 10 6,-2-10-43,3 12-15,-3-12 1,5 17-1,-3-8-26,2 3 10,0-2 12,0 1-22,-2 1-16,2 1-8,0 2 14,0-1-6,0 1 46,0 2-13,1 2-18,0 1-13,-1 0-20,1 2-71,-1 1 0,-1-1 0,4 2 0,-3-2 0,-1 2 0,3-1 0,-1 1 0,-1-1 0,-1 1 0,4 0 0,-4 0 0,1 0 0,0-2 0,-1 2 0,1 1 0,-2-1 0,1-1 0,-1 2 0,2-1 0,-3-2 0,2 2 0,-2 1 0,2 0 0,-2 0 0,2 0 0,-2 0 0,1 0 0,1 0 0,0 1 0,-1 0 0,1-1 0,-1 2 0,1-2 0,-1 0 0,0 1 0,0-1 0,-1 0 0,2-1 0,0 2 0,0-1 0,-1 0 0,2 0 0,-2 1 0,1 0 0,0 0 0,0 0 0,-1 2 0,1-2 0,1 1 0,-3-2 0,2 1 0,-1 0 0,0 0 0,0 0 0,1 1 0,-2-2 0,0 2 0,2 0 0,-2-1 0,-1 0 0,1 1 0,-1-1 0,0 1 0,0 0 0,-1 0 0,1-1 0,-1 2 0,1-2 0,0 0 0,-3 0 0,2 0 0,0-1 0,0 0 0,1 1 0,-3-2 0,2 0 0,-1-1 0,1-2 0,0 2 0,0-2 0,-2-2 0,2 0 0,-1-1 0,0 1 0,0-2 0,1 1 0,-1-1 0,0-1 0,1-2 0,-1-2 0,0 0 0,1 1 0,1-13 0,-1 19 0,1-19 0,-1 17 0,1-17 0,-3 14 0,3-14 0,0 0 0,-1 12 0,1-12 0,0 0 0,0 0 0,-4 11 0,4-11 0,0 0-69,-9-11-481,5 4-85,-2-4-92,-1-3-149,0-5-810,-1-4-1361</inkml:trace>
  <inkml:trace contextRef="#ctx0" brushRef="#br0" timeOffset="25879.64">17765 2054 376,'0'0'688,"0"0"-84,-3-9-38,3 9-78,0 0-40,0 0-49,-3-9-46,3 9-57,0 0-52,0 0-29,0 0 0,-17 2-26,17-2-19,-14 13-17,4-2-8,-2-1-16,-1 5-17,-2 0 1,-2 4-25,1-1 3,0 3-4,-1-2-9,0 1-18,0-1-6,2 1-10,0-3-6,2-1-1,-1 1-10,2-4-8,-2 0-1,5 0-3,0-3-3,1-1-4,1 0-2,1-1 2,1-1-1,5-7 2,-10 10 6,10-10 6,-8 9-1,8-9 0,0 0-6,-9 3-3,9-3-6,0 0-1,-4-9-2,4 9-2,4-15-8,0 5-10,-1-2-5,4-2-16,2 1-1,0-1-16,1-3-7,1 0 13,1 1-2,1 0 11,-2 0 4,1 2 7,0 1 4,-1 1 6,-1 1 5,0 2 4,-1-2-1,-1 2 5,1 3-1,-3-2 1,0 1 4,2 2-6,1 0 1,-9 5 0,15-7 1,-15 7 2,19-1 6,-19 1-2,22 4 1,-6 1 0,-2 2 3,2-1 14,1 2-6,1 2 12,1 1-5,-1-1 9,1 1-8,0-1 5,-1 1-9,1 0 7,1-2-10,-1 0 3,-2 2-8,-2-5 3,0 2-3,-2-1 1,-2-2-6,-1 0 6,-1-1-4,-9-4 2,17 9-6,-17-9 5,13 6-22,-13-6-41,9 5-119,-9-5-19,0 0-139,11 6-108,-11-6-98,0 0-151,0 0-545,0 0-847</inkml:trace>
  <inkml:trace contextRef="#ctx0" brushRef="#br0" timeOffset="26355.47">18414 2929 379,'0'0'823,"0"0"-103,-8-6-81,8 6-36,0 0-58,-6-6-33,6 6-72,0 0-41,0 0-40,-6-6-29,6 6-26,0 0-48,0 0-59,0 0-50,0 0-32,0 0 4,-7 6 39,7-6-1,-1 17 3,1-3 14,0 3-19,0 1-19,0 1-9,0 2-3,1 4-11,0 1-113,1 1 0,-1 2 0,0-3 0,1 1 0,0 0 0,-1-3 0,2 1 0,-2-4 0,1-1 0,0-3 0,-1-2 0,1-2 0,0 1 0,1-3 0,-3-11 0,2 18 0,-2-18 0,3 15 0,-3-15 0,1 13 0,-1-13 0,3 9 0,-3-9 0,0 0 0,0 0 0,0 0 0,0 0 0,-2 10-550,2-10-158,0 0-154,0 0-101,-10-5-654,10 5-1273</inkml:trace>
  <inkml:trace contextRef="#ctx0" brushRef="#br0" timeOffset="29457.1">11175 2094 388,'0'0'573,"0"0"-62,-15-2-65,15 2-33,0 0-63,-13-3-43,13 3-28,0 0-27,0 0-25,-10-2-36,10 2-13,0 0-25,0 0-14,0 0-21,0 0-20,-10-3-10,10 3-22,0 0 36,0 0 17,0 0-15,0 0-6,7 8-3,-7-8-9,12 5-1,-12-5-6,18 8-11,-8-4-10,3 0-2,1 1-7,2 0-7,0-1-5,2 2 0,2 0-8,2 2-3,-2-3-4,2 4-7,6-1 9,2 4 25,0 0-19,9 0 7,-1 3-13,2 0 7,-1 1-17,5 1 5,-2 0-8,2 3-3,2-2 8,8 5-12,-1-2 2,1 4-2,0-3-5,3 2 4,-3-1 1,3 0-2,-3 1 0,1-2-1,-1 0 6,-2-1-8,-8-2 6,11 3-3,-3-2-3,-8-1 7,2-1-4,0 0-6,6 3 2,-6-3-7,-2 2 18,2-2-9,-2 0 8,2 1-8,-2-1 0,2 0 3,-2 2 0,0-2-5,8 5 7,-6-3 0,-2-1 1,8 4 0,-7-5-8,7 6 10,2-3-12,-10-3 11,10 3-7,-8-3 12,7 3-16,-7-3 8,8 3-9,-10-3 10,4 2-8,5 0 8,-7-3-6,-2 3 5,10 1-7,-8-2 7,0-2-5,9 5 8,-1 0-11,-8-5 16,10 4-14,-1-1 8,-9-3-7,9 4 3,-1 0-4,-7-3 6,4 3-6,-4-4 4,-1 1-15,8 3 27,-9-3-22,-1 1 11,1-2 1,1 0-6,-2 3 7,3-2-3,-2 0 0,1 0-3,-2 0 0,1 2 2,-1-2-1,-2-1 0,0 3 3,-1-3 1,2 0-3,-2 1 2,1-2-1,-1 3-1,-1-2 2,2 0-6,-2-1 5,-2 1 0,1 0 0,-3-2-5,0 1 6,-1-2-3,-5-1-3,-2 0 2,-1-1 6,-1-2-2,-6-2-5,2 0 5,-3 0-1,0 1-2,-2-3-1,-2-1 5,2 2-5,1 0-8,-3-1 12,5 1-4,0 0-8,0 1 7,0 0-5,0 0 3,1 0-4,0-2 1,1 4 7,1-3-3,0 1-7,-1 1 6,3-1-5,0 3 10,2-3-2,1 2 1,2 1-2,-2 0-1,-1-1-2,1-1 3,0 2-1,-1-2 3,1 2-7,-2-2 4,-2-1 6,3 2-3,-3-3 2,0 2 1,0-2-5,-1 0-2,0 0 2,0-1 2,-1 1-1,0-3 3,0 2-3,-3-1 2,-1-1-2,-1 0 4,0 1-1,0-1-1,-2-1 2,-1 1-7,-2-2 6,0 1-2,0-1 1,-2 0 1,2 0 4,-2 2-3,0-1 17,3-2-24,-2 2 19,2-2-25,-1 2 25,0-1-26,1 1 27,-1 0-25,0-1 24,0 1-22,-12-3 19,20 2-24,-20-2 23,17 3-19,-17-3 14,15 2-14,-15-2 23,13 2-27,-13-2 28,0 0-25,15 3 22,-15-3-21,0 0 21,0 0-25,13 0 17,-13 0-55,0 0-54,0 0-58,0 0-37,0 0-63,-2-12-60,2 12-48,-7-5-40,7 5-53,-6-7-52,6 7-590,-10-8-721</inkml:trace>
  <inkml:trace contextRef="#ctx0" brushRef="#br0" timeOffset="29877.48">17185 4235 334,'0'0'618,"-5"-9"-31,5 9-41,-6-9-26,6 9-66,-3-10-30,3 10-41,0 0-14,-4-14-45,4 14-15,0 0-36,-5-9-25,5 9-32,0 0-35,0 0-31,-3-9-32,3 9-16,0 0-16,0 0-17,0 0 16,0 0 2,0 0 2,4 8 21,-4-8-8,6 13-6,-3-3-3,-1 0 19,4 0-21,-3 2-2,3 3-27,0-1 2,2 1-13,-3-1 5,2 1-18,0-1 5,3 3-15,-2-3-8,-1 1 6,2-1-5,0-1-11,-1 0 6,0-1-6,-2 1-3,3 0-7,-4-4 5,-1 1 2,0 0-2,0-1 1,-2 0 14,-2-9 52,0 16 14,0-16 3,-4 15 2,0-6 2,-2-2-93,-2 0 0,-4 0 0,-3 1 0,0-1 0,-4 0 0,-4 0 0,-1-1 0,-3 1 0,-4 0 0,-2 0 0,-1 0 0,-1 1 0,-1-2 0,2 2 0,-3-3-189,-6 3-360,9-3-187,-2 2-226,1-1-855,5-4-1520</inkml:trace>
  <inkml:trace contextRef="#ctx0" brushRef="#br0" timeOffset="30803.21">14759 2812 31,'-12'-3'775,"12"3"-128,0 0-81,-16-5-80,16 5-47,-9-4-57,9 4-10,-7-4-20,7 4-22,0 0-26,-10-8-45,10 8-33,0 0-16,-4-9-29,4 9-19,0 0-12,2-12-14,-2 12 4,8-8-5,-8 8-22,13-9-7,-6 4-1,2 2-3,-9 3-8,19-7 0,-6 5-3,-1 0-15,1-1 2,1 2-9,-2 1-3,2 0-18,-1 0-10,1 1-8,-2 1-4,-1 0-10,1 1 2,-1 1-6,1 1 8,-5 1-13,1 0 1,-1 2-7,-5-1 10,-2-7-7,8 17 3,-8-17-4,-3 18 6,3-18-8,-7 19 6,1-10-8,1-1 3,-1 1 8,-3 0-17,3-1 8,-2-1-3,-1 0 12,1-1-15,2 0-1,-1 0 12,7-6-3,-9 9-2,9-9 0,-9 7 9,9-7-11,-6 5 4,6-5 3,0 0-6,-7 7-5,7-7-5,0 0 13,0 0-6,0 0-1,11 2 0,-11-2-1,14 1 1,-14-1 4,18 0-3,-18 0 0,22 3-1,-8-3 4,1 3 8,2 1-9,-2 0 2,3 0-1,-1 2-8,0 1 1,0 1 5,-3 0-5,3 2 0,-2-1 9,-3 0-3,-1 3-3,-3-2 9,1 1-12,-5-1 17,2 1 4,-6-11-3,1 19 1,-5-10 11,1-1 44,-4 1 13,-1-1-3,-4-1 4,-1-2 12,-1 0-2,-4 0-1,-2-1-52,1-1-38,-1-1 0,-2-2 0,1 0 0,-2 0 0,-3-2 0,-1-1 0,1-1 0,-1 1 0,1-2 0,-1 1 0,2-1 0,0 0 0,0 1 0,2-1 0,5 0 0,0 2-215,3-2-193,-2 1-105,5-1-128,0 2-174,1 0-953,3-3-1462</inkml:trace>
  <inkml:trace contextRef="#ctx0" brushRef="#br0" timeOffset="33176.4">10623 2077 216,'0'0'746,"3"-9"-119,-3 9-64,0 0-74,1-10-52,-1 10-60,0 0-63,3-10-47,-3 10-50,0 0-38,0 0-29,0 0-29,4-9-5,-4 9 14,0 0 17,0 0-23,7 7 37,-7-7-35,4 9-9,-4-9-19,5 13 8,-2-4 4,1 2-9,-2 0-17,2-1-7,0 7 11,1-3-2,-1 3 19,0 0 2,1 4-32,-1 0-9,1 1-14,-1-1 7,0 3-14,2-1 7,-2 2 24,2 4 35,0 0-25,0 1 2,1-1-21,-2 0-4,2 0-13,-2 0 4,1 1 4,0 2 8,0-2-8,-1 1-13,0 0-1,-1 1-8,2 2-8,0-1 2,-2 1 11,1 0-3,2 0-1,-2 6-3,2 0 5,-1-5-8,-1-1-2,-1 0-8,2-1 2,-3 0-20,3 1-3,-4 0 0,1-2 0,0 2 0,-1-1 0,-1 0 0,1 0 0,0-1 0,-2-3 0,2 4 0,-1 0 0,0-4 0,0 3 0,1 0 0,-1-3 0,0 0 0,1 0 0,-2 4 0,2-2 0,1 2 0,-2-4 0,0-2 0,0 1 0,2 0 0,-2-2 0,2 1 0,-1-2 0,0-1 0,0-1 0,0-1 0,-1-2 0,1-1 0,0-2 0,0-1 0,-2 1 0,3-4 0,-2-1 0,-1 1 0,1-3 0,-1-10 0,1 20 0,-1-20 0,2 17 0,-2-17 0,0 12 0,0-12 0,0 0-35,-3 13-234,3-13-83,0 0-75,-9 4-50,9-4-91,0 0-58,-11 0-34,11 0-128,-10-3-472,10 3-868</inkml:trace>
  <inkml:trace contextRef="#ctx0" brushRef="#br0" timeOffset="33459.01">10586 4291 282,'0'0'766,"-12"1"-151,12-1-68,0 0-28,-17 0-75,17 0-19,0 0-66,-15 0-55,15 0-48,0 0-30,0 0-15,0 0-10,-11 3-9,11-3-32,0 0 8,7 8-13,-7-8-5,12 8-23,-3-3-19,0-1-19,4 1-31,-1 0 0,1 0 1,2-1-10,-1 2-8,2-1-27,0-1 14,0-1-43,2-1-47,-2 0-79,1 1-14,2-1-69,0-2-34,-1 0-96,1-2-64,1 1-30,-1-3-43,0 0-94,3-1-495,-1-3-699</inkml:trace>
  <inkml:trace contextRef="#ctx0" brushRef="#br0" timeOffset="33655.76">11114 4217 304,'8'-10'653,"-2"2"-87,-1 1-57,-5 7-5,7-12-49,-7 12-13,6-12-35,-6 12-42,1-9-38,-1 9-55,0 0-45,0 0-14,0 0-13,0 0-8,0 0-8,0 0-27,-13 4-21,13-4-9,-11 12-23,5-3-17,-2 0-11,1 3-5,-1-1-32,-1-2 9,2 1-25,0 1 10,-1 0-17,2-1-42,-1 1-91,0-2-49,0 0-93,1-1-96,-2 1-78,-1-2-75,1 1-152,-2-3-676,0 0-940</inkml:trace>
  <inkml:trace contextRef="#ctx0" brushRef="#br0" timeOffset="34247.64">10226 3026 359,'0'0'664,"3"-20"-79,-3 20-35,1-12-57,-1 12-29,0-14-71,0 14-3,0-12-40,0 12-42,-3-9-61,3 9-36,-5-8-43,5 8 4,-11-2-22,11 2-18,-13 1-21,13-1 5,-17 9-12,7-2-11,0 4 3,-2 1 2,2 4-22,0 0-4,0 2-20,1 3 15,1 0-16,0 1-10,2 0-2,1 0-9,2 0-8,2-2 3,1 1-8,1-2 3,4 1-8,1 1 5,4-2-5,0-2 1,4 0 2,1-2 0,3-3 2,0 0-7,3-2-12,1-3 11,-1-2-13,2 0 8,-3-2-4,-2-1 0,3-2-3,-2-2 6,-1 1-3,0-3 22,-2 1-21,0-1 7,-3-2-10,-1-1 4,-3 2 14,-1-1-12,-2-1-2,-6 7 6,8-14 15,-8 14 27,0 0-12,-4-14 10,4 14 0,-15-7 8,15 7 7,-24-1 1,9 2-5,-1 2-20,-1 1-4,-1 0-6,-1 3-3,0 2-9,0-1-1,2 2-8,3-2-81,3 2-100,-2-3-91,4 4-91,3-5-110,-1 3-145,7-9-129,-6 13-809,6-13-1188</inkml:trace>
  <inkml:trace contextRef="#ctx0" brushRef="#br0" timeOffset="37472.04">11487 5149 52,'0'0'636,"0"0"-154,0 0-102,-7-5-38,7 5-36,0 0-40,0 0-51,0 0-20,0 0-17,0 0-8,0 0 3,0 0-2,0 0-12,0 0-4,0 0-6,0 0-12,0 0-29,12-3-9,-12 3 12,12 2 4,-12-2-40,15-2 11,-15 2-27,21 0 0,-7 0-2,1-2 16,3 2-19,0-1 19,2-1-29,2 1 1,1-2-19,4 0 28,0 1-41,2-1 16,6 0-18,-1-1 10,3-1-19,-1 2 19,2 0-23,2-2 19,6 0-14,0 1-2,-2-1-1,4 0-3,-2 1 12,1-1-16,-3 0 26,4 3-30,-4-3 26,2 0-22,1 0 7,0 0-5,-2 3 1,1-3 4,2 0 6,0 0-10,-2 1 3,2 1 0,2-2 6,-3 0-4,2 0-10,-2 2 6,1-2 8,0 0-7,0 2 3,0-2-3,0 0 11,2 0-8,-1 0 0,1 0 4,2-1-6,-1 0-1,-1 2 2,2-1-8,-3 0 11,3-1 1,-3 2 12,-2-3-24,3 1 7,-1 0-5,-2 0-3,1 1 10,-2 0-3,0 0 3,3-1 19,-1 1-28,-2 0 13,2 1-8,2-1 1,-6 0 2,6 1-1,-6 0-8,-3 0 11,6-1-3,-2 1-3,-5 0 4,-2 0 10,3 0-12,-1 1-4,0 0 6,-1-1 1,2-1-3,-1 2 11,-2-1-14,3 0 5,0 0 0,5-1-3,-7 2 3,1-1-15,-2 2 15,3-1 3,-3-2-3,0 3 0,1-1-3,-2-1 4,0 1 0,-1 1 1,1-3-1,-1 2 1,0-1 1,0 1-7,-1 0-2,0 0 11,-1-1-6,2 0 20,-1 2-23,-6 0 21,5-2-33,0 2 32,0-3-17,-3 4 7,-2 0-14,2-2 13,-2 2-6,-1-2-3,1 1 17,-1 1-23,-2-1 19,1-1-16,-2 1 17,0 0-14,2 0 11,-1 1-14,-5-1 16,2 2-26,-1-2 23,5 1-13,-2-1 19,-2 1-21,-1 0 19,4-1-18,-3 1 16,0-1-19,-1 1 25,-1 0-27,-1 0 23,1 0-29,-2 1 33,0-2-19,-1 0 15,-1 2-17,-2 0 17,0 0-17,0-3 17,-1 3-9,-3-1 8,2 0-20,-2-1 22,-11 2-31,21-2 33,-11 0-20,-10 2 19,17-1-20,-17 1 18,12-2-25,-12 2 28,13-2-20,-13 2 17,12-3-17,-12 3 14,0 0-6,13-1-3,-13 1-8,0 0 21,9-4-16,-9 4 16,0 0-23,0 0-21,0 0-64,8-5-120,-8 5-90,0 0-84,0 0-93,0 0-194,-11-2-340,11 2-627</inkml:trace>
  <inkml:trace contextRef="#ctx0" brushRef="#br0" timeOffset="38290.84">11713 4911 327,'0'0'654,"4"-8"-112,-4 8-41,5-7-41,-5 7-59,8-6-22,-8 6-25,0 0-30,8-8-52,-8 8-8,0 0-48,0 0-8,0 0-45,6-7 7,-6 7-6,0 0 8,0 0-30,-2 12 2,2-12-38,-8 14 10,0-4-30,2 1 18,-3 2-37,-3 1 6,3 1-28,-4 0 14,1 0-30,-1-1 7,-1 1-20,1-1 11,3-2-21,-1 0 20,0-3-24,2 1 22,0-1-26,2-2 24,1 1-5,-1-3 31,7-5 3,-11 12 3,11-12-2,-7 7 0,7-7-2,-8 8-6,8-8-5,0 0-3,-5 7-6,5-7 19,0 0-29,0 0-8,0 0-3,5 9-3,-5-9 7,9 4-4,-9-4-9,17 6-2,-8-2 2,2 0 2,3 4 10,-1-2-15,2 1 46,1 1-55,3-1 44,-2 3-61,1-1 68,-1 0-55,0 0 46,1 2-44,-4-4 38,2 1-45,-3 0 39,3 0-76,-3-2-14,-1 2-87,2-2-43,-2 0-63,1-2-37,-1-2-121,2 1-54,-1 0-88,0-3-95,2-1-675,3-1-939</inkml:trace>
  <inkml:trace contextRef="#ctx0" brushRef="#br0" timeOffset="38663.25">12874 4659 845,'0'0'710,"-2"-17"-46,2 17-57,0-14-66,0 14-26,0 0-65,-2-17-49,2 17-64,0 0-21,0-15-52,0 15-40,0 0-56,0 0-7,0 0-11,0 0 60,0 0-21,0 0 57,11 8-47,-7 1-17,1 0-13,0 2-23,-1 3-16,1 1-19,1 0-14,-1 2-21,0-1-18,1-1-33,-3 2-25,3-1 0,-2-2 0,-2 1 0,3-1 0,0-1 0,-1-1 0,-1-2 0,-1 0 0,-2-10-128,4 17-151,-4-17-56,7 12-116,-7-12-113,0 11-176,0-11-232,0 0-525,0 0-1127</inkml:trace>
  <inkml:trace contextRef="#ctx0" brushRef="#br0" timeOffset="39971.27">11391 5874 259,'0'0'421,"0"0"-97,0 0-35,-11 2-50,11-2-28,0 0-14,0 0-18,0 0-15,-13 2-15,13-2-6,0 0-3,0 0-3,0 0 3,0 0-3,0 0-9,-12 0 2,12 0-9,0 0-7,0 0-2,0 0-6,0 0-6,0 0 8,0 0 10,0 0 5,0 0 11,0 0-25,0 0 3,0 0-22,0 0 1,17 1-7,-17-1 0,13-1-30,-13 1 18,20-2-29,-20 2 28,25-2 4,-10 0 15,2 1-25,1-2 13,2 1-29,5-3 13,1 1-29,0 1 22,2-1-13,5-3-24,3 3 19,-2-2-19,3 1 9,7-2-24,-6 2 15,7-2-19,1 1 22,0-1-24,0 3 17,0-2-21,0-1 24,0 3-25,0-1 21,-1-2-21,2 2 17,-2 0-18,2 1 23,-1-1-20,2-1 22,-3 2-25,2-2 10,0 2-8,-2-1 24,2 0-24,-2 0 24,0 0-24,3 1 22,-8 0-25,5 0 27,0 0-33,-6 0 29,1-1-13,-2 1 17,11 0-19,-11 0 21,1 0-20,6-1 17,1 0-15,0-2 24,-2 3-26,2-1 24,1 0-27,0 0 25,-2 0-21,5 0 26,-3-1-6,0 1 10,0-1-25,0 1 19,0 1-29,-2-1 32,1 0-31,-4 0 25,-2 0-27,5 1 19,0-2-22,1 1 11,-2-1-10,3 1 26,-2-1-26,2 1 22,-2-1-23,2-1 21,-2 2-21,3 0 21,-1-3-22,0 4 22,-2-1-20,0-2 22,0 2-22,0-2 27,-7 4-3,1-2-10,5-1 2,-6 2-2,1 0 1,2 0-3,-3-1 1,0 2-27,3 0 30,-2-1-18,0-2 16,2 4 3,-1-1-23,-2-1 26,3 1-22,-2-2 19,1 3 2,1-1-3,0-1 1,-1 2-5,-1-1-4,-1-1-1,2 3 3,-4-2-6,2 1 8,-1-2 2,-1 1-4,0 1-7,1-3 2,0 3 4,-1-2 1,1 3-2,-3-2 3,2-2 1,-1 1-1,-1-1-9,0 2 12,0-1-4,-5 1 0,0 0-2,1-1 0,-3 1 3,1 1-4,-3-2 3,1 1 0,-4 0-1,2 2-2,-3-2-5,-1 1 4,-1 1 4,0-2 0,0 1-1,-1 1-5,0-1 3,0 0 0,-1 0 2,0 0-1,-1 0-3,-1 1-1,-1-1 9,2 2-3,-2-2-7,1 1 8,-1 1-3,1-2 2,-1 2 3,3-1-5,-3 0 1,1 0-2,-2 1 4,1-2 1,-14 2-3,23-2 3,-23 2-6,19-1 5,-19 1 20,17-1 14,-17 1 8,13-1 17,-13 1-29,0 0-6,16-2-4,-16 2-2,0 0-10,12-1 1,-12 1-3,0 0-14,0 0-19,10-4-51,-10 4-51,0 0-72,0 0-35,0 0-72,0 0-77,0 0-58,0 0-37,-5-9-100,5 9-136,-8-4-270,8 4-575</inkml:trace>
  <inkml:trace contextRef="#ctx0" brushRef="#br0" timeOffset="40312.96">16924 5158 396,'0'0'582,"-6"-12"-90,6 12-53,-4-11-23,4 11-25,-7-12-23,7 12-12,-3-12-26,3 12-13,-6-9-38,6 9-13,-3-10-35,3 10 5,0 0-44,-7-9-2,7 9-52,0 0-2,0 0-48,-5-8 0,5 8-34,0 0 18,0 0 1,0 0 20,0 0-20,4 15 62,-4-15-31,10 14-5,-2-4 4,2 1-8,2 0 17,0 2-15,4 0 17,-2-1-9,0 0-53,1 1 32,-1-1-22,0-3 31,-2 0-43,-1 1-12,0-2 0,-1 1 36,-1 1-26,-2-5 39,-2 2-26,1 1 62,-6-8-18,5 13-89,-5-13-16,-3 13 0,3-13 0,-11 15 0,2-6 0,-4 0 0,0-1 0,-2 0 0,1 1 0,-3 0 0,-1 1 0,0 0 0,-1 0-229,-1 5-295,-3-1-217,0 1-289,2 2-759,-3-3-1488</inkml:trace>
  <inkml:trace contextRef="#ctx0" brushRef="#br0" timeOffset="41427.85">14629 5864 256,'0'0'804,"0"0"-100,-15-1-63,15 1-47,0 0-68,-9-4-16,9 4-77,0 0-32,0 0-63,0 0-13,-4-8-46,4 8-18,0 0-4,10-9-31,-10 9-11,18-7-5,-18 7-11,21-5-19,-10 3-15,2 2-35,1 0-22,1 0-16,-1 0-15,0 2-12,2 1-4,-2 2-15,1-1-5,-2 1-9,-1 2-17,-1 0-15,-1 1 0,-2 0 0,-2 1 0,-2-1 0,-4-8 0,1 21 0,-2-9 0,-4 0 0,-3 0 0,1 3 0,-5-1 0,-3-1 0,2 1 0,-3 1 0,2-2 0,-2-2 0,1 1 0,-1 0 0,5-3 0,-2-1 0,1 0 0,2 0 0,1-2 0,2-2 0,7-4 0,-12 9 0,12-9 0,-9 8 0,9-8 0,0 0 0,0 0 0,0 0 0,5 10 0,-5-10 0,18 0 0,-4-1 0,0 0 0,5-2 0,2 1 0,1-2 0,3 0 0,2-1 0,0 1 0,0-1 0,-1-2 0,1 2 0,-1 1 0,0-1 0,-2-1 0,-1 1 0,-5 3 0,-2-2 0,-3 1 0,1 0 0,-3-1 0,1 2 0,-12 2 0,17-4 0,-17 4 0,14-4 0,-14 4 0,11-1 0,-11 1 0,11-3 0,-11 3 0,0 0 0,12-4 0,-12 4 0,0 0 0,0 0 0,9-4 0,-9 4 0,0 0 0,0 0 0,0 0 0,-9-6-697,9 6-253,0 0-1110,-16-1-1823</inkml:trace>
  <inkml:trace contextRef="#ctx0" brushRef="#br1" timeOffset="47019.45">800 7415 1,'0'0'880,"8"-9"-181,-8 9-76,9-11-49,-9 11-50,8-10-44,-8 10-23,7-11-54,-7 11-43,5-7-35,-5 7-29,0 0-28,5-13-28,-5 13-25,0 0-36,0 0-34,-3-11-22,3 11-40,0 0-3,-18-3-44,18 3 22,-18 5-24,5 0 11,-1-1-25,-2 4 7,-2 1-14,1 1 10,-2 1-22,1 0 18,-2 3-3,2-2-2,3 1-17,-2-1 12,2 0-27,1 1 27,3-3-38,0 1 41,2-1-25,0-2 18,2 1-20,1-3 22,6-6-13,-10 14 13,10-14-19,-4 11 23,4-11-17,0 0 15,4 12-19,-4-12 20,10 7-17,-10-7-1,17 4 3,-17-4 11,21 2-17,-10 0 5,5 1 2,1-2 1,1 1-2,1 1 4,0-1 12,2 1 10,2 1-17,-2 1-1,0 1-14,0 0 19,-2-1-15,0 4 22,-1 0-24,-1 1 20,-3-1-20,-3 0 21,-4 2-17,0-4 22,-2 4-20,-5-11 27,4 15-21,-4-15 6,-4 18-19,-2-9 27,-2 1-19,-3-4 20,-1 5-16,-3-3 19,-4-1 25,0-1 0,-2 2-23,-2-3 10,-2-1-20,1 0 11,-3-2-19,0-1 15,2 1-19,1-2 13,-3-2-20,5 2 17,-1-2-18,3 0 15,-1-2-15,3 1 15,2-2-35,1 0 11,-1-1-79,3 0-53,1 0-64,-1-1-66,6 0-78,7 7-49,-8-12-129,8 12-59,-3-12-263,3 12-420,9-13-883</inkml:trace>
  <inkml:trace contextRef="#ctx0" brushRef="#br1" timeOffset="47347.87">1217 7438 525,'3'-11'979,"-1"1"-124,-2 10-88,1-15-24,-1 15-84,2-16-80,-2 16-37,0-14-66,0 14-59,0-11-39,0 11-67,0 0-46,0-14-67,0 14-37,0 0-37,0 0-5,0 0-26,0 0-93,6 16 0,-5-5 0,1 3 0,-1 1 0,-1 4 0,2 1 0,-2-1 0,2 1 0,-2 0 0,2 4 0,0 0 0,-1 1 0,2 0 0,-2-1 0,-1-2 0,4 1 0,-4-5 0,2 0 0,1-2 0,-2-1 0,2-1 0,-2-2 0,1-2 0,-2-10 0,2 17-352,-2-17-129,2 12-102,-2-12-129,0 0-91,0 0-861,0 0-1331</inkml:trace>
  <inkml:trace contextRef="#ctx0" brushRef="#br1" timeOffset="47542.81">1059 7677 264,'-11'-8'977,"11"8"-177,0 0-125,-3-9-65,3 9-62,8-7-60,-8 7-82,13-8-46,-2 3-36,4 0-52,2 1-34,2-2-54,4 2-35,0-1-33,4 2-25,-3 0-27,-1-1-58,4 0-62,-3-2-89,-6 5-78,7-4-121,-2 3-101,-3 1-76,0 1-125,-2-2-683,-3 2-933</inkml:trace>
  <inkml:trace contextRef="#ctx0" brushRef="#br1" timeOffset="48176.02">1507 7664 152,'0'0'919,"0"0"-136,0 0-116,0 0-89,6 7-63,-6-7-59,0 0-61,16-4-56,-16 4-25,18-7-51,-9 4-26,2-1-35,2-3-27,0 1-27,0 0-26,0 0-25,-2 1-13,0-1-11,-1 0 8,-2 1 1,-1 1-4,-7 4-9,13-11-9,-13 11-13,8-9-9,-8 9-12,0 0-14,2-10 0,-2 10-5,-10-4-3,10 4 29,-13-1-38,13 1 2,-17 3 5,7-1-6,-1 2 4,-1 1 3,2 1 9,-4 1 3,0 1 11,3 1 15,-1 0 10,1 2 8,2 1 1,-2-1-2,5 0-5,-1 2-11,2-2-1,0 0-8,1 0-5,2 0-5,2-11-7,0 22-2,2-12 0,2 1-2,2 2-2,2-1 2,1 0-3,2-2-37,1-1-51,1 2-71,3-4-52,0-2-38,0 1-63,2-3-15,0 0-62,1-3 5,-3 0-22,3-3-2,-3 3 32,1-5 23,-4 0 26,3-2 43,-3-1 46,-1 0 46,-1-2 63,1-2 59,-3-1 57,-3 1 74,0-4 71,1 1 26,-1 0 26,-2-1 92,1 2-20,-1-1 20,-1 0-30,0 2 23,1 2 2,-1 0-1,-1 2-12,1-1-11,-3 10-28,2-17-42,-2 17-35,3-11-34,-3 11-26,0 0-18,4-9 12,-4 9 30,0 0-14,0 0-1,2 11 0,-2-11 15,2 20-13,-2-7-6,0 3 11,0 5-3,0 4 11,0 0 22,-2 3-16,2 2-113,0 4-8,0 2 0,0-1 0,0 1 0,0 0 0,0 0 0,2-1 0,-2-1 0,0 0 0,2-1 0,1-6 0,-3 0 0,2-1 0,-2-4 0,2-3 0,-1 0 0,1-3-81,-2-4-191,2-2-57,-2-10-79,0 15-56,0-15-127,0 0-82,0 0-127,0 0-652,0 0-1068</inkml:trace>
  <inkml:trace contextRef="#ctx0" brushRef="#br1" timeOffset="48484.58">1803 7652 602,'-3'-14'744,"2"4"-113,1 10-85,1-22-36,2 12-85,2-1-14,4 2-60,1-2-19,4 4-51,0-2-23,2 1-21,1 5-30,4-2-20,0 3-16,0 1-8,3 1-17,-2 1-8,3 4-17,-2-2-13,0 2 11,-1 3-15,-4 0-13,0 2-15,-5-1-4,-2 1 0,-2 0 0,-4 1 11,-1-3 5,-4-8-23,-1 22-15,-4-12-8,-2 0-6,-2 1-4,-4 0-2,0-3-17,-2 2 0,-1-3-8,-2 1-1,1-1-44,1-1-74,0-2-64,-1 1-78,4-2-60,-1-1-93,14-2-134,-22 4-112,22-4-203,-14 1-497,14-1-956</inkml:trace>
  <inkml:trace contextRef="#ctx0" brushRef="#br1" timeOffset="48807.6">2521 7461 1133,'4'-11'882,"-1"4"-99,-3 7-42,6-14-60,-6 14-87,4-12-46,-4 12-58,4-11-52,-4 11-63,0 0-63,5-11-64,-5 11-52,0 0-35,0 0 15,0 0 51,0 0-24,10 11-200,-10-11-3,3 22 0,0-6 0,-2 1 0,3 1 0,-3 2 0,2 3 0,-2 2 0,0 0 0,1-1 0,0 4 0,-2-3 0,1 1 0,1-1 0,-2-1 0,1-4 0,0-1 0,-1-1 0,2-2 0,-2-3 0,1-2 0,0 0 0,-1-11 0,1 21 0,-1-21 0,0 12 0,0-12 0,0 0 0,0 0-463,0 0-202,-1 12-139,1-12-152,0 0-721,0 0-1348</inkml:trace>
  <inkml:trace contextRef="#ctx0" brushRef="#br1" timeOffset="49332.14">237 8400 429,'-16'3'609,"-2"1"-88,6-3-77,-3 2-28,1-2-54,14-1-34,-22 3-33,22-3-42,-14 4-36,14-4-23,-13 2-9,13-2 13,0 0-53,0 0 17,-10 3-36,10-3 16,0 0-33,10 5 11,-10-5-27,22 3-1,-4-2-12,3 2-9,6-1-7,7 0 24,6-3-13,12 2 3,4 0-15,7-2-6,17 2-13,6-2-1,6 0-13,4 0 15,8-1-21,1-2-8,23-1 5,-17 2-6,21-1-2,-3-2-8,1 0 31,-1 0-36,-20 1 25,-5-2-22,4 0 22,-6 0-25,-2 1 13,-6 0-18,-9-2 20,-4 1-17,-12 0 26,-15 1-4,-7 2 63,-12 0 15,-6 2 18,-3-2-6,-7 2-27,-1-3-9,-4 4-14,-1-2-5,-13 3-10,16-4-11,-16 4-4,13-4-8,-13 4-5,0 0-3,9-9-1,-9 9-25,0 0-65,0 0-88,5-8-60,-5 8-119,0 0-76,0 0-129,-1-12-130,1 12-846,0 0-1158</inkml:trace>
  <inkml:trace contextRef="#ctx0" brushRef="#br1" timeOffset="49616.13">3174 7550 543,'0'0'1121,"0"0"-182,0-12-118,0 12-51,0 0-96,0 0-77,0-14-58,0 14-61,0 0-65,0 0-37,0 0-52,0-12-52,0 12-57,0 0-106,0 0-109,0 0 0,0 0 0,0 0 0,0 0 0,1-11 0,-1 11 0,0 0 0,0 0-11,0 0-377,0 0-83,0 0-132,1 14-161,-1-14-207,-1 15-607,1-15-1226</inkml:trace>
  <inkml:trace contextRef="#ctx0" brushRef="#br1" timeOffset="49808.32">3220 7797 894,'4'7'958,"-4"-7"-74,7 13-82,-7-13-35,6 7-59,-6-7-41,7 8-17,-7-8-38,0 0-31,6 8-6,-6-8-482,0 0-93,0 0 0,8 4 0,-8-4 0,0 0 0,0 0 0,0 0 0,0 0 0,0 0 0,11 2 0,-11-2 0,0 0 0,0 0 0,0 0 0,0 0 0,8-6 0,-8 6 0,0 0-619,0 0-346,0 0-1115,-2-9-1846</inkml:trace>
  <inkml:trace contextRef="#ctx0" brushRef="#br1" timeOffset="51878.53">4920 7581 853,'0'0'773,"6"-13"-42,-6 13-103,5-9 4,-5 9-50,0 0-34,5-12-47,-5 12-39,0 0-3,0 0-92,5-9-13,-5 9-56,0 0 46,0 0-35,4 7 13,-4-7-294,-2 18-28,2-5 0,0 1 0,-1 3 0,1 1 0,-1 2 0,0-1 0,1 0 0,-2 6 0,2 0 0,-1 0 0,1 0 0,0-1 0,0-4 0,0 1 0,0-1 0,0-3 0,-1 0 0,1-3 0,0-1 0,0 0 0,0-13 0,0 22 0,0-22 0,0 14 0,0-14-339,-4 11-212,4-11-57,0 0-50,0 0-50,0 0-96,0 0-633,0 0-1048</inkml:trace>
  <inkml:trace contextRef="#ctx0" brushRef="#br1" timeOffset="52135.51">4662 7631 68,'-12'-7'934,"4"0"-173,8 7-62,-14-9-109,14 9-24,-9-9-71,9 9-37,-7-9-88,7 9-24,0 0-25,0-13-34,0 13-20,12-9-33,-1 4-29,4 1-24,2-1-14,4-1-27,3-1-16,3 4-22,5-2 13,1 1-42,2-1-23,0 1-14,1 1 11,-3 1-26,-2 1-2,-2-1-6,1 0-12,-3 2-88,-4 0-60,0 2-53,-3 0-81,0-1-29,-3 1-35,-3 0-77,-2 0-37,-3 4-33,-9-6-72,14 9-157,-14-9-428,2 12-763</inkml:trace>
  <inkml:trace contextRef="#ctx0" brushRef="#br1" timeOffset="52752.09">4624 7945 695,'-19'12'630,"1"0"-95,2-3-17,3 1-67,1-3-53,3 1-46,1-1-58,8-7-22,-7 11-32,7-11-2,0 0-33,5 14-46,-5-14-17,18 4-42,-4-1-1,5-2-35,0 0 9,9 0-43,0-2 22,4 1-29,5-1 13,3-2-21,0 1 10,8-1-30,0 0-21,1-2-54,0 0-22,-1 1-54,1-4-31,-4 1-16,1 0-20,-5 1-4,-7-3-3,-2 0 31,-3 2 34,-6-1 34,-2-2 23,-6-1 32,-1 2 17,-4-2 34,-2 2 44,-3-1 27,-1 0 40,-4 10 33,1-17-12,-1 17 35,-3-17 42,3 17 24,-6-14-32,6 14 12,-3-15-25,3 15 7,-6-10-48,6 10 6,0 0-46,-5-11 10,5 11-35,0 0 18,0 0-21,0 0 28,0 0-21,-2 17 16,2-17-23,1 16 16,0-2-30,1-1 19,-2 0-33,1 0 18,-1 0-29,1 0 20,-1 0-31,0 1 22,1-3-28,-1 2 24,0-13-27,0 20 18,0-20-14,0 14 17,0-14-20,0 11 28,0-11-29,0 0 22,-1 11-25,1-11 20,0 0-25,0 0 21,0 0-22,0 0 24,5-14-24,-5 14 21,8-18-22,-2 5 20,1-2-23,2-2 32,0 0-30,3 0 23,0 0-23,1-1 21,1 2-22,1 0 27,-1 3-4,3-1 1,-2 1-2,0 6 4,-1 0-2,2 1 9,-3 3 10,-2 3 11,3 0 10,-4 1 14,2 2 8,-2 2 5,-2 3-1,0 0-3,0 2-10,-1 1-7,-3-2-12,1 5-6,-3-4-11,1 2-4,-1-2-7,1 3-30,-3-13-58,2 20-94,-2-20-53,4 17-105,-4-17-114,2 13-91,-2-13-99,2 12-834,-2-12-1085</inkml:trace>
  <inkml:trace contextRef="#ctx0" brushRef="#br1" timeOffset="53016.52">6019 7832 358,'0'0'768,"2"-16"-116,-2 16-50,-2-13-74,2 13-27,0 0-76,-2-13-33,2 13-72,0 0-26,0 0-30,0 0-24,0 0-24,0 0-16,0 0-9,-12 8-7,12-8-32,-2 15-31,2-15-18,-3 20-19,2-7-14,0-2-15,1 2-13,0-13-12,1 23 1,0-13-4,0 1-22,2-1 0,0-1 9,0 1-5,3-3-32,-6-7-79,11 12-26,-11-12-56,10 8-5,-10-8-62,16 2-54,-16-2-55,17-1-49,-17 1-34,20-7-87,-10 1-92,1-2-418,-1-2-656</inkml:trace>
  <inkml:trace contextRef="#ctx0" brushRef="#br1" timeOffset="53334.43">5944 7639 438,'-14'3'787,"2"0"-123,3 1-62,9-4-102,-16 8-61,16-8-49,-8 7-58,8-7-24,0 0-44,0 0-19,3 14-22,-3-14-13,10 5-37,-10-5-19,20 0-20,-8 3 2,3-6-11,2 2-23,2-3-9,1 0-9,-2 1-10,3-4-13,-3 0 30,-3 2-44,0-2 19,-2-3 37,-3 3-62,2-3 16,-6 3-12,-2-2-6,-1-1-1,-3 10-11,-3-15-3,3 15-7,-10-15-6,1 10-3,-1 0-8,-4 1-7,0 1 3,-1 3-1,-1 0-3,-1 2 41,-1 1-67,-1 1-1,4 2-77,-3-1-33,4 3-59,-1 0-40,3 0-76,2-1-111,0 3-101,3-2-100,3 2-790,4-10-1027</inkml:trace>
  <inkml:trace contextRef="#ctx0" brushRef="#br1" timeOffset="53603.21">6369 7643 491,'7'-10'813,"-3"1"-82,-4 9-65,6-16-70,-1 7-8,-5 9-54,3-11-70,-3 11-50,2-11-81,-2 11-57,0 0-41,0 0-16,0 0 23,0 0-64,0 0 21,7 10-53,-6-1 30,2 6-50,-1-1 15,1 4-59,1-1 21,-1 5-52,2-1-13,0 1-6,1 0-4,-2 0-4,1-1-8,-1 0-3,2 0-8,-2 0-65,1-2-37,-1 1-132,-2-5-64,2 0-56,-3-1-35,1-2-123,-1 0-80,-1-12-59,0 19-124,0-19-507,-7 15-883</inkml:trace>
  <inkml:trace contextRef="#ctx0" brushRef="#br1" timeOffset="53811.47">6295 7925 179,'0'-11'679,"3"-3"-138,5 3-76,1-1-33,3-2-57,5 1-36,2-1-12,4 2 0,5 0-23,0 2-23,2 3-23,-3 0-5,1 4-6,1 3-7,-2 3-11,1 1-14,0 4-16,-1 2-17,-7 1-33,0 0-4,-4 3-34,-1 1-20,-3 1-17,-2 0-9,-2-1-17,-3-1-3,-1 1-18,-2-1-23,0-1-21,-1 0-89,-2-2-108,-1-1-72,0 0-190,2-10-199,-7 16-927,7-16-1252</inkml:trace>
  <inkml:trace contextRef="#ctx0" brushRef="#br1" timeOffset="53964.37">6717 7740 137,'1'-12'919,"-1"12"-224,4-20-77,-4 20-93,6-16-112,-6 16-55,7-14-76,-7 14-78,6-10-28,-6 10-124,8-6-197,-8 6-170,13-2-230,-13 2-506,13 4-671</inkml:trace>
  <inkml:trace contextRef="#ctx0" brushRef="#br1" timeOffset="54422.46">7205 7846 501,'0'0'672,"17"-3"-91,-17 3-73,9-7-81,-9 7-27,0 0-33,4-12-12,-4 12-50,-5-5-12,5 5-48,-13-5 3,13 5-42,-22-1-6,8 2-52,-4 2-4,0 4-34,-2 0 3,-1 2-33,1 1 18,-2 5-34,3-2 6,1 1-32,3 0 11,1-1-27,2 1 22,4 0-18,2-3 1,0 1-27,3-3 23,3-9-30,3 16 30,3-8-27,2-2 23,1-1-26,3-4 15,3 4-53,1-5-4,2-2-50,1-1 22,4-2-16,-1-2 17,0 2-15,-2-4 27,-1-1-7,0-2 24,-3-1-21,0-1 55,-4 1-16,1-3 25,-6 4-23,1-2 27,0 1-14,-5 4 37,0-1-12,-3 10 19,4-17-27,-4 17 32,0 0-2,-3-9 31,3 9-16,0 0 19,-7 5-9,7-5 26,-7 11-29,7-11 19,-5 18-33,5-18 12,-2 18-28,2-18 19,0 21-31,1-10 20,-1-11-26,4 20 16,0-11-26,2 1 13,0-2-40,2 1-45,1-2 2,4 1-49,0 0-27,2-3-46,1 0-63,1-2-34,1 1-19,2-3-32,1-2-21,-2 0 5,1-2-7,3-5-44,-2 2-83,2-4-305,0-3-323</inkml:trace>
  <inkml:trace contextRef="#ctx0" brushRef="#br1" timeOffset="54850.82">7678 7793 571,'4'-20'528,"-2"1"-36,1 2-63,-2 0 12,-1 0-30,0 0-41,0 5 8,0-5-33,-1 5 7,-2-1-41,1 2-11,-1 1-16,2-2-21,1 12-18,-5-17-39,5 17-26,-5-10-11,5 10-20,0 0 35,0 0-54,-16 5 28,13 3-10,0 3-42,-1 4 33,0 2-51,3 1 38,-3 5-38,3 3 27,1-1-53,-1 1-9,1-1-15,1 2-5,3-1-4,-3-2-7,3 0-1,1-1-6,0 0-7,2-3 27,3-1-42,0-2 7,0 0-76,4-5 8,0 0-87,5-3-41,-1-1-38,3-1-39,-1-4 32,0-2-7,1-1 5,2-4-15,1-3 24,-2 0-1,2-5 15,1-1 35,-4-5 37,-3 2 31,1-3 20,-6 3 24,0 0 22,-3 3 77,-2 1 41,2 0-1,-5 4 32,0-2-31,1 3 18,-6 7-15,6-9 37,-6 9-24,0 0 26,0 0-12,9 6 12,-9-6-16,1 14 3,-1-14-29,1 21 13,1-9-32,-2-1 17,1 2-32,0-1 11,2 0-29,-2 1 20,2-1-29,-1-2 20,2 0-4,2 0-1,-1-3-9,1 0-28,-6-7-75,15 7-30,-15-7-48,18 2-33,-18-2-88,21-3-65,-9-2-79,2-2-122,-1-1-190,1-6-292,5-2-653</inkml:trace>
  <inkml:trace contextRef="#ctx0" brushRef="#br1" timeOffset="55144.37">8049 7664 850,'-16'7'691,"5"-1"-51,2 0-99,9-6-78,-12 10-32,12-10-56,-6 10-2,6-10-76,0 0 1,10 8-24,-10-8-19,13 2-22,-13-2-39,19-1-20,-9-1 5,3-1 31,-3-1-68,1-1 48,0 0-53,-2-2 16,-1 2-52,-3-5 23,0 3-43,1-3 27,-6 10-21,1-19 14,-1 19-53,-3-18 21,-4 11-46,1-1 21,-2 2-40,-1 0 26,-3 3-39,0-1 35,-3 4-43,1 2 13,-3 1-110,0 1-19,-3 6-119,0-2-64,3 0-77,0 5-109,3-2-62,3 1-78,3-2-155,3 0-536,2 2-936</inkml:trace>
  <inkml:trace contextRef="#ctx0" brushRef="#br1" timeOffset="55539.69">8652 7872 340,'-11'-2'901,"11"2"-151,-15-7-92,15 7-69,-10-6-85,10 6-42,-9-4-94,9 4-40,0 0-32,0 0-32,0 0-33,4-7-26,-4 7-19,18-3-37,-18 3-23,27 0-18,-11 0-13,2 0 4,2 1-29,2 1-9,-1 2-5,-1-1-11,0 0-9,-3 1-6,1 1-6,-4 0-10,-1 0 3,-4-1 10,-1 4-13,-8-8-8,2 15 4,-2-15 2,-10 17-9,-1-7-4,-5 3-37,-1-2-13,-3 2-3,-3 0 7,1 1 6,3-1 15,-1-1 4,3-2-2,-1 2 11,2-1 1,4-1-6,2-2 5,0 4-1,3-6 1,3 2 4,4-8 5,0 12 4,0-12-33,11 11-56,-1-5-28,4-4-77,2 3-28,4-3-96,3-2-68,3 0-11,3 3-42,1-6-49,6 2-41,0-3-37,2 0-346,4-4-481</inkml:trace>
  <inkml:trace contextRef="#ctx0" brushRef="#br1" timeOffset="55942.96">9333 7992 634,'22'-15'473,"-6"0"-48,-2 1-47,-2-1-6,-5 3-40,-3 2-57,-1-1-10,-3 11 9,-3-15-13,-2 8 8,5 7-1,-15-7-26,15 7 6,-21-1-5,7 3 10,-1 3-8,-2 0-1,-2 5-26,1 0-28,-1 2-28,1 1-26,0 0-19,3 0-25,0 1-18,2 0-10,1 0-15,3-1-11,3-1-7,1-3-4,0 1-7,5-10 2,0 15-3,0-15-8,9 14 0,-3-7 34,-6-7-47,16 8 22,-5-5-57,0-2-29,-11-1-31,26-1-2,-13-2-28,3-2-3,-1 1-10,0-4 11,-2-1-18,2-2 51,-2 0-2,-1-4 38,-1 3-14,-4-2 39,1 1-15,-3 2 20,-1-1 35,0 3 35,-4 9-7,2-16 31,-2 16 17,0 0-1,-1-14-7,1 14 10,0 0-3,0 0-13,0 0-2,-8 12-7,8-12-10,-1 12-6,1-12-10,1 15-4,2-4-5,-3-11-11,4 19 2,0-11-7,0 3 0,1-3 3,2 1 2,2-1-1,1 2-11,4-3-48,-1-2-58,4 2-57,0-4-35,0-2-81,5 0-110,-1-2-30,3 0-24,1-3-97,1-3-63,2-1-463,-1-5-684</inkml:trace>
  <inkml:trace contextRef="#ctx0" brushRef="#br1" timeOffset="56183.8">9818 7814 300,'3'-21'598,"-6"2"-79,1-1-57,-1 3-21,-1-5-33,-2 3-21,1 0-2,-2 2 0,1 3-14,0 1-30,1 3-29,-1 0-31,3 0-36,3 10-21,-10-9-28,10 9-14,0 0 53,-13-2-56,13 2 16,-8 11-30,4-1 36,-1 1-41,3 5 17,-1 4-38,0 2 17,1 3-61,1 0-13,-1 1-13,2 3-12,0 0-14,0-2-7,2 1-7,0 0 26,-1-2-40,3-1 23,-1-1-35,-1 0 22,3-2-92,-2-5-53,1-1-101,-2-2-49,1 0-57,0-5-55,-1 1-95,-2-10-146,5 14-58,-5-14-195,0 0-438,8 8-918</inkml:trace>
  <inkml:trace contextRef="#ctx0" brushRef="#br1" timeOffset="56510.95">9436 7922 961,'-15'-3'754,"2"0"-145,3 1-130,10 2-34,-13-6-63,13 6-12,0 0-62,0 0-42,9-5-67,-9 5-13,32-1-59,-10 1-4,7-2-41,4 1 1,7 1-33,1 0 6,10-2-28,-1 0 12,4 0-27,-2-1 17,-2 0-30,-2 1 23,-7-1-26,-1-1 20,-6 3-18,-6-1 15,-1 1-16,-6-1 40,-2 1-10,-5 1 38,0 1-14,-5 3 42,-1-1 20,-8-3-21,6 14 3,-6-14-13,0 18-15,-1-8-13,-3 2-13,1 0-7,1 3-7,-1-3-2,1 2-10,0-4-3,1 3-1,0-2-10,1-11-46,1 22-40,-1-22-34,4 16-59,-4-16-48,8 13-85,-8-13-50,12 10-69,-12-10-22,13 4-152,-13-4-593,17 0-806</inkml:trace>
  <inkml:trace contextRef="#ctx0" brushRef="#br1" timeOffset="56844.21">9949 7649 1085,'-21'4'731,"6"0"-112,1 1-79,4 0-57,0-1-61,3 3-70,7-7-44,-5 8-9,5-8-23,5 10-44,-5-10-29,17 7-25,-17-7-24,24 4-25,-9-4 11,4 0-54,2-1 17,3-2-44,2-2 30,-2 2-31,-1-3 47,-1 0-46,-2-3 48,0 0-36,-4-2 39,-1 2-63,-5-3 50,-2 0-64,-3 1 35,0 0-56,-3-1 34,-2 12-43,-3-22 41,-2 14-55,-1 0 37,-2 0-46,-1 6 45,-4-1-55,0 3 17,-2 0-95,-2 3-30,0 2-64,-1 4-37,-2 1-34,5 1-73,1 3-117,3 0-67,0-1-124,5 0-736,1 2-991</inkml:trace>
  <inkml:trace contextRef="#ctx0" brushRef="#br1" timeOffset="57227.29">10402 7882 586,'0'0'763,"5"-10"-116,-5 10-73,0 0-84,-2-12-31,2 12-74,-10-4-13,10 4-66,-13 1-17,13-1-54,-14 8 3,5-1-28,0 0-21,1 6-37,-1-5-24,3 3-18,1 2-17,0-2-11,2-1-14,1-1-17,2-9-6,0 23-10,0-23-4,5 17-6,0-8-14,1-1 11,4 1 0,1-4-8,2 1-5,0-2-2,3-1-1,2-1 3,1 0-4,-2-4 2,2 1-2,-4-3-1,3 1 6,-4-4-6,1 0-1,-3-3 4,0-2 10,-3 2 10,0-5 59,-2 1-26,-2 0 4,-3-1-8,-2 1 23,-2 2-45,-4-1 28,-1 0-52,-2 2 41,-3 2-50,-3 1 40,0 1-49,0 2 41,-2 1-49,2 3 51,0 1-80,2 0-47,0 1-61,0 2-62,3 1-81,10-4-31,-15 7-95,15-7-54,-7 10-65,7-10-74,0 0-703,4 14-921</inkml:trace>
  <inkml:trace contextRef="#ctx0" brushRef="#br1" timeOffset="57630.76">10686 7886 583,'0'0'699,"18"-4"-110,-18 4-70,11 0-73,-11 0-46,12 0-41,-12 0-55,13 5-69,-13-5-22,11 10-29,-11-10 4,12 11-40,-9-3 19,1 1-44,-1 1 12,-3-10-22,2 18 23,-2-18-31,-1 19 15,0-8-29,-2-1 20,-1-1-3,2 0 6,-4 0-4,1-2-13,5-7-8,-11 13-3,11-13-7,-8 9 2,8-9-1,-10 7-9,10-7-1,-7 5-2,7-5-11,0 0 0,-11-3-7,11 3-9,0 0-6,-4-15-2,4 15-11,3-19-1,1 5-8,0-2 10,2-4 37,3 0-58,3-5 47,-1 0-39,3 0 52,0 2-27,1-1 41,1 2-6,0 2-7,-1 5-2,1 1-6,1 2-6,-1 0-12,0 7 1,2 1-8,-3 2-33,2 2 22,-1 3-19,3 1 27,0 4-26,0 3 24,-2 0-32,0 3 30,-2 1-31,-1 0 32,-1 2-35,-1 0 29,-1-1-29,-2 2 31,0 0-33,-5-3 11,0-1-138,-1 1-62,-3-2-143,-3 2-121,-2-1-252,-6 0-399,1-1-524,-5 1-1301</inkml:trace>
  <inkml:trace contextRef="#ctx0" brushRef="#br1" timeOffset="58571.01">12690 8090 134,'0'0'800,"5"-7"-198,-5 7-88,0 0-65,11-8-63,-11 8-67,0 0-34,11-2-34,-11 2-16,0 0-11,0 0-41,13 2-15,-13-2-41,0 0-2,8 8-30,-8-8 13,0 0-33,4 7 17,-4-7-32,0 0 16,0 0-14,-4 14-13,4-14-3,0 0-12,-10 7-5,10-7-11,-9 3 0,9-3 1,-18 1-5,18-1-3,-17-3 2,17 3-7,-19-5-13,19 5 14,-15-7-3,5 2 3,10 5-8,-9-10 3,9 10-1,-1-11 1,1 11 12,4-10 20,-4 10 14,14-10 14,-14 10 19,20-5 7,-6 5 3,-1 3 22,3 1 20,1 4-17,1-1-4,-4 5 7,2 0 41,-3 4-65,-3-2 38,0 2-65,-3 2 29,-5-2-10,0 1-27,-6 2-14,-1 2-14,-3 1-52,-6 1-141,1 3-126,-3-2-134,-2 4-151,0-7-190,0 1-886,0-3-1311</inkml:trace>
  <inkml:trace contextRef="#ctx0" brushRef="#br1" timeOffset="58971.23">13928 7753 305,'0'0'881,"-2"-16"-154,2 16-56,0-13-75,0 13-54,-2-14-16,2 14-21,0 0-81,0-15 12,0 15-93,0 0-8,2-12-21,-2 12-35,0 0 51,7 7-56,-7-7 45,6 17-49,-1-4-156,-1 2-114,2 4 0,-2 4 0,0-1 0,1 0 0,-1 3 0,-2 0 0,0-1 0,0 0 0,1-1 0,-2-4 0,0 0 0,-1-1 0,0-1 0,0-1 0,0-3 0,0-13 0,0 21-449,0-21-123,1 16-78,-1-16-66,0 0-62,2 14-813,-2-14-1243</inkml:trace>
  <inkml:trace contextRef="#ctx0" brushRef="#br1" timeOffset="59312.52">14214 7797 43,'9'-13'973,"-2"4"-175,1-1-95,-1 2-89,-1 0-57,-6 8-41,10-12-78,-10 12-46,6-9-85,-6 9-20,0 0-67,0 0 26,0 0-73,-10-3 30,10 3-77,-19 7 30,6-2-73,-3 3 4,-1-1-32,-4 2-12,0-1-10,-1 1-11,3 0 5,-4-1-5,4 0-3,4-1-7,1 0-5,1-3 3,2 2-4,1-1-3,10-5-6,-15 8 1,15-8 6,-6 6 5,6-6-5,0 0 3,4 12-7,-4-12-1,13 12 4,-3-7-1,3 2 4,2 1-5,1 1 16,7 0 12,-2 1 35,4 1-39,2 0 47,1 1-40,-1 0 24,0-2-46,-4-2 37,-1 2-49,-2-2 36,0 0-45,-6-1 40,2-1-50,-3-2-39,-2 2-125,0-2-81,-2-1-81,-9-3-113,17 4-153,-17-4-138,13 3-805,-13-3-1197</inkml:trace>
  <inkml:trace contextRef="#ctx0" brushRef="#br1" timeOffset="59623.3">14820 7832 415,'0'0'900,"-11"-8"-119,11 8-98,-6-4-81,6 4-18,0 0-67,-10-7-83,10 7-47,0 0-7,0 0-23,0 0 30,0 0-79,0 0-3,8-6-45,-8 6 18,12 0-56,-12 0 14,19 4-81,-6-3-155,2 0 0,-1 0 0,5 1 0,0-1 0,2 1 0,0-2 0,-2 1 0,3-1 0,-3 0 0,0 0 0,0 0 0,-1 0 0,-3 1 0,-1-1 0,2 0 0,-16 0 0,24 0 0,-24 0-20,18 0-401,-18 0-36,15 0-57,-15 0-76,0 0-59,10 3-50,-10-3-190,0 0-358,0 0-857</inkml:trace>
  <inkml:trace contextRef="#ctx0" brushRef="#br1" timeOffset="59825.4">14944 7948 914,'-9'4'771,"9"-4"-42,-8 9-109,8-9-18,0 0-61,-5 10-27,5-10-54,0 0-30,6 9-26,-6-9-3,12 3-93,-12-3 4,18 3-63,-18-3 0,26 2-77,-13-1-1,4-2-54,-2 1 5,3-2-55,0 2-29,4-3-38,-2 1 0,-1 1 0,3-2 0,1-2-119,0 3-154,-3-1-83,1 0-71,1-1-65,-2 1-153,4-2-187,-1 1-766,0-2-1250</inkml:trace>
  <inkml:trace contextRef="#ctx0" brushRef="#br1" timeOffset="60274.56">15725 7718 682,'0'0'736,"8"-15"-81,-8 15-33,4-14-83,-4 14-53,5-11-26,-5 11-34,3-11-57,-3 11 3,1-10-74,-1 10 1,0 0-96,0 0 13,-1-15-77,1 15 21,0 0-69,0 0 39,0 0-68,-17 3 32,17-3-59,-10 9 41,3-1-53,0 1 43,0 3-52,1 0 39,-1 0-46,0 3 4,1 3-4,-1 0 3,2 2 7,0 1 1,1-3-8,0-2 4,3 1-7,0 1-2,1-4 5,0 1 0,2-4-3,3 2 2,0-2 5,1-1 35,3-1-27,2-2 9,1 0-41,2-3 42,2-2-43,2-1 28,-1-1-29,2-2 40,0-1-40,3-3 45,1-3-49,-2 0 40,3-3-42,1-3 40,-2-1-32,-1-2 37,-3 0-31,-1-3 46,-3 2-18,-1-1 60,-4 3-1,-2-1-6,0 2 10,-6 0-13,-2 3-10,-2-3-62,-2 3-2,-5 0 0,0 0 0,-3 1 0,-3 2 0,2 2 0,-6 0 0,-1 2 0,2 1 0,-2 1 0,-1 1-41,2 1-133,-2 2-5,1-1-75,1 1-48,-2 1-75,3-1-20,1 2-116,0 0-71,3 0-121,-1 4-775,2-4-1104</inkml:trace>
  <inkml:trace contextRef="#ctx0" brushRef="#br1" timeOffset="60555.1">16419 7783 1172,'9'4'1024,"-9"-4"-173,0 0-71,12 3-53,-12-3-83,0 0-119,0 0-37,13 2-110,-13-2-31,0 0-80,0 0-41,16 0-61,-16 0-1,0 0-63,0 0 10,0 0-54,14 0 20,-14 0-48,0 0 20,0 0-99,0 0-65,0 0-113,0 0-105,0 0-108,0 0-148,0 0-201,0 0-989,0 0-1477</inkml:trace>
  <inkml:trace contextRef="#ctx0" brushRef="#br1" timeOffset="62238.55">19229 7472 753,'-7'-8'854,"7"8"-138,-7-8-78,7 8-43,-6-7-32,6 7-66,0 0-70,-10-7-12,10 7-75,0 0 22,0 0-39,-13 7 24,13-7-27,-9 16 10,5-3-19,-2 4-39,1 2-144,-1 3-128,0 0 0,2 1 0,-1 2 0,0 0 0,1 1 0,0 0 0,1-1 0,0 0 0,2 3 0,-1-5 0,1-3 0,2 0 0,-1-1 0,2-2 0,-1-2 0,0-3-369,1 0-133,-2-12-91,2 17-100,-2-17-118,4 12-842,-4-12-1316</inkml:trace>
  <inkml:trace contextRef="#ctx0" brushRef="#br1" timeOffset="62575.82">19093 7553 276,'-3'-17'918,"0"2"-211,2 2-61,0 1-59,1 1-57,0 11-30,-1-19-66,3 10-47,-2 9-29,8-13-31,-8 13-32,18-6 3,-5 4-67,2 4 41,3 1-59,5 2 26,5 5-27,2 0-26,0 2-26,6 5-23,-1 2-22,1 0 27,2 1-121,-2 0-21,1 3 0,1-1 0,-4 2 0,1-2 0,-2 0 0,-4 0 0,-7-2 0,-3-2 0,-5-3 0,-1 2 0,-6-5 0,-3 2 0,-4 1 0,-1-1 0,-5 3 0,-3-2 0,-7 2 0,-3 0 0,-3 2 0,-7 0 0,-3 1 0,-1-5 0,-3 3 0,0-2 0,1-2 0,4-3 0,0 0 0,1-4 0,1 2 0,5-3 0,4-3 0,1 1-290,0-1-271,6-3-187,1-3-188,1-1-850,3-2-1483</inkml:trace>
  <inkml:trace contextRef="#ctx0" brushRef="#br1" timeOffset="62871.21">19798 7239 533,'4'-15'910,"-2"-2"-130,2 6-115,-3-1-13,2 2-41,-2-1-65,-1 11-64,3-16 1,-3 16-116,1-13-15,-1 13-86,0 0 34,0 0-49,0 0 29,0 0-54,-8 10 13,2 0-49,2 3-132,-1 2-58,1 2 0,0 0 0,0 1 0,2 1 0,1-1 0,-2 0 0,3 1 0,3-2 0,0 0 0,1-2 0,3-1 0,2-2 0,2-1-301,2-2-233,2-3-34,2-1-55,1-4-63,0 1 3,1-2-30,1-2-580,2-3-896</inkml:trace>
  <inkml:trace contextRef="#ctx0" brushRef="#br1" timeOffset="63166.64">20148 7265 371,'6'-12'732,"0"0"-134,-4 3-36,-2 9-51,4-18-48,-4 18-50,0 0-67,-1-14-5,1 14-19,0 0-18,-11 3-26,11-3-6,-10 11-30,4-1-38,1-2-23,0 3-35,-1-1-28,4 2-24,-1 0 8,2 0-45,1-12 29,0 22-55,4-13 37,0 0-56,2-1 44,2 0-58,2-4 49,0 0-48,1 0 42,3-3-55,-2 1 55,4-4-52,-1 0 50,2-2-49,-3 1 50,0-3-31,-1-1 64,-1-1-16,0-1 53,-3-2-46,0-1 28,-4 1-39,-3 0 31,1-1-47,-3 12 23,-3-21-32,-2 9 23,-2 3-41,-2-1 26,-2 0-46,0 2 38,-1 1-40,1 3 16,-3 0-105,4 0-50,-4 1-124,1 3-99,1-1-139,0 2-196,12-1-180,-20 4-646,20-4-1171</inkml:trace>
  <inkml:trace contextRef="#ctx0" brushRef="#br1" timeOffset="63411.15">20363 7057 858,'7'-12'803,"-7"12"-99,8-12-116,-8 12-36,13-11-70,-13 11-63,17-7-72,-17 7-35,20-2-38,-9 2-31,3 4-32,1 1-21,1 1-23,1 4-12,-1 1-34,1 0-13,-2 3-35,-1 1-5,-1 3-6,-3-3-12,-1 2-5,-1 0-11,-6 0-8,1 0-14,-3 9 38,-5-1-113,-5 4-129,-3 5-120,-4-1-215,1 1-125,-3-2-254,1 0-461,0-7-967</inkml:trace>
  <inkml:trace contextRef="#ctx0" brushRef="#br1" timeOffset="63743.3">20945 7693 200,'0'0'934,"-9"-7"-172,9 7-77,0 0-85,-10-4-6,10 4 1,0 0-83,0 0 25,0 0-9,0 0-43,10-5-51,-10 5-43,17 1-47,-17-1-45,22-1-45,-11 2-217,5-2-37,-4 1 0,4 0 0,-2 0 0,1 0 0,-1 0 0,1 0 0,-2 0 0,1-2 0,-14 2-301,21-1-219,-21 1-73,18 0-113,-18 0-75,13 3-172,-13-3-426,0 0-978</inkml:trace>
  <inkml:trace contextRef="#ctx0" brushRef="#br1" timeOffset="63925.5">20942 7861 233,'-8'9'957,"0"-3"-172,8-6-91,-6 10-77,6-10-25,0 0-56,-1 13-68,1-13-42,6 8 0,-6-8-87,15 7-1,-4-6-84,2 0-4,2-1-80,1 2 0,3-2-65,1-2 6,1 1-60,0 0-34,3-2-152,0-1-127,-3 1-106,2-2-159,-2 1-139,2-1-154,-2-3-690,-2 4-1140</inkml:trace>
  <inkml:trace contextRef="#ctx0" brushRef="#br1" timeOffset="64196.17">21713 7390 1225,'-5'-12'865,"1"4"-76,4 8-79,-7-16-46,7 16-95,-7-12-73,7 12-71,-6-9-9,6 9-71,0 0 28,0 0-42,0 0 25,-5 12-30,5-12-25,0 20-301,1-8 0,-1 4 0,2 4 0,-1-1 0,0 3 0,0 2 0,1 0 0,-1 1 0,3-2 0,-3 0 0,0 0 0,2-4 0,-2 0 0,3 0 0,-2-1 0,2-3 0,0 3 0,0-1-550,2-3-159,-1-2-67,2-1-82,-1-3-817,2-1-1347</inkml:trace>
  <inkml:trace contextRef="#ctx0" brushRef="#br1" timeOffset="64576.75">21927 7706 736,'7'-10'717,"-2"3"-68,-1-1-26,-4 8-78,7-14-20,-7 14-31,5-13-65,-5 13-27,0 0-71,1-9 9,-1 9-32,0 0-17,0 0-37,-17 2-14,9 4-20,-1-2-27,-3 4-22,-1 1-61,-1 0 9,0-2-49,0 3 11,-1 0-44,2 0 23,0-2-41,1 1 23,1-2-36,4-2 19,-2 2-39,1-2 8,8-5-79,-9 5 20,9-5-81,0 0 22,0 0-62,0 0 13,0 0-19,9-8 16,-1 2 33,3-1 19,-1-1 24,2-1 19,3-1 18,-1 3 5,2-1 21,-1 1 9,2 0 15,-1 1 10,2 4 48,0-2 0,0 1 46,0 3-29,0 0 36,0 0-46,-1 1 44,0 2-43,1 2 46,-3-2-54,1 3 35,-2-1-56,0 1 41,-1-2-55,-2 0 44,0 0-56,0 1 48,0-1-25,-1-2 13,-10-2-67,17 3-27,-17-3-93,18 3-67,-18-3-40,16-3-61,-16 3-76,15-3-39,-15 3-43,16-6-8,-8 1-77,0 0-76,-2-1-356,3-2-595</inkml:trace>
  <inkml:trace contextRef="#ctx0" brushRef="#br1" timeOffset="64811.37">22332 7456 56,'-6'-20'809,"0"1"-146,1 0-25,1 2-28,-1 1-84,0 0-4,-1 1-35,2 2-18,0 3-26,2-2-21,2 12-34,-6-17-2,6 17-85,-3-12-7,3 12-43,0 0 51,0 0-8,0 0 36,0 0-330,3 9 0,1 2 0,0 5 0,0 1 0,2 5 0,-2 3 0,1 3 0,0 1 0,1 1 0,-4-4 0,1 1 0,-2-1 0,-1-1 0,0 1 0,1 0 0,-1-3 0,0-2 0,-1 0 0,1-3 0,0-4 0,-1 0 0,1-14 0,0 18-58,0-18-994,-3 14-1179,3-14-2018</inkml:trace>
  <inkml:trace contextRef="#ctx0" brushRef="#br2" timeOffset="68095.89">1235 12711 47,'-1'-11'1096,"1"11"-262,-2-17-62,2 17-57,-2-12-66,2 12-90,-7-8-83,7 8-47,0 0-25,-9-5-44,9 5-38,-11 6-24,6 2-18,-2 3 1,-1 3-33,1 3-12,-1 2-51,0 3-185,4 0 0,-1 2 0,1 0 0,0-1 0,1 3 0,0-2 0,3 0 0,3-4 0,-1 1 0,1 0 0,1-3 0,2 2 0,-1-6 0,5 0 0,0-3 0,2-1-244,2-4-290,1-1-62,3-3-88,-1-2-42,2 0-63,-1-2-677,1-2-1085</inkml:trace>
  <inkml:trace contextRef="#ctx0" brushRef="#br2" timeOffset="68411.64">1489 12847 598,'-3'-12'738,"-1"2"-109,4 10-35,-7-16-71,7 16-68,-8-9-48,8 9-25,-10-4-41,10 4-23,-11 4-50,11-4-34,-8 10-36,4-2-30,2 2-24,-1 0-16,3-10-34,0 23-15,1-11-16,1-1-9,3 1-12,1 0-5,2-2-9,0 0-7,1-1-3,3-3-3,-1 1-5,0-3-2,2-2 10,0 0-10,1-1 0,0-1 1,0-3-4,-1 1 5,2-2 0,-3-1 4,0-1 30,0-1 1,-3-3 15,-1 3-2,-1-3 26,-3-1-11,-2 1 35,0-1-46,-2 11 3,-4-21-25,0 11 8,-2 1-25,-1-3 9,-3 2-24,0 3 7,-3 0-13,4 1 18,-3-1-37,1 5-24,0-2-88,11 4-75,-22-3-75,22 3-75,-23 0-86,23 0-157,-18 5-100,18-5-795,-18 4-1120</inkml:trace>
  <inkml:trace contextRef="#ctx0" brushRef="#br2" timeOffset="68687.01">1773 12496 549,'0'0'940,"-4"-12"-130,4 12-96,0 0-100,-2-13-96,2 13-110,0 0-53,0 0 4,0 0-37,0 0-17,12 9-38,-4 0-16,-1 3-10,4 5-34,2-2-30,-3 3-17,5 4-19,-2 1-12,2 3 40,0 7 8,1 0-31,-6-5-24,1 2-23,-1-1-88,-5 2-11,1 0 0,-3-1 0,-2-1 0,-2-3 0,-4 6 0,-2-3-34,-2 2-345,-2-4-101,-1 0-165,0 0-225,-2-1-955,-4-2-1532</inkml:trace>
  <inkml:trace contextRef="#ctx0" brushRef="#br2" timeOffset="74426.89">783 13378 440,'0'0'734,"-10"-12"-108,10 12-31,-4-12-51,4 12-31,-4-13-24,4 13-19,-5-12-30,5 12-24,-4-10-34,4 10-38,0 0-43,0-10-65,0 10-28,0 0-29,0 0 2,0 0-5,0 0-1,0 0 2,-2 17 1,4-7 0,-4 3-21,4 1-105,-2 5-52,0-1 0,-2 0 0,2 2 0,-1-1 0,1 1 0,-1-1 0,1 2 0,-1-1 0,-1-2 0,2 0 0,-2 1 0,2-2 0,-5 0 0,5-5 0,-2 0-240,2-12-168,-1 21-59,1-21-46,-1 16-78,1-16-62,0 13-94,0-13-705,0 0-1067</inkml:trace>
  <inkml:trace contextRef="#ctx0" brushRef="#br2" timeOffset="74807.48">710 13336 833,'-6'-12'715,"3"0"-101,-1 4-41,0-2-44,4 10-37,-6-14-30,6 14-52,-6-12-37,6 12-9,-2-12-46,2 12-39,0 0-48,-2-11-50,2 11-3,0 0 10,11-8-44,-11 8-3,16 0-8,0 2-8,-1 1-15,6 2-12,2-1-7,4 5-6,4 2 2,-2-2-11,3 1 1,-1 1-22,0 2-5,3 2-10,2-1-2,-2 1-9,-6-1 2,-2 1-14,0-1 7,-5 1-24,-3-1 0,0 0 0,-7-1 0,-2 1 0,0-2 0,-5 1 0,-3 1 0,-2 1 0,-6-1 0,0 3 0,-5 2 0,-4 1 0,-4 0 0,-5-1 0,-2 2 0,-4-1 0,-1 0 0,-1-2 0,1-1 0,3-2 0,2-1 0,4-2 0,2-4 0,0 2 0,2-1 0,-1-2 0,7-1 0,0 0-289,1-2-308,12-4-167,-15 6-161,15-6-848,0 0-1469</inkml:trace>
  <inkml:trace contextRef="#ctx0" brushRef="#br2" timeOffset="75903.11">2185 13636 483,'0'0'1003,"-9"3"-191,9-3-60,0 0-56,-13 1-80,13-1-108,0 0-72,0 0-36,0 0-25,0 0-34,0 0-49,0 0-48,6 6-35,-6-6-38,16 2-29,-16-2-29,21 2-23,-9-1-16,-1 1-17,3-1-12,-2 0-9,2 1-27,-1-1-83,1-1-88,-1 0-106,-13 0-74,24-1-69,-24 1-114,23 0-108,-23 0-98,15 0-779,-15 0-1137</inkml:trace>
  <inkml:trace contextRef="#ctx0" brushRef="#br2" timeOffset="76094.98">2118 13839 430,'-6'7'778,"6"-7"-117,-9 11-45,9-11-95,-5 9-33,5-9-47,0 0-51,4 10-66,-4-10-53,11 4-39,-11-4-58,17 3-24,-5-6-37,1 3-17,4-4-58,1 0-54,0 0-93,1-4-66,3 2-141,-2-1-116,-1-1-160,3 1-701,-1-3-896</inkml:trace>
  <inkml:trace contextRef="#ctx0" brushRef="#br2" timeOffset="76891.33">4009 11228 201,'0'0'740,"2"-13"-114,-2 13-14,1-10-60,-1 10-16,0 0-35,3-15-21,-3 15-35,0 0-29,2-13-25,-2 13-23,0 0-39,0 0-42,3-12-37,-3 12-38,0 0-31,0 0-31,0 0 13,0 0 1,0 0 20,0 0 1,6 15 11,-5-5-174,0 4-22,1 0 0,0 3 0,0 1 0,-1 0 0,0 0 0,2 3 0,-2 1 0,0-2 0,1 1 0,-1-1 0,0-2 0,0 1 0,1-1 0,-1-2 0,-1 0 0,1-2 0,1-2 0,0-1 0,-1 0 0,-1-11 0,2 15 0,-2-15 0,1 12 0,-1-12 0,1 13 0,-1-13 0,0 0 0,3 12 0,-3-12 0,0 0 0,0 0-166,2 12-676,-2-12-159,0 0-947,5 12-1685</inkml:trace>
  <inkml:trace contextRef="#ctx0" brushRef="#br2" timeOffset="77583.21">4007 12559 710,'0'0'792,"-8"-11"-76,8 11-128,-5-9-28,5 9-46,-1-13-59,1 13-69,1-13-37,-1 13-38,8-13-15,-1 5-24,1 1-29,5 0-21,-2 1-14,5 1-11,-1 0-29,0 3-28,2-3-12,-2 5-17,1 0-15,-1 3-16,-1 0-6,1 2-5,-3 1-3,-1 2-5,-1 1-4,-3 2-9,-2-1-1,-4 1-14,-1 3-1,-2 1-10,-5 1-2,-2 2-4,-2 1-1,-5 3-2,0-2-4,-2-1-4,-1 0 1,-1 0-4,1 0 3,3-6-4,-1 2 1,2-2-2,1 0 3,1-4-6,2 2 3,2-2-2,0-3-6,2 2 6,7-8-3,-9 10 1,9-10 1,-5 9 4,5-9 4,0 0-4,7 10 1,-7-10 0,15 3-1,-15-3-4,24 2 3,-8 0 0,2-2 4,1 0-3,1 0 14,2-2-10,0 1 10,1 0 6,-3-1-21,3 1 0,-1-1 0,-3 1 0,-1 0 0,-2 0 0,-3-1 0,-13 2 0,24-1 0,-24 1 0,20-1 0,-20 1 0,15-1 0,-15 1 0,13 0 0,-13 0 0,0 0 0,14-2 0,-14 2 0,0 0 0,0 0 0,0 0 0,0 0-503,0 0-98,0 0-190,0 0-240,0 0-634,-4 12-1334</inkml:trace>
  <inkml:trace contextRef="#ctx0" brushRef="#br2" timeOffset="78358.01">4045 13701 444,'-8'-14'711,"8"14"-108,-6-12-11,6 12-66,-5-12-23,5 12-51,-3-14-49,3 14-18,-2-15-35,2 15-32,4-13-31,-4 13-36,7-16-16,-2 8-23,3 1-13,1 1-37,0 0-17,1 0-17,2 2-17,-2 2-1,2 0-37,0 1-9,-12 1-12,22 3-8,-12-1-3,-1 2-2,0 2-9,-1 0 4,-2 3-6,-2 0-3,-1 1-5,-2 2-6,-4-2 0,-1 4-3,-1-1 5,-2 1 9,-4 2-13,0-1-5,-3 1 3,2-3-7,-2 2 2,3-4 22,0 0-31,0-1-8,2-1 6,0 0-5,0-1 15,3-3-20,-1 2 7,7-7 0,-10 8-5,10-8-10,-7 6 9,7-6-4,0 0 8,0 0-5,0 0 5,0 0-1,11 3 5,-11-3-2,13-1 6,-13 1-2,22-2 5,-22 2-3,25 0 1,-11 0-4,3 3 6,-1-1-4,2 1 7,-2 2-5,2-1 5,-3 4-1,-1-1 2,-1 0 5,-1 0 7,-1 2 13,-2-1 7,-2 1 14,-2-1-2,-5-8 9,4 16 4,-4-16 16,-4 16 13,-1-7 5,-2-1-4,-2 1-66,-3 0-25,-2-3 0,1 2 0,-3-2 0,0-1 0,-1 0 0,1 0 0,-2-3 0,2 2 0,-1-1 0,2-1 0,-1-1 0,4-1 0,-2 2 0,2-4 0,-2 1 0,2 0 0,2-1 0,10 2-54,-20-6-272,20 6-74,-15-2-50,15 2-93,-12-6-108,12 6-101,0 0-836,-10-2-1238</inkml:trace>
  <inkml:trace contextRef="#ctx0" brushRef="#br2" timeOffset="79236.51">4087 14654 556,'0'0'864,"1"-14"-113,-1 14-52,3-12-50,-3 12-71,3-10-72,-3 10-73,0 0-58,2-10-65,-2 10-49,0 0-27,0 0-8,0 0-16,0 0-22,0 0-16,-1 17-11,1-17-11,-5 18-22,1-7-18,-1 2-13,0 2-15,0-1-5,0 1-10,-2 0-9,0-1-4,0 1-8,1 0-3,-1-1-8,1-1 0,-2 2-11,2-3-12,-1 0-12,2-2 0,1-1 0,-2 0 0,6-9 0,-6 14 0,6-14 0,-7 10 0,7-10 0,-3 9 0,3-9 0,-4 10 0,4-10 0,0 0 0,0 0 0,0 0 0,4 11 0,-4-11 0,10 2 0,-10-2 0,15 1 0,-15-1 0,21 1 0,-7 0 0,0 1 0,1-2 0,3 1 0,2 1 0,1-1-92,-3 0-25,2 2-3,0-3 9,-1 3-4,-2-3 6,-2 2-4,-2-2 9,0 2 3,0-1 19,-13-1 8,18 2 17,-18-2 7,16 1 36,-16-1-23,12-1 9,-12 1 0,0 0 4,14-5 5,-14 5 5,0 0 0,5-10 8,-5 10-1,0 0 1,-1-17 1,1 17 3,-4-17 2,4 17 7,-6-19 11,2 11 7,1-2 30,-1-1 38,1 4 0,3 7 32,-7-16-25,7 16-6,-4-11-7,4 11-12,-6-11-21,6 11-14,0 0-8,-5-8-5,5 8-4,0 0-3,0 0 5,-4 13 6,4-13 3,0 18-3,1-5-6,1 1-3,0 3-3,0 2-3,0 1-7,3 1 1,-1 2-2,0 0 0,0 1-2,1 0-22,0 0-78,0 1-94,4 1-105,-3 3-129,1-1-73,-1 0-149,2-1-90,-2 2-871,-1 0-1257</inkml:trace>
  <inkml:trace contextRef="#ctx0" brushRef="#br2" timeOffset="79875.93">4229 15956 725,'-9'-9'675,"9"9"-70,-6-7-59,6 7-61,-8-8-27,8 8-57,-7-6-26,7 6-44,0 0-38,-12-6-29,12 6-22,0 0-21,-15 0-20,15 0-9,-9 6-15,9-6-20,-9 10-22,9-10-29,-9 14-7,4-6-15,1 3-14,0-2 3,1 1-13,0 2 2,0-2-17,2 2 0,-1-2-20,2-10 6,0 23-16,2-13 0,0 1 8,1-1 9,2-1-20,1 0 9,3 2-14,2-3 3,0 0-14,2 0 23,0 0-25,3-1 21,-2-1-24,3 1 14,-2 0-11,2-1 19,-2 1-23,2-1 18,-3-1-17,0 0 13,-1 0-12,-2-1 13,-3 2-5,1-4 6,-9-2-13,15 10 16,-15-10-14,8 7 18,-8-7-14,0 0 14,1 15 0,-1-15 12,-5 9-26,-2-4 36,-1 2-11,-1-2-12,-3 0-12,-3 2 11,-3-2-7,1 0 7,-4 2-10,0-2 2,-3-2-13,2-1 16,-1 1-7,1-2-11,1 0-52,-1-2-37,0 0-50,3 0-41,0-3-38,1-1-68,1-1-69,1-3-90,3 2-101,3-2-61,-3 0-795,8-3-1018</inkml:trace>
  <inkml:trace contextRef="#ctx0" brushRef="#br2" timeOffset="80099.49">4126 15913 619,'0'0'818,"10"-7"-61,-10 7-77,15-3-82,-5 0-59,1 0-64,4 0-71,0 0-40,4-1-44,4-3-44,0 3-19,2-2-49,0-2-28,0 2-42,-1 0-16,0 1-35,-2-2-5,-2 2-29,-2-2-7,-2 2-56,0 0-46,-2 2-84,-3-1-83,0-1-75,-1-1-145,-2 0-137,-8 6-199,11-11-649,-11 11-1037</inkml:trace>
  <inkml:trace contextRef="#ctx0" brushRef="#br2" timeOffset="80898.32">5535 10048 1153,'0'0'997,"0"-15"-126,0 15-50,-1-13-19,1 13-130,0 0-73,0-15-122,0 15-69,0 0-105,0 0-18,0 0-22,0 0 45,0 0-76,0 0-232,2 11 0,0 1 0,-1 3 0,3 2 0,-2 1 0,2 4 0,1-1 0,-1 2 0,0-1 0,1 2 0,1-2 0,-1 0 0,1-2 0,-3 1 0,3-4 0,-2-2 0,2 0 0,-2-1 0,-2-3 0,1-1 0,-1 0 0,2-2 0,-4-8 0,4 14 0,-4-14 0,4 11 0,-4-11 0,0 0 0,0 0 0,6 6 0,-6-6 0,0 0 0,0 0 0,4-10 0,-4 10-336,0 0-480,2-14-147,-2 14-953,3-13-1643</inkml:trace>
  <inkml:trace contextRef="#ctx0" brushRef="#br2" timeOffset="81638.46">7610 10061 913,'0'0'850,"-15"-5"-108,15 5-74,-10-4-37,10 4-32,-8-7-125,8 7-5,0 0-106,0 0 17,4-14-39,-4 14-43,14-10-49,-3 7 7,1 0-53,2 2 12,0 1-55,3 0-2,1 2-43,1 3-8,-4 0-107,4 4 0,-2-1 0,-2 3 0,-2 1 0,-2 0 0,-4 1 0,-2 0 0,-2 1 0,-5 0 0,0 3 0,-5 2 0,-3-2 0,-1 1 0,-1-2 0,-2 1 0,0 0 0,0-2 0,0-1 0,0-2 0,2 0 0,2-2 0,0 0 0,2-3 0,0 0 0,2 0 0,6-7 0,-7 8 0,7-8 0,0 0 0,6 7 0,-6-7 0,15 2 0,-3-4 0,3 2 0,4-2 0,0 0 0,6-1 0,1 1 0,1-2 0,1 2 0,2-1 0,-1-1 0,6 1 0,-6 1 0,-1-2 0,-3 1 0,0 1 0,-3 0 0,-3 0 0,-2-1 0,-2 2 0,-2-1 0,-1 1 0,-12 1 0,18-1 0,-18 1 0,16-3 0,-16 3 0,0 0 0,12-2 0,-12 2 0,0 0 0,0 0 0,0 0 0,0 0 0,0 0 0,0 0 0,-3-10-220,3 10-781,0 0-214,-12-2-602,12 2-1520</inkml:trace>
  <inkml:trace contextRef="#ctx0" brushRef="#br2" timeOffset="82350.52">9813 10106 440,'0'0'851,"-13"-10"-101,13 10-59,-11-12-73,6 4-34,5 8-34,-7-14-93,7 14-3,-3-13-95,3 13 5,2-14-40,2 5-42,1 1-21,4 0-16,-1 0-33,2 3-21,4-2-10,-1 2-19,-1 2-18,1 1-73,0 2-71,1 0 0,-2 2 0,-1 1 0,-1 2 0,1 2 0,-3 1 0,0 1 0,-4 1 0,0 1 0,-3-1 0,-1 2 0,-4 3 0,0-1 0,-2 0 0,-1 0 0,-2-1 0,1-1 0,-1 1 0,-1-1 0,2-2 0,2-2 0,-1 0 0,1 0 0,6-8 0,-9 12 0,9-12 0,-7 9 0,7-9 0,0 0 0,0 0 0,0 0 0,7 7 0,-7-7 0,0 0 0,18-1 0,-18 1 0,16 0 0,-16 0 0,25 0 0,-11 0 0,1 1 0,3 1 0,0 1 0,1-1 0,0 1 0,0 2 0,0 0 0,-2 0 0,1 0 0,-4 2 0,0-2 0,-4 3 0,-2-2 0,0 1 0,-8-7 0,6 13 0,-6-13 0,-1 13 0,-3-4 0,-2-2 0,-2 0 0,-4 0 0,0 1 0,-2-3 0,-3 3 0,2-3 0,-4-1 0,-3 2 0,1-3 0,1 0 0,0-1 0,-1 1 0,1-2 0,-1 0 0,2-1 0,0 0 0,1 0 0,1-2 0,3-1-50,1 1-489,3-1-116,-1 1-166,11 2-163,-12-10-644,12 10-1285</inkml:trace>
  <inkml:trace contextRef="#ctx0" brushRef="#br2" timeOffset="83151.49">12200 9931 952,'0'0'847,"0"0"-81,0-15-70,0 15-42,0 0-27,0-12-129,0 12-16,0 0-118,0 0-4,0 0-37,0 0-2,0 0 3,0 0-24,-4 8-37,0 2-23,1 2-66,-4 4-174,1-1 0,-1 5 0,-2-1 0,-2 0 0,2 1 0,0-1 0,-5 1 0,5-2 0,-3 0 0,1-1 0,1-3 0,3 1 0,-3-3 0,4-1 0,1-3 0,1 1 0,4-9 0,-9 13 0,9-13 0,-3 9 0,3-9 0,0 0 0,6 9 0,-6-9 0,0 0 0,17 2 0,-17-2 0,18-1 0,-6 0 0,2 0 0,0 0 0,5 0 0,-2 0 0,4-1 0,0 1 0,-2-1 0,4 1 0,0 0 0,0-1 0,0 2 0,0 0 0,-1-1-116,-2-1 0,0 2 4,-1-2 11,-4 0-20,-1 2 72,-1-1-44,-13 1 61,21-3-46,-21 3 61,13-3-49,-13 3 59,9-3-43,-9 3 52,0 0-47,7-8 59,-7 8-50,0 0 53,-8-11-48,8 11 55,-8-10-48,8 10 52,-13-12-40,3 5 75,1-1-57,-1 2 63,0 0-34,2-1 65,-1 0-22,2 2 45,-2 1-30,2-1 26,7 5-43,-13-8 12,13 8-49,-10-3 24,10 3-33,0 0 9,-9 3-39,9-3 0,0 0 0,0 20 0,3-9 0,1 1 0,-2 4 0,3 0 0,0 3 0,1 3 0,1 0 0,-1 2 0,4 2 0,-5-4 0,1 3 0,-1-4 0,3 1 0,-3-1 0,-1-4 0,-1-2 0,1 0 0,-1-1-76,1-2-468,-2-3-119,0 2-174,-2-11-179,4 15-584,-4-15-1254</inkml:trace>
  <inkml:trace contextRef="#ctx0" brushRef="#br2" timeOffset="83718.47">13787 10021 634,'8'-7'885,"2"-2"-103,-4 1-97,1 0-35,-7 8-18,10-13-113,-10 13 2,6-12-87,-6 12-1,9-10-83,-9 10-12,4-10-74,-4 10-15,0 0-59,-2-10 19,2 10-25,0 0-25,-11-3-86,11 3-73,-12 3 0,12-3 0,-13 8 0,7-1 0,-2-2 0,4 2 0,-1 2 0,1 1 0,0-1 0,2 1 0,0 2 0,4 0 0,0 0 0,2 1 0,3 1 0,5 0 0,0 2 0,3-2 0,0 1 0,3-1 0,2 2 0,0-3 0,-1-1 0,0 2 0,2 0 0,-1-3 0,-2 0 0,0-1 0,0 0 0,-4-2 0,-1 1 0,-1-2 0,1-1 0,-5 0 0,2-1 0,-2 0 0,-8-5 0,11 7 0,-11-7 0,7 8 0,-7-8 0,0 0 0,0 0 0,-2 15 0,2-15 0,-11 6 0,11-6 0,-18 4 0,5-1 0,0-1 0,-3 1 0,-3-3 0,-1 3 0,-2-3 0,-1 1 0,1-1 0,-1 0 0,-1-1 0,1 1 0,1-3 0,1 1 0,1 0 0,0-2 0,2 0 0,2-2-86,1-1-518,1-1-90,5 0-84,0-2-76,5-2-784,0 0-1298</inkml:trace>
  <inkml:trace contextRef="#ctx0" brushRef="#br2" timeOffset="84014.33">13865 9963 779,'0'0'866,"0"0"-98,0-12-104,0 12-64,0 0-51,5-12-90,-5 12 1,13-3-98,-3 0 16,3 1-87,5-2 15,0 1-26,2 1-17,1 1-16,4-1-8,1-1-14,-2 1-5,1-1 7,1 0-219,-2 2-8,0-2 0,1-1 0,-5 2 0,1-1 0,-3 1 0,-2-1 0,1 0 0,-3 2 0,-1-2 0,-4 1 0,-9 2 0,21-3 0,-21 3 0,16-2 0,-16 2 0,13-3 0,-13 3 0,11-3 0,-11 3 0,0 0 0,11-4 0,-11 4 0,0 0 0,0 0 0,0 0 0,0 0 0,-8-6-765,8 6-263,-12-1-986,12 1-1769</inkml:trace>
  <inkml:trace contextRef="#ctx0" brushRef="#br2" timeOffset="85779.37">17292 12792 730,'1'-15'716,"-1"15"-112,3-14-24,-3 14-40,2-13-20,-2 13-52,3-11-15,-3 11-54,3-13-6,-3 13-40,0 0-20,2-12-41,-2 12-49,0 0-33,0 0-44,0 0-21,0 0 8,0 0-10,0 0 28,-6 12 3,2 2-4,-3 0 0,-1 4-105,0 1-65,-2 1 0,-3 6 0,1-1 0,-2 0 0,2 1 0,-4 0 0,3-1 0,1 0 0,-2-2 0,1 1 0,-1-2 0,4-3 0,-1-1 0,0-2 0,1 0 0,2-4 0,0-1 0,3-2-336,0-1-78,5-8-66,-9 12-60,9-12-42,0 0-23,-6 5-23,6-5-117,0 0-472,0 0-826</inkml:trace>
  <inkml:trace contextRef="#ctx0" brushRef="#br2" timeOffset="86038.6">17251 12833 179,'9'-22'851,"-3"3"-169,1-1-8,-1 6-66,0-1-29,0 0-65,-1 1-35,-1 4-87,0 0-30,-1 1-64,-3 9-13,12-8-36,-12 8-12,13 0 6,-4 6-30,2 0-31,-1 5 2,3 3-18,1 3-21,0 3 2,3 4 23,-3 1-57,5 3 16,-1 3-50,-4-6-48,0 2-31,0-1 0,-2 0 0,2-1 0,-4-2 0,0-3 0,2 0 0,-5-1 0,2-2 0,-1-3 0,-3-1 0,0-4-48,0 1-188,-1-1-70,-4-9-47,7 12-75,-7-12-84,0 0-93,5 10-43,-5-10-159,0 0-541,0 0-951</inkml:trace>
  <inkml:trace contextRef="#ctx0" brushRef="#br2" timeOffset="86310.57">17024 12729 466,'-13'-6'868,"4"0"-149,9 6-91,-9-5-72,9 5-30,0 0-54,-5-7-32,5 7-68,10-4-18,-10 4-42,23-4-22,-5 4-34,4-2-21,6 1-40,1 0-8,8 0-30,2-1-16,0 1-31,0 1-24,0-1-13,2 1-15,-3 0-15,0-1-4,-6 1-9,-3 0-7,0 0-6,-2 0-49,-4 0-53,-2-2-63,-2 2-63,-4 0-49,-1-1-103,-1 0-124,0-2-141,-3 1-164,0-1-682,-10 3-1098</inkml:trace>
  <inkml:trace contextRef="#ctx0" brushRef="#br2" timeOffset="86598.62">17784 12239 859,'0'0'992,"0"-12"-142,0 12-71,0 0-60,0-16-66,0 16-164,0 0-45,-1-10-128,1 10-11,0 0-69,0 0 31,-9 4-40,3 4 28,0 0-62,-1 4 21,-1 2-53,-1 3-20,0 3-50,1 1-91,-2 1 0,3 1 0,-1-2 0,1 1 0,1-1 0,0 1 0,3-4 0,1 0 0,0-3 0,4-1-73,0-1-263,2-1-81,4-1-39,1-3-98,2-1-89,3-2-43,0 0-138,0-3-509,2-2-935</inkml:trace>
  <inkml:trace contextRef="#ctx0" brushRef="#br2" timeOffset="86919.78">18026 12356 375,'1'-13'796,"0"3"-131,-1 10-41,-1-17-75,1 17-71,-4-12-56,4 12-37,-5-7-49,5 7-40,0 0-11,-15 1-28,15-1-27,-9 12-33,3-5-50,2 4 2,0 0-47,0 1-3,1 3-34,3-3 5,0 2-33,0-2 12,3 0-26,1 2 12,1-1-20,2-3 9,1-1-14,0 0 12,2-3-24,0 0 16,0-2-13,2-2 14,-1 0-17,2-2 17,0-2-16,-13 2 17,23-2-3,-13-3 37,-1 0 14,-1-2 29,1-1 10,-4 0-8,0 0-6,-2-2-3,-3 10-10,2-19-12,-2 19 16,-4-17-47,0 7 24,-1 3-49,-1-3 37,-2 3-37,-2-1 22,1 1-46,-2 3 3,-1-1-103,2 2-78,-4-1-88,2 3-103,-2 0-151,1 3-185,-1 0-253,3-2-472,11 0-1062</inkml:trace>
  <inkml:trace contextRef="#ctx0" brushRef="#br2" timeOffset="87187.7">18262 12171 872,'0'0'1027,"1"-16"-157,-1 16-49,1-12-78,-1 12-118,0 0-115,2-14-50,-2 14-131,0 0-35,4-10-98,-4 10 34,0 0-52,11 4 25,-11-4-67,12 10 10,-5 1-40,1 0 14,-2 5-53,3 2 27,-1 2-45,-2 1-10,0-1-4,0 3-6,-1 0-17,-1 1-12,-2 1 0,0 1 0,-1-2 0,-2 0 0,-2 1-13,0-1-168,-2-1-118,-2 0-129,-1-2-108,-2 3-166,-2-5-244,2-1-665,0 2-1263</inkml:trace>
  <inkml:trace contextRef="#ctx0" brushRef="#br2" timeOffset="87482.19">18631 12922 863,'0'0'1015,"0"0"-124,-11-5-91,11 5-69,0 0-117,0 0-39,0 0-111,0 0-17,6-9-103,-6 9-11,16-3-78,-16 3-17,21-1-77,-9 0-2,2 1-62,0 0 10,0 0-51,1 0-15,-1 0-62,-1 1-94,0-1-137,0 1-103,-13-1-98,18 0-116,-18 0-156,15 3-185,-15-3-610,0 0-1150</inkml:trace>
  <inkml:trace contextRef="#ctx0" brushRef="#br2" timeOffset="87654.84">18632 13078 822,'-5'6'858,"5"-6"-57,-7 11-95,7-11-25,0 0-72,-3 10-91,3-10-58,0 0-62,12 9-58,-12-9-47,14 4-80,-14-4-4,23 0-76,-12 3 6,5-3-109,-2-3-109,1 3-118,2-2-130,0-3-153,0 3-193,2 1-253,3-6-513,-3 2-1049</inkml:trace>
  <inkml:trace contextRef="#ctx0" brushRef="#br2" timeOffset="88331.66">20004 11361 529,'-4'-10'750,"4"10"-99,-8-14-45,8 14-44,-7-16-60,7 16 3,-8-13-52,8 13-5,-5-11-20,5 11-29,-5-10-27,5 10-40,-4-8-45,4 8-44,0 0-44,-7-8-32,7 8 7,0 0 21,0 0 29,-1 11-59,1-11-165,1 19 0,1-5 0,-2 3 0,2 2 0,-2 2 0,1 4 0,-1 0 0,0 0 0,0 1 0,0-1 0,0 0 0,0 1 0,2-3 0,-2-2 0,1 0 0,-1-2 0,1-1 0,1-1 0,-1-2 0,0-1 0,0-1 0,1-2 0,-1 0 0,-1-11 0,3 19 0,-3-19 0,1 14 0,-1-14 0,2 11 0,-2-11 0,0 0-774,2 16-199,-2-16-1055,0 0-1787</inkml:trace>
  <inkml:trace contextRef="#ctx0" brushRef="#br2" timeOffset="89036.19">19841 12584 473,'-7'-5'897,"7"5"-132,-9-13-78,9 13-56,-7-9-17,7 9-94,-2-10-46,2 10-51,2-12-21,-2 12-49,12-14-41,-2 9-22,3-3-26,1 1-21,3 3-16,-1 0-21,1 2-27,2 0-27,-5 2-73,3 0-79,-2 3 0,0 1 0,-2 1 0,-2 3 0,-2 1 0,-2-1 0,-3 3 0,-4-11 0,-3 25 0,-3-9 0,-7 2 0,-2 2 0,-4 1 0,-2-2 0,-5 3 0,2-3 0,0-1 0,0-1 0,2 0 0,0-1 0,3-4 0,4 0 0,-2-1 0,6-2 0,-1-2 0,1 2 0,3-4 0,8-5 0,-12 10 0,12-10 0,0 0 0,0 0 0,5 14 0,-5-14 0,19 2 0,-6-1 0,2-1 0,5-1 0,3 0 0,4 0 0,-2-2 0,4-1 0,-1 2 0,-2-1 0,0-1 0,-1 0 0,-2 0 0,-3 1 0,-1 1 0,-4-2 0,2 1 0,-6 1 0,2-1 0,-3-1 0,-10 4 0,19-4 0,-19 4 0,15-4 0,-15 4 0,10-2 0,-10 2 0,11-3 0,-11 3 0,0 0 0,0 0 0,0 0 0,0 0 0,9 4 0,-9-4-448,0 0-359,-6 11-162,6-11-912,-9 14-1604</inkml:trace>
  <inkml:trace contextRef="#ctx0" brushRef="#br2" timeOffset="89767.59">19857 13944 725,'-7'-5'703,"7"5"-79,-9-12-35,9 12-70,-5-12-27,5 12-44,-2-13-28,2 13-49,2-14-8,-2 14-53,9-16-5,-4 9-34,3-1-26,1 0-33,4-2-14,0 4-21,0 0-14,3 0-20,-1 2-19,1 0-20,-2 4-19,-2 0-16,2 2-9,-3 0-6,-1 3-9,1 1-7,-3 3-3,-2 0 1,0 2-3,-4 0 0,0 1-4,-5 1-2,0 2-9,-3-1 1,-4 3-6,-3-1-4,-1 0 0,-3 0-2,-1 1 3,-3 0-2,3-5-9,0 1-1,0 0-9,3-3-7,-2 0-13,4 0-2,1-3-2,0 0 7,4-2 1,-1 0 6,9-5-3,-12 7 7,12-7-3,0 0 7,-7 7 3,7-7 2,0 0-2,0 0 9,13-1-4,-13 1 7,16-4 0,-16 4 3,25-2 12,-11 1 4,4-1-2,-2 1 9,3 2-12,0 1 1,0-1-6,0 1-1,-1 2-2,-1-1 1,-1 2-4,-1 0 4,-1 0-6,-1 1 11,-3-1 2,-2 2 10,-1-1 4,-7-6 14,7 12 0,-7-12-37,0 13-7,0-13 0,-5 13 0,-3-5 0,1-3 0,-4 2 0,-1 0 0,-3 0 0,0-2 0,-2 0 0,0 0 0,-1-2 0,-1 3 0,0-3 0,0 0 0,2-1 0,0 1 0,2-1 0,1-1-258,0 0-195,1-1-149,-1 1-200,14-1-269,-20 0-514,20 0-1234</inkml:trace>
  <inkml:trace contextRef="#ctx0" brushRef="#br2" timeOffset="90667.05">19852 15219 586,'0'0'698,"5"-12"-119,-5 12-18,5-13-81,-5 13-26,5-13-63,-5 13-27,6-12-22,-6 12-32,4-11-26,-4 11-27,4-11-26,-4 11-2,4-10-9,-4 10-16,0 0-18,4-11-14,-4 11-20,0 0-21,0 0-25,4-10-19,-4 10-11,0 0-15,0 0 1,0 0-5,-6 8-2,6-8 1,-11 13-7,2-4-5,0 3-12,-1-1 1,-3 2 2,0 0-5,2 1 4,-5 1 0,3-2-5,0 2 0,1-2-5,1-2-11,0 0 6,1-1-6,0 0 2,2-1-5,1 0-4,0-4-1,2 2 5,5-7 0,-10 12-6,10-12 1,-5 9 2,5-9 2,0 0 0,0 0 4,2 14-9,-2-14-2,9 6 1,-9-6 4,18 2-3,-8 1-4,3 0 1,0-3-2,1 0 2,1 1 0,2-1-6,1 0-7,1 0-23,0 0-26,-1 0 2,1-1-8,-2 1-15,1 0 1,-3-3 3,-1 3 10,-1-3 0,0 3 5,-2-1 6,-1-2-5,-10 3-13,17-5 2,-17 5-3,12-5 2,-12 5 8,8-7 5,-8 7 7,0 0 4,3-9 4,-3 9 7,0 0 8,-5-13 6,5 13 4,-6-7 7,6 7 3,-8-8 3,8 8 5,-7-7 3,7 7 4,0 0 11,-7-8 9,7 8 3,0 0-5,-9-8-4,9 8-6,0 0 1,0 0 5,0 0 29,0 0 14,-12 4 2,12-4 23,-6 11-30,6-11 5,-4 19-9,3-5 5,-1 1-5,2 3-10,0 2-8,0 1-9,0 3-3,2 1-5,0 1-5,0-1-38,0 1-77,-1-3-77,2 3-95,-2-3-60,2-1-141,-2-1-129,0-2-179,1-2-635,0 1-1026</inkml:trace>
  <inkml:trace contextRef="#ctx0" brushRef="#br2" timeOffset="91370.53">19986 16248 561,'0'0'814,"-3"-11"-114,3 11-58,-2-12-95,2 12-32,-3-14-64,3 14-42,-2-10-35,2 10-29,-3-10-22,3 10-44,0 0-28,-3-12-33,3 12-24,0 0-25,0 0-19,-1-13-23,1 13-11,0 0-21,0 0-17,0 0-12,-1-11-12,1 11-12,0 0-8,0 0-4,0 0-7,0 0-6,0 0-1,0 0-5,0 0 9,0 0-15,0 0-2,-3-10 6,3 10 4,0 0 12,0 0 12,0 0 4,0 0 6,0 0 5,0 0 3,0 0 0,0 0 5,0 0 1,0 0-4,0 0-57,0 0 0,-12 5 0,12-5 0,-9 7 0,2-2 0,-2 2 0,0 1 0,0 1 0,-1 0 0,-1 2 0,0-1 0,0 0 0,2 1 0,-1 0 0,1-1 0,-1 1 0,3-4 0,1 3 0,2-3 0,-2 0 0,6-7 0,-5 15 0,5-15 0,0 0 0,2 15 0,-2-15 0,11 11 0,-3-7 0,1-1 0,1 2 0,1 0 0,1-2 0,1 0 0,1 1 0,1 1 0,1-2 0,-1 1 0,1 1 0,-2-3 0,0 4 0,-2-1 0,-1-1 0,-2 0 0,1 1 0,-10-5 0,13 10 0,-13-10 0,7 12 0,-7-12 0,3 12 0,-3-12 0,-4 13 0,4-13 0,-8 13 0,3-5 0,-3-1 0,0 0 0,-1-1 0,-3 3 0,-2-3 0,1 0 0,-2 0 0,0 0 0,-2-1 0,0-2 0,0 1 0,-3-1 0,2-1 0,-1-2 0,1 0 0,-1-1 0,0-2 0,1-2 0,2-2-468,-1-2-122,0-2-169,3-3-139,0-1-832,4 0-1415</inkml:trace>
  <inkml:trace contextRef="#ctx0" brushRef="#br2" timeOffset="91582.9">19928 16131 545,'12'-5'958,"-2"2"-126,1-1-107,0 1-41,0 0-77,2-1-107,-1 1-66,4-1-59,-1 1-35,3-1-47,-1 1-59,2-2-32,0 1-45,3-1-37,1 0-16,0-1-25,1 1-14,-1-1-16,2-1-24,-1 2-47,-1-1-106,0 0-73,-1 0-65,-1 0-74,1-2-165,-7 3-172,1-2-261,0-2-411,-2 1-952</inkml:trace>
  <inkml:trace contextRef="#ctx0" brushRef="#br2" timeOffset="92346.72">21170 10160 900,'-2'-17'987,"2"17"-125,-3-13-34,3 13-82,-1-13-51,1 13-85,-1-11-77,1 11-67,0 0-64,-2-13-64,2 13-21,0 0-4,0 0-119,0 0-194,4 15 0,0-5 0,-1 4 0,2 3 0,-2 2 0,1 1 0,0 2 0,0 0 0,0-3 0,0 3 0,-2-2 0,2-2 0,-3-1 0,2 2 0,-2-4 0,2-1 0,-1-1 0,0-1 0,-2-12 0,2 20 0,-2-20 0,3 16 0,-3-16 0,1 12 0,-1-12 0,0 0 0,3 10 0,-3-10 0,0 0-177,0 0-715,0 0-163,0 0-858,0 0-1640</inkml:trace>
  <inkml:trace contextRef="#ctx0" brushRef="#br2" timeOffset="93098.27">23433 10091 728,'0'0'877,"-16"-2"-107,16 2-76,0 0-30,-16-3-49,16 3-54,0 0-108,-7-4-1,7 4-61,0 0-12,7-6-69,-7 6-6,16-2-51,-16 2 14,23 2-45,-8 1-6,-1 1-181,3 0-35,-3 1 0,1 2 0,-1 0 0,-1 1 0,-2 0 0,-2 2 0,-1 1 0,0 0 0,-4-1 0,-2 0 0,-2-10 0,-2 21 0,-4-10 0,-1 2 0,-2-1 0,0-1 0,-2 1 0,0-1 0,0 0 0,-1 0 0,2-1 0,0-1 0,0-1 0,3 0 0,1-2 0,-1-1 0,7-5 0,-7 10 0,7-10 0,0 0 0,5 10 0,-5-10 0,15 4 0,-2-3 0,0 1 0,1-2 0,6 0 0,1-2 0,4-1 0,0 3 0,3-1 0,0-1 0,1-1 0,6-1 0,-6 2 0,0-1 0,0-1 0,-3 1 0,-3 2 0,-2-3 0,-3 2 0,-1 2 0,-2-3 0,-1 0 0,-14 3 0,20-2 0,-20 2 0,17-3 0,-17 3 0,11-4 0,-11 4 0,0 0 0,9-5 0,-9 5 0,0 0 0,0 0 0,-4-9-131,4 9-856,0 0-242,-10-8-615,10 8-1555</inkml:trace>
  <inkml:trace contextRef="#ctx0" brushRef="#br2" timeOffset="93858.93">25506 10270 449,'0'0'866,"-8"-11"-131,8 11-60,-4-10-41,4 10-39,0-13-60,0 13-60,4-11-39,3 5 17,0-1-75,2 1 2,4 0-72,2 0 17,2 0-62,1 3-1,-3-1-66,4 4-5,-4 0-156,1 0-35,2 1 0,-4 2 0,2 2 0,-5 0 0,0 2 0,-2-1 0,-2 2 0,-2 0 0,-3 2 0,-2-10 0,0 20 0,-3-9 0,-3 0 0,-4 1 0,-1-1 0,0 1 0,0-1 0,-1-2 0,1 0 0,0 0 0,0-3 0,2 1 0,0 0 0,2-4 0,7-3 0,-11 10 0,11-10 0,-10 5 0,10-5 0,0 0 0,0 0 0,0 0 0,0 0 0,10 5 0,-10-5 0,16 1 0,-4 0 0,3-1 0,3 4 0,-1-1 0,4 0 0,0 2 0,0 1 0,-1 1 0,1 1 0,-4 0 0,-2-2 0,-2 4 0,1-3 0,-4 2 0,-1-1 0,-4-1 0,0 1 0,-5-8 0,4 14 0,-4-14 0,-4 15 0,-3-8 0,0 0 0,-2-1 0,-5 2 0,1-3 0,-1 3 0,-1-3 0,-4-1 0,2 1 0,-1-2 0,-3-1 0,1 1 0,0 0 0,0-1 0,2-2 0,-2 0 0,2-1 0,2-1 0,-3 0-432,5-1-187,2-1-159,1-1-216,2 0-703,2-2-1373</inkml:trace>
  <inkml:trace contextRef="#ctx0" brushRef="#br2" timeOffset="94627.24">27528 10268 743,'0'0'950,"2"-10"-93,-2 10-102,0 0-19,2-14-85,-2 14-62,0 0-66,3-10-62,-3 10-73,0 0-67,0 0-68,0 0-49,0 0-40,0 0-14,0 0 15,0 0-2,-5 14-45,-1-4-118,-2 2 0,1 0 0,-3 5 0,-1-2 0,-3 2 0,1 0 0,-1-1 0,1-1 0,-3 0 0,2 1 0,1-3 0,0 1 0,2-4 0,1 0 0,3 0 0,-1-3 0,0 0 0,8-7 0,-9 12 0,9-12 0,-6 9 0,6-9 0,0 0 0,2 10 0,-2-10 0,7 7 0,-7-7 0,18 3 0,-9 0 0,5-2 0,1 2 0,6-1 0,-2 0 0,4-1 0,2 0 0,2-1 0,0 1 0,0-1 0,-3 0 0,-1 0 0,0-1-25,-1 0-122,-3 0 67,0 0-22,-1-2 16,-5 2 14,0-2-1,-1 0 3,-1 2 8,-11 1 3,17-6-3,-17 6-3,12-8 0,-12 8 6,7-7-1,-7 7 5,6-10 0,-6 10-18,0 0 26,0-14-15,0 14 31,-8-11-4,8 11 20,-5-14-20,-1 7 29,6 7-12,-9-14 37,2 6 12,7 8 29,-9-13 8,9 13 19,-9-9 11,9 9 3,-6-8-2,6 8-10,-6-7-13,6 7-5,0 0-10,0 0 13,0 0 22,0 0 9,-10 6-7,10-6 2,0 15 0,0-3-14,0 0-86,0 5 0,2-3 0,-2 5 0,0-1 0,0 3 0,2-3 0,0 3 0,-2-1 0,2 1 0,0-3 0,-1 0 0,2-1 0,-1-2-208,-2-3-254,2 1-115,0-2-177,-2-11-206,2 19-695,-2-19-1319</inkml:trace>
  <inkml:trace contextRef="#ctx0" brushRef="#br2" timeOffset="95293.54">29661 10198 290,'0'0'835,"0"0"-150,-4-11-8,4 11-95,0 0-25,-4-9-34,4 9-82,0 0-32,-5-8-70,5 8-10,0 0-39,-7-6-36,7 6-29,0 0-31,-14 0-4,14 0-22,-12 4-16,12-4-15,-16 8-10,8-2-22,0 0-2,-1 3-13,3-2-2,1 3-11,0-2-2,1 3 0,2 0 21,0 1-18,4 0-78,2 2 0,1 1 0,2-1 0,2 3 0,2-2 0,0 2 0,3-2 0,0 1 0,0-2 0,1 1 0,-1 0 0,1-3 0,0 2 0,0-2 0,-4-2 0,1 1 0,-2-1 0,0 0 0,0-2 0,-2-1 0,-1 0 0,-1-1 0,-6-6 0,10 12 0,-10-12 0,5 9 0,-5-9 0,0 0 0,-4 9 0,4-9 0,-11 5 0,11-5 0,-18 1 0,18-1 0,-27 0 0,11-2 0,-2 1 0,-3-3 0,-3 1 0,1-1 0,0-1 0,-1-1 0,0-1 0,1 0-219,1 0-199,0-3-87,2 2-91,2-1-157,4 1-97,2-3-688,3 1-1173</inkml:trace>
  <inkml:trace contextRef="#ctx0" brushRef="#br2" timeOffset="95523.18">29663 10185 628,'7'-4'1000,"-7"4"-119,18-8-107,-8 5-31,-10 3-104,25-2-83,-8-1-49,0 3-55,3-1-60,1 1-46,1 0-41,1 1-35,3-1-28,1 0-32,-2 0-37,-2 0-100,-2 0-73,1 1 0,-3-2 0,0 1 0,-3 0 0,-2 0 0,-14 0 0,24-1 0,-24 1 0,18 0 0,-18 0-339,14-5-113,-14 5-79,0 0-149,6-10-139,-6 10-878,0 0-1375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19T09:46:59.17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5610 11254 768,'0'0'655,"0"0"-72,-1-14-40,1 14-42,0 0-29,-1-11-53,1 11-4,0 0-65,-3-10-9,3 10-46,0 0-9,-6-8-42,6 8-4,0 0-23,-8-4-21,8 4-23,0 0-18,-11 3 10,11-3-15,-9 9-5,1-2-7,3 2 0,0 3-5,-3 1-16,1 2 28,2 2-51,-1 2 19,-1 2-113,3 1 0,-1 0 0,0 0 0,1 1 0,3 0 0,-1 1 0,1-3 0,4 1 0,-1 0 0,3 0 0,3-2 0,1-1 0,1 0 0,4-4 0,0 1 0,3-3 0,0-1 0,3-1 0,0-3 0,2 0 0,1-3 0,1-1 0,2-4 0,1 3 0,-1-6 0,0 1 0,2-3 0,3-3 0,0 0 0,-2-2 0,-1 0 0,0-2 0,-1 0 0,-4-1 0,-4 2 0,-1-2 0,-3 1 0,-2 0 0,-4 0 0,-1-2 0,-3 0 0,-3-1 0,-3-1 0,-2-2 0,-5-2 0,-1-2 0,-4-2 0,-4 3 0,-2 1 0,-1 0 0,-3 3 0,-3 3 0,1 1 0,-2 1 0,4 4 0,-3 3 0,1 2 0,-2 1 0,4 2 0,2 2 0,1 1 0,1-1 0,3 4-243,2-1-550,7 3-184,0 0-970,7-8-1683</inkml:trace>
  <inkml:trace contextRef="#ctx0" brushRef="#br0" timeOffset="701.93">7664 12182 163,'-14'-3'888,"14"3"-127,-12-1-48,12 1-91,-14-1-74,14 1-25,-15 1-60,4 1-20,-1 3-71,-2 2 22,-1 2-90,-1 6 17,2 1-56,-1 6 1,0 2-51,2 2 9,-1 3-54,3-1-16,1 4-18,3-1-21,0 0-14,3 3-71,2-2-30,2-5 0,4 5 0,-1-2 0,5-1 0,2-2 0,1-4 0,3 0 0,2-4 0,3-1 0,-1-5 0,3-3 0,2 0 0,0-5 0,2-1 0,3-3 0,1-4 0,3-2 0,-1-1 0,1-5 0,4-3 0,0-2 0,-3-2 0,-2 0 0,-7 2 0,-1-1 0,-1-2 0,-3-1 0,-4-1 0,-4 2 0,-1-3 0,-5 0 0,-1-1 0,-4 0 0,-4-4 0,-4-1 0,-6 0 0,-1-3 0,-7 0 0,-2 2 0,0 1 0,-4 3 0,0 3 0,3 5 0,-2 2 0,0 5 0,3 3 0,0 2 0,3 2 0,-2 5 0,3 0 0,-3 5 0,5 2 0,-1 1-24,6 5-739,0 4-148,4 2-282,6 0-483,1 2-1347</inkml:trace>
  <inkml:trace contextRef="#ctx0" brushRef="#br0" timeOffset="1419.52">10153 13392 946,'0'0'811,"-10"7"-51,10-7-83,-12 5-11,12-5-58,-14 5-81,14-5-38,-15 7-23,5-2 0,1-1-79,-3 4-32,-2-2-18,1 2 3,-3 4-58,1 3-208,-5 2-74,4 4 0,-1 1 0,2 2 0,0 2 0,2 2 0,0 1 0,4 1 0,0-1 0,2 1 0,1-1 0,4-2 0,2 0 0,0-1 0,4 0 0,1-2 0,5 1 0,0 0 0,4-4 0,2-2 0,1-3 0,1-5 0,4 1 0,0-5 0,1 0 0,2-6 0,0-1 0,1-3 0,4-3 0,0-4 0,0 0 0,-2-3 0,-1-1 0,0-2 0,-6-1 0,2-1 0,-2-2 0,-4 0 0,-5 2 0,-2-1 0,-3-2 0,-3 0 0,-4 2 0,-3-5 0,-2 1 0,-5-5 0,-4 2 0,-4-4 0,-5 0 0,0 5 0,-4 0 0,1 3 0,2 6 0,-1 2 0,-2 2 0,3 4 0,-1 2 0,5 3 0,-1 3 0,1 3 0,-1 2 0,2 3 0,4 2 0,3 2-615,3 5-200,4 0-142,4 0-875,5 7-1539</inkml:trace>
  <inkml:trace contextRef="#ctx0" brushRef="#br0" timeOffset="2036.68">12286 14458 402,'0'0'803,"0"0"-124,-10 5-41,10-5-96,-8 5-34,8-5-54,-9 11-20,2-3-69,-4 5 2,1-1-55,-4 6-4,0 4-29,-3 1-14,4 3-14,-3 6-31,-1 1-16,2-1-27,5-3-21,3 1-19,-2 0-24,4-1 7,1-2-13,4-2-8,0 3-1,4-3-6,1 4-31,4 0-61,-2-4 0,4 0 0,1-7 0,0 1 0,4-3 0,0-3 0,3-4 0,3-1 0,-5-3 0,4-4 0,0-2 0,2-4 0,2 1 0,1-7 0,0 0 0,-1-4 0,-3 1 0,1-5 0,-3 3 0,-2-3 0,0-1 0,-5 2 0,-3-2 0,-2-2 0,-3 0 0,-3-1 0,-2-1 0,-5-1 0,-1-3 0,-3-1 0,-5 4 0,-3-2 0,-4 0 0,-1 8 0,-1-1 0,-1 5 0,-3 2 0,-2 5 0,2 2 0,0 3 0,-1 3 0,0 1 0,0 5 0,3-2 0,-4 8 0,3-2 0,3 4 0,2 2 0,2 3-239,7-2-367,3 4-126,3 0-108,2 4-983,6-3-1527</inkml:trace>
  <inkml:trace contextRef="#ctx0" brushRef="#br0" timeOffset="2669.55">14387 15688 394,'0'0'725,"-9"-5"-84,9 5-12,-9-4-96,9 4-20,-11-3-41,11 3-7,-14-1-54,14 1-7,-18 5-34,7-2-19,-3 2-18,3 4-47,-5 1-9,-1 1-15,1 3-17,-2 5-33,0 0-18,0 6-29,0 4-8,0 2-14,4 2-134,1 1-9,4-4 0,3 1 0,1 1 0,0-4 0,8-2 0,-1 0 0,4 3 0,3-3 0,2-2 0,5-3 0,3-4 0,2-1 0,0-4 0,2-4 0,4-4 0,0-2 0,4-2 0,1-5 0,3-3 0,5-2 0,-3-2 0,-2-2 0,2-2 0,-10 1 0,-1 0 0,-1-2 0,-2 0 0,-3-1 0,-6 3 0,0-4 0,-6 4 0,0-5 0,-5 4 0,-1-2 0,-6 0 0,-3-3 0,-4-4 0,-7 3 0,-5-5 0,-2 5 0,-6 0 0,0 2 0,3 6 0,-1 3 0,-2 2 0,0 2 0,6 2 0,-2 2 0,0 2 0,4 1 0,0 1 0,2 1 0,0 1 0,1 1 0,4-1 0,1 2 0,1 0 0,2-1-106,2 3-507,3-2-47,1 3-94,6-8-102,-10 12-790,10-12-1309</inkml:trace>
  <inkml:trace contextRef="#ctx0" brushRef="#br0" timeOffset="5608.65">5371 12355 458,'0'0'701,"0"0"-137,-7-8-47,7 8-50,0 0-30,0 0-31,-4-10-62,4 10-8,0 0-35,0 0-17,-4-10-30,4 10 0,0 0-44,0 0 9,0 0-37,4-14 17,-4 14-24,5-8-6,-5 8-4,10-8-3,-2 4-24,1-2 6,1 0 46,3 1-64,2 0 4,1-1-33,2 3 24,1 0-48,0 0 28,3 2-45,-1 0 24,-1 2-47,1 0 21,3 3-32,-2 0-3,-1 4-16,-2 0-3,-2 2 0,-1 0 0,-6 2 0,0 1 0,-4 1 0,-4 2 0,-1 1 0,-3 1 0,-2 3 0,-5 0 0,1 0 0,-2-2 0,-1 2 0,-1-1 0,2-3 0,-3 0 0,3 0 0,0-2 0,0-3 0,1-2 0,1 0 0,0-3 0,2 0 0,6-7 0,-9 12 0,9-12 0,0 0 0,0 0 0,0 0 0,0 0 0,0 0 0,0 0 0,8-16 0,-1 10 0,3-1 0,3-1 0,1 1 0,0 1 0,4-1 0,2 1 0,-1 1 0,1 1 0,-1 3 0,2-1 0,-1 2 0,-1 2 0,2-1 0,-4 1 0,0 4 0,-2 0 0,0 1 0,-4 1 0,1 2 0,-5 1 0,0-1 0,-5 2 0,0 1 0,-4-2 0,-2 4 0,-1-1 0,-4 3 0,-3 0 0,-3-1 0,-1-2 0,-5 3 0,0-4 0,-4 4 0,0-4 0,0 0 0,3-3 0,-5 0 0,2-3 0,0 0 0,1-3 0,-1 2 0,0-4 0,-1-1 0,2 1 0,0-2 0,3-2 0,-4 0 0,2 1 0,4-3 0,1 3 0,2-1-100,3 2-436,13 0-66,-19 0-132,19 0-160,-10 2-790,10-2-1356</inkml:trace>
  <inkml:trace contextRef="#ctx0" brushRef="#br0" timeOffset="6379.62">5954 13793 201,'0'0'960,"4"-9"-155,-4 9-112,4-8-54,-4 8-88,0 0-57,0 0-105,0 0-38,0 0-59,0 0-2,0 0-68,-13 12 23,3-2-32,-2 5-5,0 1-14,-5 4-23,0 2-18,0-3-11,-2 3-12,-1 0-23,1 1-17,0-1-19,0-1-5,-2 0-12,3-3-11,-1 0-7,4-3-2,-1-4-3,2 2-4,2-4-3,-1-2-1,0 1-4,3-6 0,1 3-9,9-5 0,-18 0 2,18 0-4,-15-7-8,6 0 2,4-1-3,-2-6-1,2-1 8,2-2-9,0-2 0,-1 0 1,4-1-3,0 0 1,2 0-5,1 0-2,-1 3 2,2 1 0,3 0-2,-1 3 5,3 2 2,1 1-7,-1 6 5,4 0-1,-13 4 0,23 0-6,-6 4-9,-3 2-3,5 5-6,0-2 6,3 6-1,0 1 7,0 0 2,1 0 5,-1 1-1,4-2 8,-1-1-7,0-1 6,1-1-8,-1-1 11,-1-3-5,0-2 7,2-1-3,-2-2 1,-2-3-3,1 0 10,1-3-4,0-2 5,1-1-5,-3-2 3,-2-1-2,-1-2 7,-1 0-1,0-1 7,-5-2 2,-2-1 8,-2 2 20,-4-1 16,-1-3-1,-4 1 10,-3-1-3,-4-2-4,-2-1-8,-7 1-19,-3 0-35,-1 2 0,-3 1 0,-1 4 0,-3 1 0,1 3 0,3 3 0,-4 1 0,2 3 0,2 1 0,2 2 0,-3 1 0,1 4 0,1 0-140,4 1-119,1 4-107,0 1-77,4 1-133,2 3-143,1 4-193,3 0-603,3 0-1145</inkml:trace>
  <inkml:trace contextRef="#ctx0" brushRef="#br0" timeOffset="7081.52">6010 14800 289,'0'0'821,"-2"-10"-122,2 10-56,-4-11-46,4 11-59,0 0-57,-6-10-69,6 10-59,0 0-45,-16-3-30,7 7-37,-2 1-29,-1 3-24,-4 4-4,-1 2-24,-3 3-17,-1 2-18,-3 6-17,0-1-4,-1 2-25,1-1-9,2 3-17,-2-1 4,1-2-15,2 1 1,2-6-1,2 0-9,1 0 10,1-2-26,2-3 7,1-1-10,1-3 14,1-1 0,0-2-8,2-1-3,0-1 0,1-2 1,7-4-10,-14 4 1,14-4 0,-11-3 2,11 3 5,-10-11-10,6 1 2,2 1 2,2-4-7,-1-1-8,2-2 5,0 0-6,3 0 15,1-1-20,-1 0 12,2 3-10,1-1 7,2 3-10,1 0 8,1 1-4,2 0 7,1 4-9,0 2 6,3 1-7,2 2 4,-1 1-5,2 3 1,3 0-9,0 4-1,3 0-2,2 2 4,1 4 2,0-3-1,0 1 13,-1 0-15,1-1 7,-1-1 1,-3 0-3,0-2 1,-3-1-1,2-2 0,-3-1 2,-3-1 8,1-1-1,-1-3 7,-3 1 6,0-3-4,-1-1 3,-2 0 0,1-2 7,-3-3 26,-2 0 17,1 0 12,-4-2 18,-3 1-2,0 0 11,-2-2 1,-3-4-14,-2 1 3,-4 0-18,-1-2-7,-6-3-6,-2 4-26,-1 0-28,0 3 0,-4 0 0,3 4 0,-1 3 0,0 0 0,-2 4 0,3 0 0,0 3 0,0 1 0,0 2 0,1 2-20,1 3-202,3 0-80,1 0-90,4 4-61,2 2-116,0 1-123,3 1-168,4 3-625,2 1-1110</inkml:trace>
  <inkml:trace contextRef="#ctx0" brushRef="#br0" timeOffset="7798.87">6114 15980 545,'0'0'622,"1"-18"-70,-1 18-27,0-17-47,0 17-25,0-16-14,0 16-55,0-11-21,0 11-60,0 0-32,-2-12-44,2 12 1,0 0-29,0 0 8,-13 6 1,6 1-10,-1 2-26,-3 3 4,0 2-7,-4 2-2,-2 4-25,-4 2-10,-2 3-5,-1 1-13,0-1-9,-2 2-15,2-4-9,0 2-7,1 0-7,4-5-7,-1-3-3,1-2-9,3-1 0,-1-2-15,2 0 3,2-4-3,0 1 3,0-2-14,2-2-22,-1-2 0,12-3 0,-21 2 0,9-2 0,1-4 0,0 0 0,0-5 0,0 0 0,0-2 0,0-5 0,-1 0 0,3-2 0,1 1 0,1-3 0,3 1 0,0 2 0,3-2 0,0 2 0,2-1 0,2 0 0,0 2 0,5 0 0,1-1 0,3 3 0,1 1 0,2 3 0,4 2 0,-3 3 0,5 3 0,0 1 0,5 3 0,-2 4 0,7 0-11,2 5-38,3 3-3,0 1-10,1 1 15,-1 1 2,-2-1-3,3-1 18,-2 0-6,-5-5 5,0 2 2,-1-5 7,-3 0 10,-2-2-5,0-2 3,-3-1 10,-1-2-1,-1 0 10,-1-3-3,-1-1 5,-2-1 0,-1-1-4,0-2 0,-3 0 0,-1-2 9,-3-1 16,0-1 19,-3 2 11,-3-3 25,-2 2-10,-3-4-4,-3 0-1,-3-2-22,-3-1-46,-4-1 0,-4 3 0,-1 2 0,-1-1 0,4 4 0,-3 3 0,2-1 0,-2 3 0,3 0 0,1 2 0,1 0 0,2 2 0,2 2 0,1-1 0,0 2 0,12-1-94,-18 0-300,18 0-92,-12 4-74,12-4-148,-8 7-150,8-7-754,-8 8-1266</inkml:trace>
  <inkml:trace contextRef="#ctx0" brushRef="#br0" timeOffset="9456.64">8017 11097 555,'0'0'528,"0"0"-93,0 0-65,0 0-30,0 0-44,0 0-30,0 0-22,0 0-16,0 0-15,0 0-4,0 0-5,0 0 6,0 0-22,0 0-8,0 0-28,0 0 6,0 0-31,0 0 11,0 0-27,0 0 11,0 0-38,0 0 24,0 0-25,0 0 15,0 0-12,0 0 15,6-7-35,-6 7 16,0 0-30,0 0 19,0 0-20,0 0 16,0 0-31,0 0 13,0 0-26,0 0 16,0 0-25,0 0 22,0 0-27,0 0 22,14 0-27,-14 0 22,0 0-25,0 0 24,0 0-23,0 0 30,0 0-27,0 0 24,0 0-14,0 0 21,0 0 1,0 0-5,0 0-2,0 0 1,0 0-2,0 0-6,0 0 3,0 0-2,0 0 6,0 0-9,0 0 3,0 0-1,0 0-1,0 0 3,0 0-5,0 0-3,0 0-3,0 0-2,0 0-4,0 0-9,0 0 9,0 0-3,0 0-2,0 0 16,0 0-16,0 0 0,0 0 0,0 0-3,0 0 1,0 0 2,0 0-4,0 0 2,0 0-4,0 0 4,0 0-2,0 0-3,0 0 3,0 0 0,9 4 2,-9-4-3,0 0 9,0 0-8,0 0 0,0 0-2,0 0 0,0 0-4,0 0 3,0 0 2,0 0 1,0 0 1,0 0-1,0 0 0,0 0-9,-5 8 10,5-8 11,0 0-20,0 0 6,0 0 2,0 0-3,0 0 6,0 0 0,0 0 1,0 0 1,0 0-4,0 0 6,0 0-5,0 0 7,0 0-10,0 0 10,0 0-11,0 0 3,0 0-5,0 0 5,0 0-2,0 0-1,0 0 2,0 0 10,0 0-13,0 0 0,0 0-4,0 0 9,0 0 0,0 0-3,-7 5 7,7-5-4,0 0 0,0 0 1,0 0-8,0 0 5,0 0-1,0 0 4,0 0-3,0 0-3,0 0-9,0 0 16,0 0 2,0 0-3,0 0 11,0 0-13,0 0 0,0 0 1,0 0 1,0 0-2,0 0-1,0 0-6,0 0 11,0 0-2,0 0 0,0 0 0,0 0 0,0 0 2,0 0-4,0 0-5,0 0 2,0 0 13,0 0-2,0 0-5,0 0 2,0 0-9,0 0 7,0 0-4,0 0 6,0 0-2,0 0 0,0 0-1,0 0-4,0 0 2,0 0 0,0 0-3,0 0 1,0 0 1,0 0-3,0 0 6,0 0 1,0 0-3,0 0 2,0 0-1,0 0 2,0 0 6,0 0-12,0 0 1,0 0-3,0 0 4,0 0-1,0 0 0,0 0 2,0 0-8,0 0 5,0 0 2,0 0 0,0 0 2,0 0 0,0 0-1,0 0 0,0 0 11,0 0-15,0 0-3,0 0 6,0 0 2,0 0 2,0 0-2,0 0-1,0 0-1,0 0 0,0 0-7,0 0 1,0 0 3,0 0 4,0 0 0,0 0 1,0 0 4,0 0-3,0 0 4,0 0-3,0 0 0,0 0 4,0 0-4,0 0 0,0 0 2,0 0-5,0 0 2,0 0 1,0 0-8,0 0-39,0 0-84,0 0-51,0 0-89,0 0-46,-10 4-102,10-4-70,0 0-29,0 0-81,-6 7-162,6-7-318,0 0-691</inkml:trace>
  <inkml:trace contextRef="#ctx0" brushRef="#br0" timeOffset="10189.76">8021 11188 193,'0'0'747,"0"0"-165,0 0-75,0 0-44,0 0-51,2-11-42,-2 11-16,0 0-57,0 0-19,0 0-64,0 0-13,0 0-53,0 0 4,0 0-28,0 0 26,0 0-23,-13 3 14,13-3-13,-9 9 7,2-1-27,-2 1 24,0 0-11,-3 4-12,-1 2-6,-2-3-11,0 5-4,-6 0-6,1 0 35,-3 2-60,-1-1 44,-4 3-61,3-5 32,0 1-42,-1 0 41,0-1-45,1-2 43,-1 1-26,4-3 24,1-1-53,1-1 40,-1-2-49,3-1 24,0 0-29,3-4 38,-2 1-39,4-3 30,0-1-32,13 0 34,-26-1-45,16-2 43,-1-1-52,1-1 53,1-2-54,2-1 50,-1-1-49,-1-1 48,4-1-47,0 1 47,2-2-50,1 0 47,0 1-47,2 11 43,3-22-45,0 12 4,0 1 12,1-1-12,3 3 6,1 1 8,0 1 37,3 2-46,1 0 43,-12 3-48,25 0 47,-10 3-54,0 1 26,3 1-26,1 3 47,1 0-51,1 1 42,1 3-41,2-1 36,-2 2-44,2-1 49,-3 1-54,-2-4 46,1 3-48,1-2 3,-1 0 42,1 0-24,-1-2 1,-1 0 5,0-3 4,-1-2 3,0-1 3,1 1 4,-1-3 46,1-1-51,-1-3 47,0 1-52,0-4 53,0-2-50,1-1 59,-1-1-20,-1-2 81,-2 0-29,-2-2 49,1 0-34,-5-1 45,0-1-34,-4 2 15,-1-2-5,-1-1-18,-3 1 1,-5 0-96,2-3 0,-5 2 0,-1 0 0,-3 1 0,0 3 0,-2 1 0,1 1 0,-4 0 0,3 4 0,-2 3 0,0-1 0,-2 3 0,4 1 0,-2 4 0,0 0 0,0 2-93,0 3-270,0 2-109,0 4-142,1 4-198,2-4-1029,3 4-1554</inkml:trace>
  <inkml:trace contextRef="#ctx0" brushRef="#br0" timeOffset="11493.35">7925 13631 643,'10'-4'654,"-10"4"-107,15-3-38,-15 3-67,10-5-41,-10 5-49,0 0-35,14-3-55,-14 3-4,0 0-43,0 0 32,12 5-9,-12-5 11,0 0-32,-1 11 7,1-11-28,-7 11-21,2-3-20,-4-1-22,0 3-10,-1 1-11,-4 1-19,-1 1-18,-3 1 8,-5 2-15,1 0-7,-2 0 6,0 2-20,-2-3-2,0 2-1,1-1-13,-2-1-5,0-1-1,2 0-1,0-1-4,1-1 6,5-3-5,-2 0 0,2-1-1,5-3-8,-2 0 2,2-1 0,2-3-3,-2 1 28,14-2-25,-24-2-13,13-1-4,1-2 3,-1-2-1,1-1 0,0-1-3,2-2 3,0 2-2,2-3 8,2 3-19,0-2 10,1-2 46,0 1-52,3 0 34,0 0-41,3 0 38,0 0-42,1 1 42,1 0-41,0 0 41,3 2-44,2 0 40,-1 1-49,2 1 48,1 3-34,-1 1 35,2 0-41,0 0 41,0 3-42,2 0 47,2 3-52,2 0 42,2 4-52,0 0 10,2 1-16,2 2-1,1 2-10,1 0-21,-2 2-2,-1-1-22,1 1 19,1 0-20,-2 1 25,0-3-30,-1 0 12,-1-1 8,-2 0 14,3-1 9,-2-1 15,2 0 10,-2-2 13,0-1 4,1-1 4,-3-2 26,-1-1-18,1-2 25,-1-1-20,0-1 44,-1-3 0,0 1 39,0-4-19,1-1 25,0-2 17,-4 0 18,1-1 7,-4-1 33,0 0-29,-2 0 33,-3-2-24,-2-1 46,0-1-63,-4 0 9,-2 1-4,-1-2-11,-4-2-49,-3-1-66,-3 0 0,-2-1 0,-3 2 0,-1 2 0,-2 2 0,0 1 0,-2 1 0,3 2 0,-1 4 0,-1 1 0,1 1 0,2 2 0,-1 2 0,1 2 0,-2 1 0,2 0 0,0 2 0,1 2 0,1-1 0,1 1-187,2 0-203,0 5-39,2-3-77,2 2-131,0 2-89,2-1-169,2 1-511,2-1-1008</inkml:trace>
  <inkml:trace contextRef="#ctx0" brushRef="#br0" timeOffset="12264.07">7945 14816 370,'-9'-12'624,"3"-1"-65,-1-2-22,1 2-34,-1-1-47,1-1 24,0 1-21,1 2-12,1 2-39,-1 1-13,5 9-50,-8-17-32,8 17-25,-5-11-40,5 11-5,0 0 0,-5-7 12,5 7 8,0 0 11,-1 15-10,2-5-47,0 4-217,0 4 0,2 0 0,0 3 0,1 1 0,2 1 0,-2 1 0,1 0 0,-1-2 0,1 1 0,0 1 0,0-3 0,0 1 0,-1-1 0,0-3 0,-1 0 0,1-1 0,0-2 0,0 0 0,-2-1 0,1-1 0,0-2 0,-2 0 0,-1-11 0,4 21 0,-4-21 0,2 16 0,-2-16 0,3 13 0,-3-13 0,1 10-470,-1-10-288,1 11-114,-1-11-1048,0 0-1650</inkml:trace>
  <inkml:trace contextRef="#ctx0" brushRef="#br0" timeOffset="13197.8">7945 15712 342,'-3'-10'697,"1"-1"-93,-2 1-33,2-1-57,2 11-29,-6-18-41,6 18-10,-3-12-47,3 12-31,-3-13-41,3 13-26,0 0-36,-4-11-15,4 11-11,0 0-12,0 0-3,-8 7-10,8-7-9,-6 14 7,4-2-14,-2 2-12,-1 2 5,1 0-26,-3 4-18,1 0-22,0 1-40,-1 0-73,1 1 0,-2-2 0,1 1 0,-1-2 0,1 1 0,0-2 0,1-1 0,-1-3 0,1 0 0,0-2 0,3-1 0,-1-2 0,-1 0 0,5-9 0,-7 14 0,7-14 0,-5 12 0,5-12 0,0 0 0,-4 12 0,4-12 0,0 0 0,0 0 0,0 0 0,0 0 0,9 5 0,-9-5 0,18-5 0,-6 1 0,2-1 0,2 2 0,2-2 0,3-1 0,1 0 0,2 1 0,0 1 0,0-1 0,1-1 0,-1 3-9,1-1-60,0-2-13,-2 3 3,-4-1 1,3 2 6,-4-1 0,1 0 7,0 1 9,-4 0 0,0-1 12,-2 2-2,0-1 14,-1 1 6,-12 1 8,19-2 10,-19 2-5,15-3 15,-15 3 0,14-2 0,-14 2-1,9-4 0,-9 4 1,0 0 4,9-6-2,-9 6 1,0 0-1,0 0 2,3-11 6,-3 11 17,0 0 17,-6-11 4,6 11 18,-6-10 12,6 10 6,-10-9-15,10 9 9,-13-12 14,5 8-5,1-1-7,7 5-79,-16-9-3,16 9 0,-14-8 0,14 8 0,-12-4 0,12 4 0,0 0 0,-16 1 0,16-1 0,-9 11 0,9-11 0,-3 17 0,1-7 0,2 2 0,0 2 0,2 2 0,0 1 0,1 1 0,2 2 0,0 2 0,0-1 0,0 3 0,3 2 0,-1-2 0,0-1 0,-1 1 0,-1-3 0,2 2 0,-1-3 0,-1 1 0,-1-4 0,1 0 0,-1-3 0,0 3 0,1-5 0,-3 0 0,2-2 0,-4-10 0,4 19 0,-4-19 0,4 12 0,-4-12 0,4 13 0,-4-13 0,0 0 0,2 12 0,-2-12 0,0 0 0,0 0 0,0 0-142,0 0-531,0 0-179,0 0-205,0 0-671,0 0-1410</inkml:trace>
  <inkml:trace contextRef="#ctx0" brushRef="#br0" timeOffset="14971.21">9628 11498 281,'0'0'419,"0"0"-53,0 0-79,0 0 0,0 0-40,0 0 9,0 0-32,0 0-7,0 0-20,0 0 2,0 0-20,0 0 11,0 0-23,0 0 0,0 0-6,0 0-9,0 0 7,0 0-7,0 0-12,0 0-17,0 0-14,0 0-10,0 0 2,6 7-5,-6-7-12,0 0-8,0 0-12,0 0 0,0 0-6,0 0-4,0 0-8,0 0-6,0 0-5,0 0-2,0 0-6,0 0-1,0 0 4,0 0-4,0 0 3,0 0 0,0 0 3,0 0 0,0 0-1,0 0-7,0 0 16,0 0-2,0 0 9,0 0-9,0 0 13,0 0-6,0 0 10,0 0-15,0 0 18,0 0-23,0 0 18,0 0-27,0 0 21,0 0-28,0 0 23,0 0-32,0 0 22,0 0-27,0 0 20,0 0-24,0 0 26,0 0-38,0 0 34,0 0-24,0 0 24,0 0-28,0 0 27,0 0-30,0 0 1,0 0 4,0 0 26,0 0-29,0 0 24,0 0-26,0 0 28,0 0-33,0 0 30,0 0-31,0 0 25,0 0-29,0 0 32,0 0-32,0 0 31,0 0-22,0 0 24,0 0-26,0 0 30,0 0-35,0 0 32,0 0-32,0 0 30,0 0-28,0 0 26,0 0-25,0 0 26,0 0-30,0 0 33,0 0-29,0 0 28,0 0-27,-5 9 31,5-9-31,0 0 25,0 0-26,0 0 28,0 0-28,0 0 28,0 0-28,0 0 29,0 0-32,0 0 33,0 0-31,0 0 31,0 0-32,0 0 32,0 0-31,0 0 31,0 0-37,0 0 8,0 0-3,0 0 33,0 0-25,0 0 30,0 0-32,0 0 32,0 0-35,0 0 32,0 0-32,0 0 38,0 0-40,0 0 36,0 0-32,0 0 30,0 0-32,0 0 35,0 0-38,0 0 33,0 0-28,0 0 31,0 0-37,0 0 33,0 0-32,0 0 32,0 0-34,0 0 36,0 0-38,0 0 38,0 0-36,0 0 34,0 0-34,0 0 35,0 0-36,0 0 35,0 0-36,0 0 32,0 0-40,0 0 44,0 0-38,0 0 35,0 0-36,0 0 42,0 0-34,0 0 33,0 0-37,0 0 36,0 0-38,0 0 43,0 0-43,0 0 40,0 0-38,0 0 37,0 0-34,0 0 35,0 0-38,0 0 35,0 0-33,0 0 37,0 0-35,0 0 35,0 0-37,0 0 35,0 0-35,0 0 34,0 0-37,0 0 40,0 0-40,0 0 38,0 0-38,0 0 32,0 0-29,0 0 26,0 0-29,0 0 37,0 0-33,0 0 36,0 0-32,0 0 32,0 0-41,0 0 41,0 0-39,0 0 41,0 0-39,0 0 34,0 0-33,0 0 36,0 0-38,0 0 38,0 0-37,0 0 36,0 0-37,0 0 42,0 0-43,0 0 36,0 0-36,0 0 37,0 0-48,0 0 47,0 0-34,0 0 34,0 0-38,0 0 38,0 0-44,0 0-14,0 0-39,0 0-25,0 0-30,0 0-37,0 0-28,0 0-37,0 0-35,0 0-11,0 0-30,0 0-1,0 0-37,0 0-21,0 0-65,0 0-57,0 0-430,0 0-493</inkml:trace>
  <inkml:trace contextRef="#ctx0" brushRef="#br0" timeOffset="15541.63">9758 11405 675,'12'-8'577,"-12"8"-57,10-12-43,-10 12-9,9-12-26,-9 12-35,10-12-12,-10 12-24,9-13-39,-9 13-23,7-10-13,-7 10-11,6-11-14,-6 11-15,4-10 33,-4 10-67,4-9 27,-4 9-44,0 0 15,2-12-48,-2 12 14,0 0-38,0 0 31,-1-12-46,1 12-26,0 0-107,0 0 0,-12-3 0,12 3 0,-10 5 0,10-5 0,-15 11 0,5-2 0,1 2 0,-2 0 0,0 5 0,1 0 0,-1 2 0,1 0 0,1 1 0,0 1 0,1 1 0,0 1 0,1-2 0,2 3 0,3-1 0,-2 1 0,1-4 0,6 0 0,-2 2 0,3-2 0,1 2 0,1-2 0,4 1 0,1-3 0,-1-1 0,4-2 0,0-1 0,4-2 0,-3-1 0,2-2 0,0-3 0,1 1 0,-2-4 0,2 1 0,-2-3 0,1-2 0,2 0 0,-1-2 0,0 0 0,2-4 0,-1 1 0,0-3 0,-4 2 0,2-2 0,-4-1 0,-2 1 0,-1-1 0,-1 0 0,-1-2 0,-1 1 0,-1-1 0,-4 1 0,-1-1 0,1 2 0,-2-1 0,0 12 0,-3-21 0,1 11 0,-4 2 0,1 1 0,5 7 0,-15-10 0,5 8 0,10 2 0,-23 0 0,9 2 0,-2 4 0,0-1 0,-1 2 0,-2 4-170,0 1-370,1 1-118,-4 4-129,3 3-220,-1-4-585,1 2-1244</inkml:trace>
  <inkml:trace contextRef="#ctx0" brushRef="#br0" timeOffset="16522.07">9907 12424 443,'0'0'705,"14"-10"-99,-14 10-20,9-5-53,-9 5-37,7-7-65,-7 7-35,0 0-72,9-5-21,-9 5-22,0 0-15,0 0-30,0 0-13,-6 13-12,1-6-22,-2 5-17,-3 2-21,-3 3-1,-3 1-25,-3 3-17,-4 3-6,-1 1 4,-2 3-24,-1-1-9,-1-2 25,-2 1-43,1 0 27,0-1-41,0-2 24,3-2-37,3-3 29,1-1-47,-1 0 31,5-4-40,0-1 34,2-1-35,0-1 38,2-2-35,1-1 24,3-3-31,-1 1 30,11-5-34,-18 3 28,18-3-32,-16-1 31,16 1-34,-14-9 28,7 2-34,2-3 36,1 1-33,1-3 34,1-1-36,2 0 32,0-3-34,1 0 10,1-2 0,2 1-1,3-2 4,1 2 3,1-2-1,2 2-1,1 3 2,3 1-3,0 1-2,2 3 6,-1 4 2,1 1-2,3 4-5,1 1 0,0 3 5,4 3-3,1 2-4,0 3-4,-1 2-5,2-1 28,-3 1-47,0 1 42,0-1-43,0 0 39,-2-2-41,-2-1 36,0-1-31,-2-2 49,-1 0-43,-1-3 46,0-2-42,-2-2 53,2-1-47,-2-1 47,1-2-42,-1-2 44,1-2-27,-2-1 79,1 1-22,-3-4 59,-1 0-7,0-1 14,-4-1 3,0-1-78,-3-2-48,-1-1 0,-2 0 0,-3-3 0,-1-1 0,-2-2 0,-3-3 0,-4 1 0,0 3 0,-3-1 0,-1 1 0,-1 3 0,-1 2 0,1 4 0,0 2 0,2 3 0,-2 1 0,2 3 0,-1 1 0,1 5 0,0 0 0,1 4-170,1 3-310,3 1-88,0 5-154,2 4-143,-1 3-838,2 4-1379</inkml:trace>
  <inkml:trace contextRef="#ctx0" brushRef="#br0" timeOffset="18766.07">9949 14867 632,'1'-12'650,"-1"12"-70,1-21-10,-1 21-49,1-22-39,-1 10-50,0-1-19,0 1 6,2 1-37,-2 11 8,-2-18-36,2 18-3,-1-17-30,1 17-18,0-12-33,0 12-27,0 0-25,0-16-35,0 16-26,0 0-11,0 0-6,0 0-106,0 0-34,0 0 0,1 21 0,-1-9 0,2 4 0,-2 0 0,1 2 0,-1 3 0,1-2 0,-1 2 0,2 2 0,-1 0 0,0 1 0,-1-3 0,2-2 0,-1 5 0,0-5 0,0 1 0,1-1 0,-1 1 0,0-3 0,1-1 0,0 1 0,0-2-367,1-4-311,-2 3-136,2-3-178,-2 0-696,3-3-1363</inkml:trace>
  <inkml:trace contextRef="#ctx0" brushRef="#br0" timeOffset="19546.08">10296 16036 401,'0'0'700,"0"0"-98,-11-7-16,11 7-99,0 0-21,-13-3-40,13 3-43,0 0-19,-14 3-36,14-3-17,-14 8-21,6-2-6,1 2-22,-4 3-12,-1 4-14,-1 1-23,-2 4-4,-2 3-24,-1-1-10,-2 3-21,0 3-11,-3 1-18,2-3-15,-1 0-17,-1 1-9,-1-1-14,1-2-11,2-3-12,1 0-9,-1-3-5,2 0-6,1-3-3,3-3-4,-2-2-14,4 0-6,1-3 0,0 0 0,1-4 0,11-3 0,-17 0 0,8-3 0,9 3 0,-14-11 0,9 2 0,0-3 0,0-2 0,2-1 0,-1-1 0,3 0 0,0-1 0,2-1 0,2 2 0,0-1 0,1 1 0,1 0 0,2 1 0,1 1 0,0 1 0,3 1 0,-1 3-11,3 0 1,-1 1-3,2 4-7,-1 1-4,2 2-10,1 1 1,2 4 3,0 0-9,5 1 3,0 3 2,-1 0-3,4 2-12,2-1 1,1 2-23,-1-2 21,1 1-5,0 0 1,-1-1-4,-2-4 16,-1 0-8,-1-1 13,-1-3 0,0-1 25,-2-1-17,2-3 22,2-1-12,-2-2 7,-3-2 4,-1 0 1,0-2 7,-3 1 10,-1-3 26,-5 1 24,0 1 14,-2-3 20,-1 1 12,-5 1 4,-2-1-9,-1 0 3,-3 0-12,-2-3 0,-5 0-5,-1 0-87,-4 1 0,0 2 0,-3 0 0,1 2 0,-2 3 0,0-1 0,3 2 0,0 5 0,0-3 0,0 4 0,3 0 0,0 1 0,1 0 0,13 0 0,-23 1-168,23-1-229,-19 4-71,19-4-129,-11 4-143,11-4-172,-8 8-643,8-8-1198</inkml:trace>
  <inkml:trace contextRef="#ctx0" brushRef="#br0" timeOffset="21272.74">11913 11176 106,'0'0'508,"0"0"-124,0 0-51,0 0-35,0 0-22,0 0-10,0 0-20,0 0-17,0 0-9,0 0-9,0 0-15,0 0 17,0 0 9,0 0 9,0 0 3,0 0-9,0 0-14,0 0-11,0 0-5,0 0-6,0 0 0,0 0-10,0 0-6,0 0-8,0 0-4,0 0 2,0 0-16,0 0-8,0 0 39,0 0-65,0 0 22,0 0-30,0 0 20,0 0-36,0 0 26,0 0-49,0 0 28,0 0-46,0 0 31,0 0-43,0 0 26,0 0-34,0 0 22,0 0-30,0 0 23,0 0-30,0 0 26,0 0-29,0 0 25,0 0-30,0 0 29,0 0-30,0 0 25,0 0-33,0 0 28,0 0-32,0 0 30,0 0-35,0 0 33,0 0-35,0 0 34,0 0-34,0 0 34,0 0-34,0 0 32,0 0-29,0 0 29,0 0-32,0 0 31,0 0-35,0 0 34,0 0-34,0 0 37,0 0-30,0 0 26,0 0-32,0 0 36,0 0-35,0 0 31,0 0-22,0 0 28,0 0-32,0 0 18,0 0-17,0 0 27,0 0-28,0 0 35,0 0-33,0 0 28,0 0-32,0 0 30,0 0-30,0 0 31,0 0-32,-8 4 39,8-4-40,0 0 34,0 0-34,0 0 34,0 0-35,0 0 28,0 0-25,0 0 32,0 0-32,0 0 30,0 0-35,0 0 32,0 0-31,0 0 36,0 0-37,0 0 34,0 0-30,0 0 28,0 0-24,0 0 24,0 0-29,0 0 29,0 0-28,0 0 27,0 0-26,0 0 28,0 0-30,0 0 30,0 0-29,0 0 30,0 0-32,0 0 32,0 0-33,0 0 31,0 0-33,0 0 32,0 0-30,0 0 33,0 0-32,0 0 34,0 0-36,0 0 36,0 0-34,0 0 27,0 0-24,0 0 31,0 0-30,0 0 29,0 0-26,0 0 29,0 0-32,0 0 32,0 0-31,0 0 29,0 0-29,0 0 35,0 0-35,0 0 34,0 0-34,0 0 37,0 0-38,0 0 29,0 0-33,0 0 22,0 0-18,0 0 32,0 0-37,-6-5 26,6 5-21,0 0 28,0 0-32,0 0 34,0 0-31,0 0 31,0 0-35,0 0 30,-2-11-23,2 11 25,0 0-21,0 0 21,0 0-22,0 0 33,-4-10-25,4 10 0,0 0 0,0 0 0,0 0 0,2-12 0,-2 12 0,0 0 0,6-11 0,-6 11 0,7-13 0,-7 13 0,14-13 0,-8 6 0,5-3 0,1 3 0,-1-1 0,0 0 0,3 2 0,1-2 0,1 1 0,-1 1 0,4 0 0,-3 4 0,-3-2 0,2 3 0,-2 1 0,2 1 0,-1 3 0,-2 1 0,2 0 0,-3 3 0,0 3 0,-3 0 0,-2 2 0,-3 2 0,-1-1 0,-2 2 0,-4 0 0,1 3 0,-3 0 0,-2 0 0,0 0 0,-1-1 0,-1-1 0,1 0 0,-3 0 0,1-5 0,3 1 0,-1-2 0,-1-1 0,2-1 0,1-2 0,1-1 0,6-6 0,-12 10 0,12-10 0,-9 3 0,9-3 0,0 0 0,0 0 0,-7-6 0,7 6 0,3-9 0,-3 9 0,6-12 0,-6 12 0,12-13 0,-3 5 0,-1 0 0,4-1 0,0 2 0,1 1 0,3-2 0,-1 2 0,3 0 0,-2 2 0,-1 2 0,0 0 0,0 2 0,-2 0 0,1 2 0,-3 0 0,3 2 0,-5 0 0,1 3 0,0-1 0,-5 1 0,1 1 0,-6-8 0,5 14 0,-5-14 0,-3 19 0,-1-9 0,-3 0 0,-4 3 0,-3 0 0,-4 2 0,-2 2 0,-7-2 0,-4 5 0,-3-2 0,1 2 0,-4-3 0,2 1 0,1-3 0,4-3 0,1 0 0,2-2 0,2-2 0,1-1 0,3-2 0,3-1 0,5-2 0,-3-2-322,5-1-294,-2-2-160,13 3-146,-16-7-833,16 7-1444</inkml:trace>
  <inkml:trace contextRef="#ctx0" brushRef="#br0" timeOffset="22259.88">11984 12380 421,'0'0'653,"9"-7"-96,-9 7-31,0 0-29,14 0-33,-14 0-57,9 5-18,-9-5-39,4 10-13,-4-10-18,1 14 7,-1-14-35,-5 20-9,1-11-34,-3 4-16,-2-2-18,0 4-33,-2-2-12,-5 1 11,2 2-61,-3-2 20,-4 3-36,-1 0-9,-2 0-1,-1-1-13,-1 0-10,-3 2-4,0-3-6,1 0-15,0-1 25,0-1-42,-1-1-4,1 0-1,1 0-5,2-4 1,2-1-3,0 0 1,4-2 5,0-2-14,1 0 3,1-2-1,3-1 0,1 0-7,2-1-3,-1-3 0,3 0 0,2-3 0,2-2 0,1 0 0,0-3 0,5 0 0,2-2 0,4-1 0,1-2-3,4 0 0,0 1-2,3 1-3,2 1 6,0 1 0,3 1-1,-1 2-5,2 3 4,0 0 0,-2 4-2,0 1-2,0 5 3,1 1-1,0 2 35,2 5-43,1 2 0,-2 2-1,1 2-4,2 1-11,-4-1-2,1 2 23,-1-1-34,2 0 31,-4-1-31,2-2 31,-2-1-27,0-3 32,1 0-31,0-2 44,1-2-34,-3-2 40,2-4-41,0-1 45,-1 0-26,2-2 11,2-5-6,-2 0 3,-1-1 4,3-2 11,-8 0 11,1-4 29,-2 2 12,-1-4 8,-5 2-5,0-2 4,-3 2-38,-2-6-34,-4 3 0,-1-4 0,-3-1 0,-6-2 0,1 0 0,-4 2 0,-1 1 0,-3 1 0,2 3 0,-1 4 0,-1 1 0,0 2 0,-1 1 0,4 4 0,-4 1 0,3 3 0,-3 1 0,2 1 0,1 1-84,1 3-329,-2 2-122,2 3-162,3 1-182,1 1-884,4 1-1456</inkml:trace>
  <inkml:trace contextRef="#ctx0" brushRef="#br0" timeOffset="23525.81">12133 13196 364,'0'0'739,"0"0"-119,-9-9-53,9 9-68,-5-8-24,5 8-40,-4-12-20,4 12-48,-2-12-31,2 12-51,2-15-12,-2 15-21,4-17-33,1 10-5,2-3-12,-2 3-20,7-3 34,-3 3-73,5 0 24,-3-1-56,5 2 12,-1 0-33,2 2 21,-2 1-44,1 1 27,-3 0-44,1 1 27,-1 2-50,-1 1 28,-1 0-40,-3 1 34,2 3-39,-3-1 3,-1 4 2,-4-1-2,-2-8-2,-1 22-2,-2-5-2,-4-1 0,-2 4-4,-4-1 2,0 4 3,-1-2-7,-2 1 0,0-2 0,-2 1-1,3-4-4,0-2 2,2 1 2,1-1 0,0-1-2,3-4-3,-2 1-2,3-2-4,0 0-4,3-1-6,5-8 1,-8 12 1,8-12 0,-5 9 10,5-9-2,0 0 12,10 9-45,-10-9 1,14 4-15,-1-3-5,1-2 2,1 0 13,6-1 5,-2 0 9,4-1 2,3-1 10,-3 0 6,4-2 5,-2 1 2,-1-1 1,1 2 4,-1-2 2,-4 0 3,-1 1 8,-4 1 40,1 1 27,-3-2 20,-4 3 6,1-2-1,-1 0-5,-9 4 5,16-7 1,-16 7-4,11-6-39,-11 6-59,10-5 0,-10 5 0,0 0 0,10-7 0,-10 7 0,0 0 0,0 0 0,7-8 0,-7 8 0,0 0-138,0 0-198,0 0-114,0 0-106,0 0-141,0 0-122,-3 11-825,3-11-1306</inkml:trace>
  <inkml:trace contextRef="#ctx0" brushRef="#br0" timeOffset="24581.79">12008 16157 594,'-17'-4'639,"17"4"-82,-13-3 18,13 3-80,-14-3-8,14 3-30,-11-7-15,11 7-29,-12-4-31,12 4-37,-8-5-33,8 5-30,-5-11-10,5 11-19,-1-12-24,1 12-9,4-15-13,-4 15-12,9-16-16,0 9 3,-1 0-15,4 0-13,1-1-24,-2 4-107,4-2-23,0 2 0,-1 1 0,-2 2 0,4 1 0,-2 1 0,1 2 0,-1 1 0,-1 2 0,1 1 0,-1 3 0,-4-1 0,0 3 0,-2 2 0,0 1 0,-5 0 0,-2 2 0,0 2 0,-5 1 0,1 3 0,-3-3 0,-2 0 0,-4 4 0,0-3 0,1-2 0,1-2 0,-3 0 0,1-2 0,2 0 0,1-3 0,2-3 0,0-1 0,3 1 0,-2-1 0,7-8 0,-9 10 0,9-10 0,-7 8 0,7-8 0,0 0 0,0 0 0,0 0 0,13-1 0,-13 1 0,20-10 0,-7 3 0,4 0 0,3-1 0,2-2 0,5-2 0,-2 0 0,3 1 0,1-2 0,-3 1 0,1 0 0,-2 0 0,1-1 0,-1-1 0,-1 2 0,-4 2 0,0-1 0,0 1 0,-5 0 0,2 0 0,-4 1 0,1 3 0,-4-2 0,-1 2 0,1 2 0,-2-2 0,-8 6 0,14-9 0,-14 9 0,9-6 0,-9 6 0,9-6 0,-9 6 0,0 0 0,11-7 0,-11 7 0,0 0 0,0 0 0,7-6 0,-7 6-114,0 0-522,0 0-247,0 0-328,1-16-479,-1 16-1366</inkml:trace>
  <inkml:trace contextRef="#ctx0" brushRef="#br0" timeOffset="25700.42">14186 11478 609,'0'-13'841,"0"13"-114,0-22-89,0 11-68,0 11-40,-2-21-54,2 21-52,-2-18-47,2 18-36,-7-17-35,7 17-26,-6-12 1,6 12-74,-14-3 5,14 3-46,-17 4 12,5 4-41,-2 2 8,-4 4-12,-3 4-47,0 2 21,-4 4-45,-2 2 26,-2 3-47,1-3 28,-1 2-31,-4 0 12,4-1-36,-1 0 25,1-4-32,0 2 5,5-4-12,1-3 0,1-1 0,4-4 0,0-2 0,2 0 0,0-3 0,0-3 0,3 2 0,2-5 0,-1-1 0,12-1 0,-22-2 0,13-3 0,2-2 0,-1-1 0,0-2 0,2-2 0,1-2 0,1-3 0,2-1 0,0-1 0,2 1 0,0-2 0,4 1 0,0-3 0,0 2 0,1-1 0,2 2 0,0 4 0,0 0 0,1 3 0,2 0 0,1 3 0,0 3 0,3 1 0,-1 3 0,1 4 0,3 0 0,2 3 0,1 6 0,-1 1 0,6 3 0,-2 2 0,6 5 0,-2-1 0,1 0 0,0-1 0,1-1 0,-4-3-3,2-2-51,0 0 43,0-2-43,0-2 30,-4-3-19,-1 0 34,1-4-23,-1-1 36,-4-2-33,2 0 40,1-3-30,0-3 36,0 0-27,-2-2 52,-2-3 0,-1 1 61,0-4-34,-5 0-69,0-1 0,-2 0 0,-2-2 0,-5-1 0,-1 0 0,-2-3 0,-4-2 0,-1 0 0,-3-2 0,-2 2 0,-3-2 0,-1 4 0,0 0 0,-1 7 0,-1 0 0,0 2 0,-4 3 0,1 2 0,2 5 0,-2 0 0,1 4 0,2 0 0,-1 2-84,-3 4-442,4 1-162,0 2-210,2 3-992,-1 0-1614</inkml:trace>
  <inkml:trace contextRef="#ctx0" brushRef="#br0" timeOffset="26471.35">14182 12687 793,'0'0'688,"0"0"-76,2-15-59,-2 15-62,0 0-44,0 0-65,2-13-19,-2 13-77,0 0-9,0 0-39,0 0 8,0 0-22,-15 7 1,9-1-46,-6 5 10,-1 0-17,-3 2-22,-2 6-13,-2-2-17,-3 1-23,-4 4-12,-1-1 39,-3 0-59,2-1 19,1 1-38,3-4 27,0 0-38,0-1 32,4-2-37,2-3 22,0-1-36,2 0 33,1-3-40,3-2 31,-3 0-41,5-3 40,11-2-40,-23 0 21,15-3-32,-2-1 33,1-1-32,3-4 29,1-1-29,-1-2 31,0-3-33,4-2 38,0 1-42,0-2 2,2-1 12,2 2-8,0 0 1,0 0 3,4 0-4,0 4 4,-1-3 7,3 4-9,1 0-3,1 3 5,2 1 0,1 1-2,0 4 0,3 1 4,1 4 30,1 1-34,2 4 3,1 1 1,1 1 0,1 4 0,1 3 37,-1-1-39,1 1 29,0 1-38,-1-2 40,2 1-39,-2 0 31,2-4-36,0 2 38,-1-2-42,-1-2 39,-3-2-37,3-3 42,-2-1 12,-2-2-54,2-2 43,0-1-43,-1-2 44,1-3-37,1-1 40,-2-2-30,-3-1 34,0-2-21,-1-3 33,-5 1 17,-2-1 25,-2-1 14,-2-1 12,-3 0-16,-2-2-93,-2 1 0,-1-3 0,-4 0 0,-1 3 0,-2-2 0,-3 3 0,0 1 0,-1 3 0,-2 1 0,-2 3 0,0 3 0,0 0 0,0 4 0,-2 1 0,0 1 0,2 1 0,-2 1 0,1 4 0,2-2 0,1 2 0,0 2-428,0 2-86,3 0-153,3 4-157,-3 2-994,3-3-1521</inkml:trace>
  <inkml:trace contextRef="#ctx0" brushRef="#br0" timeOffset="27188.9">14263 13791 113,'9'-10'864,"-9"10"-142,7-8-40,-7 8-72,7-8-82,-7 8-16,0 0-72,0 0-61,4-9-50,-4 9-28,0 0-36,0 0-26,-16 3-22,9 2-28,-3 3-13,-4 1-15,-1 3-12,-6 3-7,0 2-11,-6 4-23,-2-1-16,1 3-2,-2 0-9,-1-2 0,0 1-14,1-2 1,-2 0-10,1-1-8,5-3-8,1 0-1,0-3-11,2 0-2,3-3-3,0-1-6,1 0 1,4-1-8,1-4 3,-1 1-2,1-2-4,3-1-3,0-4-3,11 2-5,-18-5 0,9-2 4,3-1-2,0-2-2,0-4 0,4 0 1,1-4-1,1 0-6,1 0 5,1-1 1,4-3-3,0 1-1,0 1 0,1 2 32,1-1-37,2 2 30,-1 4-35,2 1 30,1 2-34,0 2 31,0 1-47,1 5-3,-2 0-25,-11 2-4,29 4-2,-14 1 1,-2 2-11,5 3 17,-3 0 4,3 2 5,-2 2 24,4-2-13,-4 1 2,4-2 4,-1 2-8,2-2 12,0-2-13,1-1 7,-1-2-2,1-1 15,0-2-1,-1-2 16,-1-1-1,3-2 10,-1-3-7,-3 0 22,0-1 30,1-2 39,-4 2 26,-2-2 2,-3 0-6,0-2 23,-2 1 12,-2-2-5,-3 1-9,1-1 29,-5-1-149,-1 1-5,-3-2 0,0-2 0,-3 3 0,-3-5 0,-2 1 0,0 1 0,-3 0 0,0 2 0,-2 0 0,0 3 0,2 0 0,-2 4 0,1 0 0,2 4 0,1-1-104,0 6-319,1 1-91,1 4-120,1 2-124,0 6-163,-1 2-612,4 3-1170</inkml:trace>
  <inkml:trace contextRef="#ctx0" brushRef="#br0" timeOffset="27874.91">14142 14744 698,'0'0'707,"4"-11"-71,-4 11-19,4-11-50,-4 11-59,0 0-46,3-11-66,-3 11-61,0 0-48,0 0-16,0 0-15,0 0 3,0 0-24,-9 7-11,3 1-15,-2 3-15,-1 1-20,-6 3-16,-1 0-23,-1 6-21,-2-2-11,-1-1-3,-2 2-21,-3 2-6,0 0-18,0-3-9,2-1-7,0 1-7,-2-3 1,4 2-15,-2-5 5,6-1-6,-2 1-5,2-5-2,-1 1 3,2-1-1,3-3 0,0-1-4,1-1 3,1 0-6,11-3-1,-19-3 0,11 0-6,-1-2 3,2-2-4,2-3 3,1-1-2,0-4 3,1 0-3,3-2 1,0-4-3,2 4 5,3-5-6,-1 3 3,4-1-3,-2 1 4,3 2-8,0 4 7,2 0-4,-2 3 12,4 2-12,-1 1-4,1 5-5,-1 1 0,1 2-2,3 4-17,2-1-2,0 4 3,1 1 0,2-1 6,-1 4-6,2 0 16,5 0-4,-4 0 10,2-2 0,-2-1 10,2-1-9,-1 0 10,1-2-1,1-3 0,-1 1-1,1-4 5,-5 0-2,6-2 4,-2-1-4,0-1 6,-2-3-3,-1-1 4,0 1-3,-3-3 6,-2-2 11,-1 2 14,-5-2 8,-3-1 11,0 0 16,-6-2 14,0 0-34,-5-1-51,-2 0 0,-5-2 0,0 0 0,-7 0 0,2 0 0,-6 3 0,-1-1 0,2 7 0,0-2 0,-1 4 0,2 0 0,0 2 0,2 3 0,-2 0 0,3 2 0,3 0 0,-2 0 0,1 2 0,3 1 0,-3 1-462,5 0-98,3 3-167,-1 0-159,0 0-869,7-7-1445</inkml:trace>
  <inkml:trace contextRef="#ctx0" brushRef="#br0" timeOffset="29579.6">21270 11357 619,'0'0'593,"0"0"-115,-9-5-28,9 5-59,0 0-20,0 0-24,-10-4-14,10 4-5,0 0-23,0 0-25,0 0-25,-16 0-20,16 0-14,0 0-5,0 0 16,0 0-29,-8 7 30,8-7-48,0 0 32,0 0-56,0 0 48,0 0-49,0 0 26,1 13-34,-1-13 39,0 0-36,16 1 19,-16-1-31,21-2 25,-10 0-168,4-2 0,0 2 0,3-2 0,0-1 0,1-1 0,-1 2 0,3-1 0,0 0 0,-3-2 0,-2 2 0,1 0 0,-1 0 0,-1-2 0,-1 3 0,-3 0 0,0 0 0,-1 1 0,-1 0 0,-9 3 0,16-5 0,-16 5 0,12-6 0,-12 6 0,10-3 0,-10 3 0,10-3 0,-10 3 0,8-5 0,-8 5 0,0 0 0,9-4 0,-9 4 0,0 0 0,0 0 0,10-3 0,-10 3 0,0 0 0,0 0 0,0 0 0,9-5-426,-9 5-377,0 0-95,0 0-197,0 0-479,0 0-1220</inkml:trace>
  <inkml:trace contextRef="#ctx0" brushRef="#br0" timeOffset="30381.81">23021 12566 163,'-8'8'638,"8"-8"-151,0 0-77,-8 5-38,8-5-42,0 0-46,0 0-28,-6 5-32,6-5-25,0 0-32,0 0-24,0 0-36,0 0-15,0 0-16,-9 7-9,9-7-24,0 0-6,0 0 7,0 0 4,0 0 16,0 0 4,0 0 20,0 0 22,0 0 12,0 0 33,0 0-1,0 0 40,0 0-14,0 0 27,0 0-17,0 0 32,13 5 0,-13-5-7,15-2-2,-15 2 5,24-1-17,-6-2-6,1-1-4,4 1-16,3 0-18,1-1-1,5-1-1,1-1-12,-1 1-134,0 0-9,0-2 0,0 2 0,-4 0 0,-3 0 0,1 0 0,-2 0 0,-5 3 0,1-1 0,-4-1 0,1 0 0,-4 2 0,-1 0 0,-1 0 0,-11 2 0,19-3 0,-19 3 0,14-1 0,-14 1 0,14-3 0,-14 3 0,10-2 0,-10 2 0,0 0 0,13 0 0,-13 0 0,0 0 0,0 0 0,0 0 0,14 1 0,-14-1-120,0 0-605,0 0-99,6 5-80,-6-5-870,17 5-1469</inkml:trace>
  <inkml:trace contextRef="#ctx0" brushRef="#br0" timeOffset="31045.98">25227 13883 174,'0'0'699,"-3"13"-113,3-13-31,-4 12-20,4-12-29,0 0 12,1 11-24,-1-11 3,0 0-47,8 8 8,-8-8-22,11 2-14,-11-2-32,21-2-18,-7 1-25,0-2-23,5-1 0,0 0-220,5 0-104,2-1 0,6-1 0,1 0 0,3 0 0,1 1 0,8-3 0,2 1 0,-4-1 0,6 2 0,-4 1 0,2-2 0,-9 2 0,0 2 0,-2-1 0,-4 1 0,-5-2 0,0 4 0,-7 0 0,-2-2 0,0 2 0,-5 0 0,1-1 0,-3 2 0,-11 0 0,16-2 0,-16 2 0,11-1 0,-11 1 0,0 0 0,16 1 0,-16-1 0,0 0 0,11 2-542,-11-2-97,8 5-88,-8-5-88,17 10-143,-9-5-475,6 1-1043</inkml:trace>
  <inkml:trace contextRef="#ctx0" brushRef="#br0" timeOffset="31616.11">27706 14812 245,'-14'4'664,"5"0"-123,-2-1-52,2 0-42,0 0-30,0 3-36,1 0 8,0-2-31,8-4-25,-13 10-8,13-10 6,-8 10-5,8-10 17,-6 7 27,6-7-6,0 0-3,6 14-7,-6-14-8,14 5-2,-14-5-27,23 5-171,-10-5-146,8 1 0,1-1 0,0 0 0,8-1 0,1 1 0,10-2 0,-1 1 0,2 1 0,6-2 0,2 1 0,0-1 0,0 1 0,-9 1 0,0-1 0,-1 1 0,-2 0 0,-6-2 0,-2 2 0,0-1 0,-5 1 0,-1 0 0,-4 0 0,0-1 0,-1-1 0,-3 2 0,-1 0 0,-2-1 0,1 1 0,-3-1 0,-11 1-56,21 0-495,-21 0-66,16 1-91,-16-1-70,15 5-157,-15-5-509,15 6-1057</inkml:trace>
  <inkml:trace contextRef="#ctx0" brushRef="#br0" timeOffset="32163.93">29678 15993 431,'0'0'360,"0"0"-54,0 0-38,0 0-49,0 0-26,-12 2-4,12-2-4,0 0-10,0 0-15,0 0 1,0 0 8,-11 2 14,11-2 26,0 0 13,0 0 47,0 0-11,0 0 49,0 0 3,-13 1 11,13-1 14,0 0 19,0 0 19,0 0-22,0 0-29,0 0-23,0 0-7,14-5-19,-14 5-23,19-3-32,-9 0-18,6-1-171,2 0-29,5-1 0,1 0 0,2-1 0,8 0 0,-1 1 0,3 1 0,0-1 0,0-1 0,-1 3 0,1 1 0,-3-2 0,-3 3 0,-2-1 0,-4 2 0,-1-3 0,-2 3 0,-5-2 0,1 2 0,-4 0 0,-1-1 0,-12 1-20,21 0-216,-21 0-38,16-1-52,-16 1-55,12-4-94,-12 4-130,0 0-124,0 0-900,0 0-1286</inkml:trace>
  <inkml:trace contextRef="#ctx0" brushRef="#br0" timeOffset="33520.98">23363 11575 342,'-17'-3'884,"17"3"-137,-14 3-57,14-3-74,-12 0-38,12 0-55,0 0-66,-16 2 3,16-2-68,0 0 25,0 0-62,0 0-3,0 0-32,0 0 13,0 0-50,16-8-20,1 4-84,8-1-179,-1-2 0,8-2 0,2 1 0,0 0 0,8-2 0,0 1 0,1-2 0,0 2 0,-1 0 0,-6 2 0,-3 2 0,0-2 0,-6 2 0,-3 3 0,-5-2 0,-1 0 0,-2 1 0,-2 2 0,-3-2 0,-11 3 0,19-2 0,-19 2 0,13-1 0,-13 1 0,0 0 0,0 0 0,0 0 0,10 3 0,-10-3 0,0 0-370,0 0-244,0 0-73,-2 12-89,2-12-155,0 0-596,-2 10-1158</inkml:trace>
  <inkml:trace contextRef="#ctx0" brushRef="#br0" timeOffset="34006.46">25375 11369 566,'0'0'730,"-7"-10"-96,7 10-31,-4-15-59,4 15-22,-5-12-35,5 12-26,-6-14-38,6 14-19,-3-12 24,3 12-74,0 0-4,-4-13-74,4 13-15,0 0-69,0 0 12,0 0-17,0 0 42,0 0-28,-5 15-66,5-2-135,1-1 0,1 6 0,0 0 0,0 6 0,0-1 0,1 3 0,-1-1 0,2 0 0,1 0 0,-2-2 0,1 2 0,0-3 0,0 1 0,1-1 0,0-3 0,-2-1 0,5-3 0,-6 0 0,1-2 0,1 0 0,0-1 0,0-2 0,-4-10 0,8 16 0,-8-16 0,4 12 0,-4-12 0,7 7 0,-7-7-151,0 0-458,0 0-130,15 0-108,-15 0-189,12-9-489,-3 4-1158</inkml:trace>
  <inkml:trace contextRef="#ctx0" brushRef="#br0" timeOffset="34811.37">27503 11390 644,'0'0'900,"0"0"-74,9-4-96,-9 4-44,14-6-58,-14 6-77,9-4-16,-9 4-68,14-7-8,-14 7-68,11-4-26,-11 4-73,12-1-10,-12 1-60,13 4-9,-13-4-213,13 13 0,-7-1 0,3 0 0,-4 5 0,1 3 0,-1-1 0,2 5 0,-2 0 0,1 4 0,1 1 0,-3 1 0,5-1 0,-2 0 0,0-1 0,0 0 0,-1-5 0,2-1 0,0 0 0,1-5 0,-1 3 0,-2-6 0,2-2 0,-3-2 0,2 0 0,2-5 0,0-2-250,-9-3-360,17 3-124,-17-3-77,23-2-201,-7-2-503,0-3-1143</inkml:trace>
  <inkml:trace contextRef="#ctx0" brushRef="#br0" timeOffset="35357.12">29748 11565 449,'0'0'771,"-18"-1"-115,18 1-25,-13 0-91,13 0-28,0 0-61,-12-2-28,12 2-61,0 0 18,0 0-20,0 0-11,0 0-17,6-7 0,-6 7-57,24-2 9,-7 0-48,8-1-29,2 1-15,3-1-5,5 0-16,3 0-80,-1 1-91,2-1 0,0 2 0,-2-1 0,0 1 0,-4-1 0,-4-1 0,1 3 0,-3-1 0,-2-2 0,-3 2 0,-3 0 0,-4 1 0,-2-2 0,1 1 0,-2 1 0,-12 0 0,20-3 0,-20 3 0,17 0 0,-17 0 0,12 0 0,-12 0 0,0 0 0,13-1 0,-13 1 0,0 0 0,0 0 0,0 0 0,0 0-495,10 4-33,-10-4-66,0 0-79,-11 7-33,11-7-158,-13 8-513,4-5-976</inkml:trace>
  <inkml:trace contextRef="#ctx0" brushRef="#br0" timeOffset="36460.04">20710 12816 6,'-7'-10'969,"7"10"-180,-6-6-97,6 6-89,-2-11-67,2 11-15,0-11-69,0 11-36,4-15-32,1 7-27,1-1-17,4 2-29,2-3 5,2 2-54,5-2-28,2 3-17,1 0-20,0 0-27,3 2-22,0 3-16,1-1 7,-6 1-139,3 4 0,3-2 0,-3 5 0,-1 0 0,-1 2 0,-2 3 0,-2 0 0,-3 5 0,-6-1 0,-3 1 0,-4 2 0,-2 0 0,-4 4 0,-3-2 0,-5 5 0,-1 0 0,-4 1 0,0-4 0,-2 1 0,0-2 0,2-2 0,-3 0 0,6-3 0,0-4 0,2 0 0,1-1 0,3-2 0,3-2 0,6-6 0,-7 10 0,7-10 0,0 0 0,13 5 0,-1-8 0,4 1 0,4-4 0,1 1 0,4-1 0,5-2 0,2-2 0,0 0 0,7 0 0,1-1 0,0 0 0,3 0 0,0-1 0,-1 2 0,0 1 0,-8 1 0,-2 0 0,-1 2 0,-7 1 0,-2 0 0,-3 0 0,-2 1 0,-3 1 0,0 0 0,-4 1 0,0 0 0,-10 2 0,18-4 0,-18 4 0,12-4 0,-12 4-284,0 0-82,12-4-90,-12 4-145,0 0-142,11-3-155,-11 3-638,15-6-1170</inkml:trace>
  <inkml:trace contextRef="#ctx0" brushRef="#br0" timeOffset="36999.16">25281 12668 840,'0'0'914,"-8"5"-127,8-5-111,0 0 11,0 0-47,0 0-86,8 11-21,-8-11-90,19 1-26,-3-1-87,3-1-26,1 0-77,9-2 7,4 0-61,4-1-29,1-1-19,0 3-21,0-4-45,1 2-59,-3 2 0,-3-2 0,-4 0 0,-1 1 0,-3 1 0,-6 0 0,0 0 0,-4-1-169,1 2-97,-5 0-64,-11 1-90,22-3-71,-22 3-107,14-2-81,-14 2-119,14-2-613,-14 2-1017</inkml:trace>
  <inkml:trace contextRef="#ctx0" brushRef="#br0" timeOffset="37400.27">27402 12605 946,'0'0'988,"0"0"-173,-9 10-64,9-10-63,0 0-47,0 0-57,-5 7-46,5-7-51,0 0-42,0 0-20,0 0-27,5 8-27,-5-8-257,14 2-114,-14-2 0,27-2 0,-10 2 0,4-1 0,2 0 0,4 0 0,0-1 0,1 2 0,3-3 0,-2 1 0,1 0 0,-3 0 0,2-1 0,-4 2 0,-2-1 0,-2 1 0,-2-3 0,-1 4 0,-5-1 0,1 0 0,-3-1 0,-11 2 0,20-2 0,-20 2-242,12-3-198,-12 3-91,14-2-83,-14 2-75,0 0-92,12-1-770,-12 1-1191</inkml:trace>
  <inkml:trace contextRef="#ctx0" brushRef="#br0" timeOffset="37763.62">29560 12526 1112,'0'0'906,"0"0"-126,0 0-59,7-5-29,-7 5-62,0 0-47,0 0-71,0 0-54,0 0-53,6-8-33,-6 8-34,0 0-2,11-3-26,-11 3-274,17-1-36,-2 0 0,2 1 0,3-2 0,2 2 0,1 0 0,5-1 0,-1 1 0,3 0 0,-2 1 0,-1-1 0,1 0 0,-2 0 0,0 2 0,-4-2 0,1 1 0,-3-1 0,-1 0 0,-2 0 0,-2 0 0,1 0 0,-16 0 0,25-1 0,-25 1 0,18 0 0,-18 0 0,15-2-230,-15 2-246,13-2-45,-13 2-110,0 0-103,0 0-139,0 0-626,0 0-1127</inkml:trace>
  <inkml:trace contextRef="#ctx0" brushRef="#br0" timeOffset="38703.91">21278 13837 630,'0'0'856,"0"0"-134,-12-1-80,12 1-79,0 0-18,0 0-40,0 0-35,0 0-39,0 0-30,10-9 12,1 7-74,6-3-13,1 1-57,9-1-11,4-1-66,4 0 12,1-2-65,7 1 5,-1 0-37,2 1-72,-6 0-35,-1 2 0,0-1 0,-4 0 0,-4 2 0,-1 1 0,-2 1 0,-3 1 0,-1-1 0,-3 2 0,-5-1 0,-1 1 0,-1 0-79,-1 2-170,-11-3-34,15 4-59,-15-4-57,9 3-104,-9-3-105,8 5-108,-8-5-871,0 0-1237</inkml:trace>
  <inkml:trace contextRef="#ctx0" brushRef="#br0" timeOffset="39105.02">23796 13643 848,'0'0'790,"-11"7"-75,11-7-110,-12 5-50,12-5-43,-7 5-42,7-5-60,0 0-59,-8 5 25,8-5-78,0 0 5,0 0-50,0 0 41,0 0-16,11 6-56,-11-6 7,16-1-43,-5-1 10,3 2-32,4-2-28,4-1-136,2 1 0,4-1 0,8-1 0,-1-1 0,0 2 0,2-2 0,1 2 0,-2-2 0,0 1 0,0 1 0,-3 1 0,-3-1 0,-3 1 0,-6-1 0,-2 2 0,-1 0 0,-2-1 0,-2 1 0,-14 1 0,20-2 0,-20 2 0,15-2 0,-15 2 0,0 0 0,15-2 0,-15 2-62,0 0-350,8-7-40,-8 7-46,0 0-97,0 0-92,0 0-152,4-11-635,-4 11-1097</inkml:trace>
  <inkml:trace contextRef="#ctx0" brushRef="#br0" timeOffset="40100.87">27369 13631 602,'0'0'901,"-14"-2"-98,14 2-145,0 0-53,-13-3-81,13 3-30,-5-9-96,5 9-13,-5-8 14,5 8-78,2-12-20,-2 12-22,7-14-39,-2 7-11,1-1-15,1-1-8,3 1-16,1-1-18,1 1-20,1 1-34,2 0-118,-1-1 0,-1 3 0,5-1 0,-5 1 0,4 2 0,-4 1 0,2 1 0,-1 1 0,0 0 0,-3 3 0,2 0 0,1 2 0,-4 2 0,-1 2 0,-1-1 0,-2 1 0,-2 2 0,-3-1 0,-1 3 0,-3-3 0,-1 4 0,-2-1 0,-4-2 0,4 2 0,-5-2 0,-1-1 0,3 1 0,0-1-20,-3-2-89,2 0 12,3 0 34,1-2-38,6-6 9,-13 10 14,13-10 13,-8 7 10,8-7 10,0 0 7,-4 7 10,4-7 8,0 0-2,0 0-1,9 3 17,-9-3-9,13-1 4,-13 1 3,16 1 6,-2 1-4,-1-2 2,0 0 1,3 3 3,1-2-2,2 2 7,1 1 20,3 0-33,-1 1 43,7 4 2,-4-3-4,4 3 6,1 1 19,-2 0-1,-2 1 6,-1 1-9,-6-1-2,0 0-6,-2 1-6,-3-2-1,-3 1-8,-1 0 4,-4 0-5,-4-1-8,-2-10 4,0 19-4,-5-10-3,-4 2 3,-2-1-8,-7 0 4,1 2-8,-6-4 6,-2 3-12,-4-3 11,0 0-17,-3 0 7,3-1-5,-3 0-18,5-4-25,1 1-28,-1 0-43,2 0-42,0-3-33,4 1-56,2-1-39,3 1-81,3-2-90,-1-2-133,14 2-134,-20-3-828,20 3-1189</inkml:trace>
  <inkml:trace contextRef="#ctx0" brushRef="#br0" timeOffset="40571.03">29468 13746 172,'0'0'930,"0"0"-228,0 0-96,0 0-64,8 6-20,-8-6-66,0 0-13,13 0-74,-13 0-15,15 0-41,-15 0-10,20-1-16,-8 0-19,1-1-27,2 0-1,2 0-18,1 0-12,2-1 3,-1 1-17,4-2-14,1-1-16,1 2-12,-2-1-54,2-1-100,0 3 0,-1-3 0,0 1 0,-2 0 0,-3 2 0,0-2 0,-1 0 0,-1 2 0,-3 0 0,0-1 0,-3 1 0,2 0 0,-13 2 0,18-3 0,-18 3 0,17-2 0,-17 2 0,12-3 0,-12 3 0,0 0 0,17-2 0,-17 2 0,0 0 0,12-2 0,-12 2 0,0 0 0,0 0 0,11-2 0,-11 2 0,0 0 0,0 0 0,0 0 0,0 0 0,0 0 0,0 0 0,0 0 0,0 0-426,0 0-84,0 0-138,-4 9-134,4-9-233,-10 7-511,10-7-1157</inkml:trace>
  <inkml:trace contextRef="#ctx0" brushRef="#br0" timeOffset="42012.68">21351 15097 661,'0'0'643,"-18"0"-68,18 0-45,-17 0-21,17 0-30,-14-2-35,14 2-30,0 0-36,-17 0-18,17 0-45,0 0 5,0 0-24,0 0-8,6-8-9,5 7-38,3-3-10,6 0-26,7 0-22,1 1-27,7-2-16,1 2-13,1 0-2,0 1-12,2-2-1,0 2-45,0 1-67,2-1 0,-2 0 0,-2 1 0,-5 1 0,-2 0 0,-3 0 0,-3 0 0,-2 0 0,-4 1 0,-2-1 0,-1 2 0,-15-2 0,23 1 0,-23-1-72,15 4-135,-15-4-67,13 3-26,-13-3-76,9 3-47,-9-3-94,6 6-76,-6-6-88,8 8-163,-8-8-388,10 8-839</inkml:trace>
  <inkml:trace contextRef="#ctx0" brushRef="#br0" timeOffset="42745.94">23373 14679 779,'-7'-8'619,"-2"-1"-41,2 3-39,7 6-35,-11-13-22,11 13-60,-12-10 12,12 10-68,-7-10-15,7 10-49,-7-7-17,7 7-72,0 0-25,-8-7-27,8 7 4,0 0-10,-5 9-3,5-9-9,-1 20-15,-1-8-11,2 4-27,2 0-6,1 2-15,-2 2-16,3 0-16,1 2-2,0-1-9,3 0-2,1-2-15,0-1 14,2-1-20,2 2 9,0-3-12,2-2-1,-1-3-28,3 1-26,-2-2-20,0 0 8,-1-5-23,2-1-32,-1-1 20,-1 0-24,0-3 0,0 0 1,-1-3 14,1 0 15,1-2 11,-2-4 12,0 4 16,-1-5 10,-1 1 7,-1-3 5,-2 0 8,1-2 5,-2-1 10,0 0 22,-1-2-11,-2 1 25,-1-2 12,-1 3 36,0-1-8,0 3 28,-1 1-6,0-1 22,1 0 7,-2 13-8,0-17 0,0 17-21,2-14-16,-2 14-14,2-12-8,-2 12 14,0 0 10,0 0 13,0 0 2,6 14-6,-5-2 5,2 3 7,0 0-1,-1 3-9,2 3-5,1 1-20,-1 3-4,0-1-15,1 5 1,1 0-12,1 0-3,1 0-4,0 3-19,0-6-51,2 3-65,0-2-26,1-3-121,1 1-100,-3-6-55,3-1-116,0-1-129,0-2-163,2-2-709,0-1-1166</inkml:trace>
  <inkml:trace contextRef="#ctx0" brushRef="#br0" timeOffset="43516.88">25381 14728 738,'0'0'719,"-5"-11"-104,5 11-22,-3-14-42,3 14-50,-4-12-3,4 12-73,-4-9-24,4 9-58,0 0-21,-4-14-53,4 14-30,0 0-45,0 0-37,-4-9-2,4 9-5,0 0-10,0 0-18,-11 10-11,11-10-8,-6 14-17,3-2-15,-1-2-10,1 3-16,1-1-5,1 2-12,1 0 0,0-1-10,3 4-1,0-1 4,3-1-9,-3-1-3,5-1-9,-3 2-5,4-4 1,0 3-30,0-4-16,1 1-17,3-3-19,-1-2-1,0 1-19,1-2 19,1-2-12,-2-1-2,1 0 1,0-2 10,0 0-2,3-2 8,-2 0 4,2-4 11,-1 2 9,-1-4 6,-1 2 9,1-2 6,-1-2 10,1 0 5,-5-2 4,2-2 9,-4 1 1,4-3 0,-4 1 3,-1-2 11,-2 3 29,4-1 36,-6 1-19,0-1 28,-1 4-9,3 0 27,-4 11-3,2-19 2,-2 19-9,0-15-11,0 15 9,0 0-9,0 0-9,0 0 7,0 0 3,0 0 11,0 0-9,-2 18-5,-1-6 2,2 5 11,0 1 17,-1 0-4,2 2 2,-2 2 10,2 4-87,0 1-24,-2-1 0,2 0 0,2 1 0,0-2 0,-2 1 0,2-1 0,0 0 0,3-3 0,-3 1 0,0-4 0,1-2 0,-1-2 0,2 1 0,1-4 0,-5 0 0,3-2 0,-1 0 0,-2-10 0,4 15 0,-4-15 0,0 11 0,0-11 0,0 0-25,0 0-471,0 0-29,0 0-90,0 0-112,0 0-138,0 0-700,0-14-1207</inkml:trace>
  <inkml:trace contextRef="#ctx0" brushRef="#br0" timeOffset="44381.14">20958 16286 705,'0'0'553,"-13"-3"-78,13 3-42,-11-4-60,11 4-49,-14-5-31,14 5-9,-13-5-45,13 5 23,-13-5-39,13 5-2,-11-3-49,11 3 10,-9-5-29,9 5 6,0 0-22,-14-4-6,14 4-17,0 0 4,-13-3-17,13 3 9,0 0-6,-11-2 7,11 2-11,0 0-2,0 0-5,-11-3-8,11 3 0,0 0-18,0 0-6,0 0-10,0 0-9,-10-3-1,10 3 3,0 0 13,0 0 19,0 0-2,13 0-9,-13 0-2,24-1-4,-4-4-5,4 2-3,4-1 4,5 1-7,4-4 29,6 0-1,1 1 5,2-1 8,1 0-1,0-1-10,1 2-12,-4-2-16,0 1-5,-7 2-9,-3-2 1,-3 2-13,-4-1-2,-3 3 6,-6-2 17,0 3-42,-3-2-3,-1 2 0,-3-1 0,-11 3 0,20-4 0,-20 4 0,13-1 0,-13 1 0,0 0 0,0 0 0,12-2 0,-12 2 0,0 0 0,0 0 0,0 0-92,0 0-178,0 0-68,0 0-61,0 0-48,0 0-108,0 0-84,0 0-66,-8 7-801,8-7-1133</inkml:trace>
  <inkml:trace contextRef="#ctx0" brushRef="#br0" timeOffset="45383.95">23185 16062 381,'0'0'667,"0"-13"-95,0 13-41,4-8-75,-4 8-24,5-10-34,-5 10-42,6-10-31,-6 10-25,5-11-28,-5 11-6,5-10-21,-5 10-22,2-12-20,-2 12-10,0 0-24,0-13-15,0 13-20,0 0-14,-7-9-14,7 9-14,0 0-13,-11-7-8,11 7 1,0 0 22,-15 3-41,15-3-15,-13 4-3,13-4-1,-13 9-2,13-9-6,-11 12 9,11-12-14,-9 13-5,9-13-1,-5 15 12,5-15-17,-3 14-8,3-14 14,2 15-1,-2-15-2,7 17 4,-1-9 8,1-1-13,3 3-4,2-3-4,3 2 9,3-2-9,1 2 2,3-1-3,0-1 1,1 0-4,1 3 4,0-3-1,-2 1 0,2-1 0,-2 1 0,0 1 10,-4-2 14,-2 2-13,-2-3 16,0 2-6,-2-1 8,-2 2 6,-1-4 12,-3 3 7,0-2 4,-6-6-11,1 15-2,-1-15-11,-7 12-7,1-5-13,-4 0 2,-2 0-5,-2 0-4,-2-1 1,-5 1-4,-1 0-5,-1-4-20,-2 3-36,-1-3-37,1 1-46,2-3-58,0 0-53,1-1-52,0 0-75,4-2-66,1-2-136,1 0-127,0-1-837,3-3-1179</inkml:trace>
  <inkml:trace contextRef="#ctx0" brushRef="#br0" timeOffset="45656.51">23261 15876 728,'-4'8'926,"4"-8"-189,0 0-96,3 11-40,-3-11-57,10 4-86,-10-4-62,18 4-57,-4-2-48,4-2-44,3 0-38,6 0-21,4-2-23,6 2-5,3-1-6,9-1-29,2 0-15,2 1-19,1-1-9,0 1-32,1 0-22,-3-1 5,-3-1 2,-5 3-15,-3-3 1,-3 2-27,-2 0-61,-5-2-35,-5 0-32,-4 3-28,-2-1-26,-4-1-56,-3 0-40,-5-1-99,-8 3-79,11-4-58,-11 4-100,0 0-714,0 0-938</inkml:trace>
  <inkml:trace contextRef="#ctx0" brushRef="#br0" timeOffset="46139.32">25419 16036 63,'0'0'894,"0"0"-200,-8 7-27,8-7-66,0 0-45,-7 5-41,7-5-48,0 0-54,0 0-5,0 0-52,7 7-36,-7-7-37,14 0-51,-14 0-19,26-3-33,-9 0-18,3 2-1,2 0-5,7-2 2,0 3-21,7-3-16,1 0-19,3 2-3,-3 0-9,0-1-2,1 0-33,-6 1-55,-1 0 0,-2 1 0,-2 0 0,-5 0 0,-1 0 0,-1 1 0,-6-1 0,2 0 0,-3 0 0,-13 0 0,20 0 0,-20 0 0,16-1 0,-16 1-90,14 0-121,-14 0-33,0 0-59,17-1-39,-17 1-37,0 0-64,12 0-84,-12 0-70,0 0-68,0 0-730,0 0-999</inkml:trace>
  <inkml:trace contextRef="#ctx0" brushRef="#br0" timeOffset="46856.83">27604 15874 366,'0'0'770,"0"0"-187,-6-7-76,6 7-69,0 0-35,-11-5-18,11 5-73,-10-6 3,10 6-40,-9-4-21,9 4-35,0 0-7,-15-4-17,15 4-6,-14 2-35,14-2-10,-13 3-23,13-3-17,-18 6-19,9 0-5,0 0-9,2 0-6,-2 1-9,3 0 2,-1 1-3,1 1-1,0 1 2,1-1-10,3 1 4,2-10 4,-4 20-6,6-8 0,1-3 15,1 0-2,0 1-3,6 0-7,-1-2-9,4 3 7,1-1 3,1-2 2,3 1 5,1 0-8,0-2-5,2 1 0,1-2-3,0-1-6,-1 2 8,3 0-8,-1-2 0,-3 0-4,3 1-5,-1-1 2,-4 0 1,0 0-8,-1 0-2,-2 0-4,3 0 5,-3 1-2,-2-1-4,-3-1-1,1 2 3,-3-1-7,-8-5 1,14 9-1,-14-9-2,5 11 10,-5-11-7,-2 11-5,2-11 5,-9 11-5,3-4 1,-4-2-1,-3 2 3,-1-2-2,1 2-3,-5-2-2,0-1 1,0 1 2,-1-2-5,0-1-5,-2 1 2,0-3-6,0 1-13,0-1-36,3-1-32,0 1-73,0-3-40,1-1-34,3-2-86,0 2-54,3-3-92,0-1-112,5-1-66,-3 1-219,5-1-396,2-4-868</inkml:trace>
  <inkml:trace contextRef="#ctx0" brushRef="#br0" timeOffset="47088.65">27631 15841 312,'0'0'868,"0"0"-218,0 0-86,2 9-61,-2-9-104,12 3-39,-12-3-92,13 1-7,-13-1-65,23 0-19,-12 0-57,7-1 2,0 1-53,2-1-5,3-1-64,1 0-21,3 1-80,3-3-45,-6 2-80,7-2-78,-3 0-71,0 0-165,0-1-466,-1 0-607</inkml:trace>
  <inkml:trace contextRef="#ctx0" brushRef="#br0" timeOffset="47790.44">29539 15004 628,'0'0'634,"0"0"-75,-8-6-24,8 6-48,0 0 0,-5-7-57,5 7 1,0 0-25,0 0-18,0 0-22,0 0-44,0 0-21,2-12-54,-2 12-22,9-7-21,0 1-15,1 2-16,2 1-11,3-4-12,2 2-12,1 1-11,2-2-14,2-1 2,1 3-9,0-2-9,0 2-5,1-3-13,-1 2-79,0 1 0,-1 0 0,-3-1 0,0 1 0,-2 1 0,-1-1 0,-1 1 0,-1 1 0,-3-1 0,-1 1 0,2-1 0,-1 1 0,1 0 0,-12 2 0,22-2 0,-22 2 0,20-3 0,-20 3 0,19 0 0,-19 0 0,17 0 0,-17 0 0,15 0 0,-15 0 0,13 0 0,-13 0 0,0 0 0,14 3 0,-14-3 0,0 0 0,0 0 0,14 0 0,-14 0 0,0 0 0,0 0 0,0 0 0,0 0-151,-12 2-223,12-2-76,-14 0-95,14 0-107,-19 0-136,7 1-867,-1-1-1320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3-19T05:15:48.77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10390 10950 453 0,'6'-13'447'16,"-2"6"-92"-16,0-2-35 0,-3 0-16 0,2 0 0 16,-2 0-57-16,-1 0-25 0,0 2-3 0,-1-4 19 15,-2 2-20-15,-1-2-34 0,3 3-26 0,-4-3 13 16,-3 3-15-16,3-2-15 0,-1 3 11 0,-2-4-87 16,-2 3 59-16,1 0-28 0,-3-1 13 0,1 3-51 15,-2-2 24-15,-1 2-50 0,-1 0 38 0,-2-2-27 16,2 5 17-16,-3-1-30 0,0 1 18 15,-1 0-27-15,-3 2 28 0,3 1-31 0,-3 0 31 16,-1 0-25-16,3 1 17 0,-6 3-25 0,2-2 20 16,-3 2-23-16,3 2 17 0,-2 1-1 0,-1 0-5 15,-1 3 0-15,0-3 0 0,1 4 1 0,-1-2-8 16,0 4-2-16,4-3-4 0,-2 4 0 0,-1 0-2 16,2 1-1-16,-1-1-1 0,3 1-2 0,-1 3 1 15,2 0-8-15,-1 1 7 0,2 1-3 0,0 1-1 16,1 1 2-16,-1 1-2 0,3 0 8 15,-1-2 0-15,-1 7 3 0,4-3 5 0,0-1-1 16,2 3 3-16,-3 2-5 0,4 0 3 0,-1-1 1 16,4 2-3-16,-3 5-2 0,3-6 0 0,4 4 2 15,-2-2-1-15,3 1-3 0,-2 0-2 0,5 1 3 16,-2 0 1-16,3-2 5 0,1 0 4 0,0-3-2 16,1 5 0-16,3 0-3 0,-2-1-3 0,2 1 8 15,4-1-6-15,-3 0 9 0,3 0-16 0,2-2 13 16,0 2-18-16,-1-4 18 0,8 6-15 0,-3-2 17 15,1-7-17-15,3 6 13 0,1-4-10 16,0-3 17-16,-1-2-12 0,9 2 28 0,-4-5-16 16,1-2-5-16,6 3 21 0,-6-6-26 0,4 0 3 15,2-3 22-15,-1 1-28 0,3-4 34 0,-1 0-37 16,-1-2 31-16,1-3-35 0,0-1 41 0,2-2-45 16,4-2 41-16,0-1-42 0,0-2 54 0,5-3-52 15,3 1 45-15,-3-4-53 0,-1 1 51 0,1-2-55 16,-2-2 52-16,-2 0-56 0,3-1 52 0,-4 0-52 15,-1-3 50-15,-3-2-55 0,3 1 48 0,-3-3-48 16,-1-1 50-16,0-2-43 0,1 3 52 0,-1-5-61 16,-1 1 50-16,-4-1-53 0,1 0 51 0,-4 1-46 15,2-2 61-15,-5 1-52 0,1 0 68 16,-3-1-6-16,-1 4-36 0,-5-3 26 0,0 2-4 16,-2-2-6-16,-2-1-5 0,0 2 26 0,-4 0-33 15,-1 0-8-15,-3-4 0 0,-2 4-1 0,-3-8-3 16,-1 0-55-16,0 2 63 0,-5-5-54 0,-3 1 60 15,-1 0-62-15,-4 1 65 0,0 0-57 16,-1 1 60-16,-4 2-59 0,1-1 62 0,-2 1-60 16,0 0 64-16,-3 3-59 0,0-1 54 0,1 5-2 15,-2-2 19-15,0 3-15 0,3 3-7 0,-2-1 5 16,1 6-4-16,2-1-1 0,2 0 28 0,-1 2 0 16,4 5-3-16,1-2 5 0,-1 2 1 0,5-1 1 15,-1 6 10-15,2-4 1 0,-1 4 13 0,2-1-48 16,3 0-35-16,-1 1 0 0,1 3 0 0,0-2 0 15,3 1 0-15,-2-2 0 0,8 5 0 0,-10-5 0 16,10 5 0-16,-12-3 0 0,12 3 0 0,-7-4 0 16,7 4 0-16,-8-4 0 0,8 4 0 0,0 0 0 15,-9-5 0-15,9 5 0 0,0 0 0 16,-5-3 0-16,5 3 0 0,0 0 0 0,0 0 0 16,0 0 0-16,-9-2 0 0,9 2 0 0,0 0 0 15,0 0 0-15,0 0 0 0,-6-4 0 0,6 4 0 16,0 0 0-16,0 0 0 0,0 0 0 0,0 0 0 15,0 0 0-15,0 0 0 0,0 0 0 0,0 0 0 16,-8-2 0-16,8 2 0 0,0 0 0 0,0 0 0 16,0 0 0-16,0 0 0 0,0 0 0 0,0 0 0 15,0 0 0-15,0 0 0 0,0 0 0 0,0 0 0 16,0 0 0-16,0 0 0 0,-9 3 0 0,9-3 0 16,0 0 0-16,-5 6-285 0,5-6-383 0,-5 10-51 15,1-4-76-15,0 0-87 0,2 3-653 16,-5-2-1171-16</inkml:trace>
  <inkml:trace contextRef="#ctx0" brushRef="#br0" timeOffset="29911.42">28080 13741 458 0,'10'-12'398'0,"-1"1"-37"0,1 0-45 15,-1-2-30-15,3 2-17 0,-2-1 15 0,-2-1-42 16,1 2 3-16,-1-2-14 0,-1-2 14 0,-2 3-34 15,0-2 3-15,0 1-5 0,-2-3 4 0,-2 2-53 16,0-1-5-16,-2 1-10 0,1-3-7 16,-2-1-11-16,-1 0-3 0,0 1 1 0,-3-2-19 15,-2 0 7-15,1 0-8 0,-1 0 17 0,-2 1-3 16,-2-2-14-16,1 2-17 0,-5-1 11 0,0-1-10 16,-2 3-9-16,0 0-13 0,-2 1-2 0,-2 2 2 15,-1-1-12-15,-3 3 14 0,1 1-20 0,-3 1 16 16,-2 3-19-16,0 1 14 0,-2 1-15 15,1 3 17-15,-2 2-10 0,-6 0-9 0,1 7 17 16,-9 0 14-16,-1 3 8 0,1 4-11 0,1 1-2 16,-8 7-7-16,1 1 2 0,3 4-15 0,1 1 0 15,2 3-13-15,2 3 1 0,2 1-9 0,3 1 0 16,2 2-2-16,2 2-6 0,3 3 11 0,2-1-7 16,2 4 1-16,2-2-5 0,7-4 0 0,3 1 2 15,0 0 4-15,3 2 5 0,4 1-2 16,1-3 3-16,4 3 5 0,1-1 1 0,4-4 0 15,3 3-4-15,2 1 19 0,4-1-10 16,5-1-37-16,0-2-6 0,4 0 0 0,2-2 0 0,3 0 0 16,0-1 0-16,4-1 0 0,1-2 0 0,4-4 0 15,8 6 0-15,-4-7 0 0,1-2 0 0,1-3 0 16,2 1 0-16,1-3 0 0,-1-2 0 16,1-3 0-16,0-4 0 0,1 2 0 0,-1-3 0 15,3-3 0-15,-6-3 0 0,0-4 0 0,2 0 0 16,0-2 0-16,-1-2 0 0,9-1 0 0,-4-2 0 15,2-4 0-15,-1 1 0 0,-3-2 0 0,4-3 0 16,-2 2 0-16,-2-3 0 0,1-1 0 16,-2-1 0-16,-1 1 0 0,1-1 0 0,-3-2 0 0,-1-1 0 15,-1 1 0-15,0-1 0 0,-1 0 0 0,-3-1 0 16,0 0 0-16,-1-1 0 0,0-2 0 16,-3 2 0-16,-1-2 0 0,-2-1 0 0,1 0 0 15,-1-3 0-15,-2-1 0 0,-1 0 0 16,1 0 0-16,-3-4 0 0,-3 2 0 0,1-1 0 0,-4-2 0 15,1-1 0-15,-3 0 0 0,-2 7 0 16,-4-5 0-16,0 0 0 0,-4 0 0 0,-2-2 0 16,-2 0 0-16,-5-6 0 0,-3 0 0 0,-3-1 0 15,-1 3 0-15,-6 0 0 0,-3 0 0 0,-8-3 0 16,-2 4 0-16,2 5 0 0,-2 2 0 0,-7 0 0 16,4 4 0-16,-3 3 0 0,-1 2 0 0,2 1 0 15,-4 2 0-15,2 2 0 0,2 3 0 16,1-2 0-16,3 7 0 0,4-1 0 0,0 2 0 15,5-1 0-15,1 3 0 0,2 0 0 0,4 1 0 16,1 0 0-16,3 1 0 0,0 0 0 0,4 2 0 16,-3-3 0-16,4 2 0 0,2 1 0 0,7 2 0 15,-16-3 0-15,16 3 0 0,-11-5 0 0,11 5 0 16,-9-5 0-16,9 5 0 0,-8-3 0 0,8 3 0 16,-9-1 0-16,9 1 0 0,0 0 0 0,-9-3 0 15,9 3 0-15,0 0 0 0,0 0 0 16,-10 1 0-16,10-1 0 0,-9 6 0 0,7 1-104 15,-5 3-464-15,2 3-61 0,-1 2-98 0,-2-2-84 16,0 10-881-16,-1-4-1367 0</inkml:trace>
  <inkml:trace contextRef="#ctx0" brushRef="#br0" timeOffset="36453.99">15250 5957 263 0,'3'-7'445'0,"-3"7"-87"16,5-12-20-16,0 5-31 0,-3 2-32 0,1-5-8 15,-2 4-36-15,2-2-14 0,-1-2 1 16,-2 3 0-16,0-4-12 0,3 3 12 0,-2-3 0 16,-1 2-2-16,-1-2-14 0,1 0-37 0,-3 1 10 15,2-3-39-15,-3 0-3 0,0 0-18 0,-2-3 5 16,2 2-34-16,-2-1 30 0,-2 2-43 0,0-1 18 16,-4-1-32-16,0 1 16 0,-2 1-31 15,1-3 16-15,-6 3-28 0,4 1 12 0,-4 0-24 16,1-1 27-16,-4 3-43 0,0-1 26 0,-2 4-18 15,2-3 15-15,-2 3-27 0,0 0 21 0,-3 1-26 16,0 1 26-16,-1 3-23 0,0-3 21 0,-3 4-26 16,0 0 40-16,-1 1-25 0,-2 0 23 15,-2 2-21-15,2 2 19 0,-2 1-22 0,0-1 14 16,-6 3-22-16,1 3 22 0,0 2-19 0,4-2 20 16,-4 3-27-16,4 3 26 0,0-4-27 0,1 4 20 15,2 1-19-15,-2 1 23 0,4 1-24 0,0 0 25 16,4 2-24-16,1-1 25 0,-1 2-21 0,5-3 22 15,1 3-22-15,3-2 28 0,0 1-31 16,1 0 24-16,3 2 6 0,-2 1 4 0,6 1-6 16,0-1 1-16,1 5 4 0,4-3 0 0,2 0-7 15,1 1 4-15,2 1-4 0,4 4-24 0,-1 2 13 16,6-2-11-16,3 7 17 0,0-1-14 0,3-1 25 16,2 2 5-16,2-2-5 0,0 0 2 0,4 0 2 15,-3-1-4-15,4-3-5 0,1 1 41 0,-1-2-56 16,3 0 48-16,-3-3-56 0,1 0 42 15,4-3 6-15,0 1-55 0,2-1 59 0,-1-4-53 16,3-2 55-16,0 1-64 0,1-3 55 0,3 0-55 16,-1-3 50-16,-1 1-57 0,7-6 57 0,-8 0-59 15,-1-3 55-15,0 0-58 0,1-2 49 0,-3-3-45 16,0-1 44-16,2-2-54 0,4-1 62 0,0-2-57 16,0-1 58-16,1-2-8 0,4-2 0 0,0-3-9 15,1 1 4-15,-3 1-58 0,2-6 60 16,-1 2-57-16,-2-2 53 0,-1-1-48 0,0 1 51 15,-1-1-48-15,2-2 7 0,-3 0 1 0,-2-4 6 16,0 2 3-16,-1-2-6 0,0 0 9 0,-2 0 2 16,-1-3 14-16,-1 1-7 0,-1-2 1 0,-4 1 15 15,3-1 8-15,-2-2 3 0,-4 1 52 0,2-3-54 16,-3 2 42-16,-1-1-57 0,-4-3 39 16,1 6-58-16,-7-3 52 0,4 0-45 0,-6 0 38 15,3-3-46-15,-4 1 45 0,-4 1-43 0,1 1 35 16,-2 2-38-16,-3-5-1 0,-1-1 9 0,-1 3 4 15,-4 1 13-15,0-2-11 0,0 3 18 0,-1 1 5 16,1-1-1-16,-4 1-4 0,1 5-1 16,-4-4-8-16,2 2 9 0,-1 3-8 0,-2 1-8 15,-1-2 2-15,2 3-3 0,-2 1 0 0,1 6 4 16,3-2 9-16,-1 0 2 0,1 3-8 0,-3 2 3 16,4-3-4-16,2 6 2 0,1-4 3 0,-2 3 7 15,1 1 5-15,2 1-1 0,1 1-7 0,-2-2 6 16,2 2 1-16,2 0 1 0,-1 2-11 15,1-2-20-15,6 5 0 0,-10-7 0 0,10 7 0 0,-8-5 0 16,8 5 0-16,-6-5 0 0,6 5 0 16,-8-6 0-16,8 6 0 0,0 0 0 0,-9-5 0 15,9 5 0-15,0 0 0 0,0 0 0 0,-6-3 0 16,6 3 0-16,0 0 0 0,0 0 0 0,0 0 0 16,-7-4 0-16,7 4 0 0,0 0 0 0,0 0 0 15,0 0 0-15,0 0 0 0,0 0 0 16,-5-5 0-16,5 5 0 0,0 0 0 0,0 0 0 15,0 0 0-15,0 0 0 0,0 0 0 0,0 0 0 16,0 0 0-16,0 0 0 0,0 0 0 0,0 0 0 16,0 0 0-16,0 0 0 0,0 0 0 0,-9-2 0 15,9 2 0-15,0 0 0 0,0 0 0 0,0 0 0 16,0 0 0-16,0 0 0 0,0 0 0 16,0 0 0-16,0 0 0 0,0 0 0 0,0 0 0 15,0 0 0-15,0 0 0 0,0 0 0 0,0 0 0 16,0 0 0-16,0 0 0 0,0 0 0 0,0 0 0 15,0 0 0-15,0 0 0 0,-9-3 0 0,9 3 0 16,0 0-237-16,0 0-88 0,0 0-35 0,0 0-49 16,0 0-29-16,0 0-43 0,0 0-22 0,0 0-30 15,0 11-31-15,0-11-169 0,0 9-398 16,0-9-745-16</inkml:trace>
  <inkml:trace contextRef="#ctx0" brushRef="#br0" timeOffset="38329.84">20183 13621 600 0,'0'0'569'0,"-1"-7"-92"0,1 7-27 16,-1-8-38-16,1 8-38 0,0-9-22 16,0 9-24-16,-2-10-37 0,2 10-14 0,-1-12-50 15,1 12-6-15,-1-13-13 0,-2 6 7 0,3 7-32 16,-2-12-2-16,-1 5-30 0,-1-1 16 0,0 2-45 16,2-1 13-16,-6-1-46 0,3 2 10 0,-1-1-36 15,-2-1 21-15,-2 4-36 0,-2-2 11 0,1-1-22 16,-3 3 18-16,-2 1-26 0,1-1 17 0,0 1-26 15,-2 0 23-15,-1 1-16 0,-2 2 10 16,-1-1-6-16,1 1 17 0,-2 1-19 0,-2 1 9 16,-2 2-9-16,1-1 17 0,0 1 4 0,1 0-9 15,0 1-7-15,-2 2-6 0,2 0-6 0,1 0 0 16,0 1-4-16,1 0 2 0,-2 1-7 16,5-1 0-16,-3 2-5 0,3-2 2 0,1 3 3 15,-1-1-1-15,2 4 0 0,-2-3 46 0,5 1-40 16,-4 3 38-16,4 0-55 0,-4 1 48 0,5 0-43 15,-2 0-3-15,2 0 6 0,-1 2 9 0,3 1-3 16,-3 4 1-16,2 0 8 0,-1 0 7 16,3 1-1-16,1 1-1 0,0-3-4 0,4 3-3 15,-1-2 2-15,1 2-5 0,1-1 3 0,1 0 5 16,3 2-1-16,0 1-4 0,0-3-3 0,3 2-1 16,1-1 0-16,-2-1 4 0,7 6-3 0,-4-4 1 15,4 4 5-15,0-5-9 0,4 1 32 0,0-1-34 16,1-1 30-16,0 2-41 0,4-4 30 0,-3 1-29 15,4-3 35-15,2 1-30 0,-1-1-3 0,3 2 5 16,0-3 1-16,-1-1-5 0,2-2 7 0,0 0-5 16,1 0 0-16,-1-1 0 0,2-2-9 0,-1-3 0 15,-3 0 0-15,1-2 0 0,0-2 0 16,0 1 0-16,0-3 0 0,1 0 0 0,-3-3 0 16,0 1 0-16,1-2 0 0,-3 0 0 0,4-1 0 15,4-1 0-15,-3-2 0 0,1 0 0 0,-1-3 0 16,0 1 0-16,-1-1 0 0,1-1 0 0,-2 0 0 15,5-3 0-15,-3-1 0 0,-1-1 0 0,3 0 0 16,-4-2 0-16,1 3 0 0,-2-4 0 16,1 1 0-16,-3-1 0 0,4-1 0 0,-5 1 0 15,1 0 0-15,0-2 0 0,-6 1 0 0,4 2 0 16,-3-2 0-16,-4 0 0 0,4-1 0 0,-1 0 0 16,-2 0 0-16,0 0 0 0,-5 0 0 0,3 0 0 15,0-2 0-15,-3 0 0 0,-2 0 0 0,1-1 0 16,-2 0 0-16,-2-2 0 0,-1 2 0 0,0 0 0 15,0-3 0-15,-1-1 0 0,-2-1 0 16,-2-3 0-16,-1-1 0 0,-1 2 0 0,-3-1 0 16,1 1 0-16,-2 0 0 0,-2 1 0 0,0 0 0 15,-1 1 0-15,-4-6 0 0,3 8 0 0,-2-1 0 16,-2 0 0-16,4 2 0 0,-4 3 0 0,-2-1 0 16,3 2 0-16,-1 1 0 0,2 1 0 0,0 2 0 15,0 2 0-15,0 1 0 0,-2 1 0 16,5 1 0-16,-4-2 0 0,4 6 0 0,-1-4 0 15,2 4 0-15,-2 0 0 0,2-1 0 0,0 3 0 16,-1 1 0-16,4-1 0 0,-3 1 0 0,2 1 0 16,0 0 0-16,0 1 0 0,11 1 0 0,-21 5-551 15,11-1-170-15,0 4-109 0,-2 3-158 0,2 0-627 16,-1 4-1270-16</inkml:trace>
  <inkml:trace contextRef="#ctx0" brushRef="#br0" timeOffset="46188.85">28587 5764 69 0,'0'0'498'15,"-2"-10"-119"-15,0 3-14 0,2 7-28 0,-5-9 15 16,5 9 11-16,-2-13-24 0,2 13 62 0,-4-9 4 16,1 3-14-16,3 6-34 0,-4-7-38 0,4 7-40 15,-3-7-45-15,3 7-40 0,0 0-33 0,0 0 23 16,0 0 40-16,-3 10 8 0,6 4-19 16,0 2-19-16,0 6-19 0,-2 1-23 0,3 3-28 15,-1 6-20-15,-1 1-15 0,-2 2 20 0,4-3-62 16,-3 3-5-16,1 0-5 0,-1 1-1 0,-1 0-15 15,1-1-14-15,-1 1-92 0,0-3-78 0,0-5-55 16,0 2-77-16,2-4-39 0,-1 2-80 0,0-4-83 16,2-1-54-16,0-4-107 0,0-3-680 0,1 0-941 15</inkml:trace>
  <inkml:trace contextRef="#ctx0" brushRef="#br0" timeOffset="46446.16">28884 5924 767 0,'1'-13'652'0,"0"6"-96"0,-1-1-53 16,0 8-69-16,3-10-79 0,-3 10-62 16,0 0-19-16,0 0-25 0,0 0-37 0,0 0 1 15,2 13-41-15,-2-3-12 0,0 3-41 0,0-1-2 16,0 3-45-16,2 2 5 0,-2 2-32 0,0-1 9 15,0 1-31-15,0 1 18 0,0 1-37 0,-2-1-26 16,1 0-53-16,1 0-65 0,-1-1-59 0,-2 0-61 16,3-1-53-16,-2 0-70 0,-1-2-66 15,-1-1-168-15,2-1-304 0,-3-6-491 0</inkml:trace>
  <inkml:trace contextRef="#ctx0" brushRef="#br0" timeOffset="46707.77">28297 5873 850 0,'-16'-9'654'0,"3"0"-76"0,2 3-10 16,0-2-46-16,2 2-77 0,3 1-74 0,-1-3-47 16,2 3-48-16,5 5-6 0,4-13 12 0,5 6-17 15,4-1-14-15,7 0-29 0,7-3-20 0,5 1-18 16,8-1-12-16,2 2-22 0,2-3-29 0,3 5-15 15,0-4-26-15,-1 4-10 0,2 0-22 0,0 0-6 16,-1 2 11-16,-1 2-28 0,-5 1-46 16,-3-2-70-16,1 2-70 0,-1 2-78 0,-6 0-60 15,-2 0-111-15,1 1-116 0,-3 0-100 0,-1 3-251 16,3-2-347-16,-5 1-832 0</inkml:trace>
  <inkml:trace contextRef="#ctx0" brushRef="#br0" timeOffset="47013.69">29486 5421 429 0,'-3'-9'867'0,"1"2"-151"0,-1 2-70 0,-1-2-53 16,4 7-84-16,-6-8-72 0,-1 4-110 0,7 4-36 15,-11-5-71-15,11 5 12 0,-14 2-42 0,4 2 3 16,-1 2-9-16,0 6-13 0,-2 0-2 0,2 3-28 15,0 3-22-15,0 0-4 0,3 1-27 0,-1 0-21 16,3 1-17-16,-2 1-7 0,7-2-10 16,-2-1-6-16,5 1-5 0,0-1-5 0,2-1-9 15,4 2-35-15,1-2-27 0,1-1-32 0,4-1-42 16,0-3-30-16,6-1-43 0,-2-2-13 0,4-2-51 16,1-4-71-16,-1-2-21 0,-2-1-24 0,6-2-21 15,-2-1-2-15,0-3-1 0,-2-3 44 16,2-2-20-16,-1-1-23 0,-1-4-340 0,-3-1-251 15</inkml:trace>
  <inkml:trace contextRef="#ctx0" brushRef="#br0" timeOffset="47274.03">29769 5560 839 0,'4'-8'363'0,"-3"-2"-75"16,-1 10-11-16,0-10-24 0,0 10 4 0,-2-7-17 15,2 7-13-15,0 0 1 0,-10 5-32 0,10-5-7 16,-5 9 15-16,3-3-8 0,1 3-44 16,1-1-3-16,0 1-35 0,0 0 11 0,3 2-52 15,-1-2 25-15,2 1-37 0,2-2 28 0,1 2-14 16,-1-3 0-16,2 2-1 0,2-4-11 0,0 0-65 15,2 0 61-15,-1-2-16 0,2-2 30 0,1-1-24 16,-2-1 27-16,-1 0-8 0,4-4 29 16,-4 1-21-16,1-2 5 0,-1-1-18 0,-1 0-2 15,-4 0 1-15,1-4-6 0,-4 1-3 0,0-3-10 16,-2 2-4-16,-2 1-5 0,-2-4-1 0,1 0-10 16,-3 4-4-16,-3-2-3 0,2 3-5 0,-1-2-5 15,-2 4-8-15,1-2-44 0,-1 3-71 0,-2 3-68 16,1-4-90-16,10 7-105 0,-17-1-101 15,17 1-124-15,-19 4-643 0,12 0-856 0</inkml:trace>
  <inkml:trace contextRef="#ctx0" brushRef="#br0" timeOffset="47535.7">29965 5374 627 0,'6'-4'628'0,"1"0"-55"15,0 1-47-15,2 1-50 0,2-3-72 0,0 2-50 16,-11 3-52-16,23 0-36 0,-9 1-8 16,0 3-39-16,1 2-27 0,1-1-19 0,-1 2-24 15,-1 4-6-15,0 4-3 0,0 0-18 0,-1 0-7 16,-1 7-12-16,-3 1-1 0,-2 4-15 0,1 3-16 16,-4 1-5-16,-4 1-18 0,0 2-8 0,-4 2-8 15,-4 3-8-15,-1 2-17 0,-1-3-56 16,0 2-92-16,-4-2-43 0,2-2-89 0,1-7-74 15,-1 0-40-15,3-1-37 0,2-7-57 0,0 0-162 16,2-5-392-16,1 1-647 0</inkml:trace>
  <inkml:trace contextRef="#ctx0" brushRef="#br0" timeOffset="47734.97">30304 6110 334 0,'0'0'778'0,"6"-6"-161"0,-6 6-33 16,0 0-69-16,5-4-46 0,-5 4-64 0,10-5-76 16,-10 5-25-16,14-2-83 0,-14 2-18 0,18-4-60 15,-5 3-10-15,-3-1-44 0,4 1-4 0,-1-1-53 16,1 1-57-16,-1-2-115 0,1 1-120 0,-1 2-97 16,-2-2-109-16,2 1-157 0,-1-1-427 15,-1 0-669-15</inkml:trace>
  <inkml:trace contextRef="#ctx0" brushRef="#br0" timeOffset="47933.95">30334 6309 909 0,'-2'7'696'0,"0"-2"-79"16,2-5-27-16,2 7-85 0,-2-7-91 0,7 7-73 15,-7-7-71-15,13 4-62 0,-13-4-39 0,22 0-38 16,-8 0-26-16,0-1-23 0,5-4-15 15,0 3-45-15,6-3-53 0,0 0-77 0,6-3-88 0,1-1-57 16,0 2-40-16,1-3-24 0,0 3-27 16,-1-4-32-16,0 4-65 0,0-2-430 0,-1 1-424 15</inkml:trace>
  <inkml:trace contextRef="#ctx0" brushRef="#br0" timeOffset="48180.96">31178 5981 244 0,'0'0'769'0,"0"-12"-129"0,0 12-56 0,0-8-49 16,0 8-88-16,-3-9-37 0,3 9-84 15,0 0-58-15,-2-7-51 0,2 7 20 0,0 0-32 16,-7 4-4-16,7-4-41 0,-4 11-20 0,4-11-10 16,-5 11-17-16,5-1-15 0,0-3-29 0,0 3-10 15,0-1-8-15,0 4-10 0,3-4-11 0,-1 2-5 16,1-1-5-16,-2 0-6 0,3 2-26 0,0-3-44 15,-3-1-41-15,4 0-64 0,2 1-15 16,-2-2-100-16,0-3-72 0,0 1-72 0,-5-5-96 16,10 5-177-16,-10-5-329 0,13-3-633 0</inkml:trace>
  <inkml:trace contextRef="#ctx0" brushRef="#br0" timeOffset="48460.17">31005 5654 21 0,'-10'3'752'0,"10"-3"-189"0,-10 5-42 15,10-5-13-15,0 0-74 0,-5 4-48 16,5-4-49-16,0 0-7 0,0 0-43 0,19-2 0 16,-10-1-29-16,1-4 5 0,4 2-16 0,-1 0 4 15,0-4-28-15,-1 1-3 0,1-1-4 0,-1 0-19 16,-2 0 17-16,-1 0-30 0,-3-1-7 0,-1 1-23 15,0 0-34-15,-2 1-16 0,-3 2-23 16,-1-2-20-16,-2 1-12 0,-2-1 14 0,-4 3-40 16,0 3-8-16,-2 0-41 0,-3 2-90 0,-3 2-101 15,-1 3-80-15,-2 2-114 0,-5 4-121 0,-5 7-179 16,-4-1-945-16,4 5-1323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18T19:17:20.865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D700"/>
    </inkml:brush>
  </inkml:definitions>
  <inkml:trace contextRef="#ctx0" brushRef="#br0">1258 3408 715,'0'0'707,"4"-12"-62,-4 12-35,6-9-43,-6 9-24,5-9 8,-5 9-70,6-8 6,-6 8-76,0 0 19,5-7-62,-5 7-47,0 0-41,0 0-49,0 0-15,0 0 11,0 0-25,0 0-17,9 9-171,-9-9-14,0 19 0,0-6 0,0 1 0,0 5 0,0 0 0,0 1 0,0 0 0,-2 1 0,-1 3 0,3 1 0,-2-2 0,0 2 0,-1-1 0,1-2 0,2-2 0,-2-4 0,0 4 0,0-6 0,1-2 0,0 1 0,1-13 0,-1 19 0,1-19-438,0 11-74,0-11-57,0 0-78,0 0-75,0 0-50,9-4-668,-9 4-1050</inkml:trace>
  <inkml:trace contextRef="#ctx0" brushRef="#br0" timeOffset="370.39">1312 3332 334,'0'0'744,"-6"-14"-107,6 14-49,-4-12-42,4 12-33,-4-9-44,4 9-22,0 0-75,-5-12-14,5 12-67,0 0-13,0 0-71,2-10 51,-2 10-37,9-4 42,-9 4-21,21 1-25,-9 2-10,5 2-18,4 0-9,0 2-24,2 2-13,4 2-21,0 2-17,-1 0-7,2 4-92,-4-5-6,3 5 0,-4 3 0,-2-1 0,1 1 0,2 5 0,-5-4 0,-2 0 0,-1 0 0,-5-2 0,-1 1 0,-1-2 0,-5-2 0,-3 1 0,-1-3 0,-2 1 0,-4 2 0,-2 0 0,-3-1 0,-3 0 0,0-2 0,-7 2 0,1-2 0,-4 0 0,-1-3 0,-1 2 0,2-4 0,2-2 0,0 2 0,-1-4 0,3 1 0,2-2 0,-1-1 0,2 1 0,3-3 0,3 2 0,-3-3-106,14 0-470,-16-3-115,16 3-116,-10-4-220,10 4-552,-1-11-1225</inkml:trace>
  <inkml:trace contextRef="#ctx0" brushRef="#br0" timeOffset="681.21">2132 3404 437,'0'0'812,"0"0"-123,0 0-47,0 0-63,0 0-46,0 0-45,0 0 1,0 0-45,4-8 28,-4 8-28,0 0-51,17 0-41,-17 0-26,19 0-25,-8 0-50,2-1-24,2 1-54,-3-3-34,6 2-139,-1-1 0,0 1 0,-1 0 0,2-2 0,-3 1 0,-1 1 0,0 0 0,0-1-140,-1 0-208,0 0-87,-13 2-69,18-2-92,-18 2-86,15 0-85,-15 0-730,0 0-1124</inkml:trace>
  <inkml:trace contextRef="#ctx0" brushRef="#br0" timeOffset="880.67">2214 3534 300,'-6'5'998,"6"-5"-144,-6 11-23,6-11-40,0 0-58,2 13-74,-2-13-62,6 5-54,-6-5-24,13 4-67,-13-4-18,23 3-54,-10-3-280,2 0-100,-1-2 0,3 0 0,-1-1 0,2 1 0,-1 2 0,-3-3 0,2-1 0,-3 1 0,-1 1 0,1 1 0,-13 1 0,18-4 0,-18 4 0,16-3-620,-16 3-270,0 0-312,0 0-529,10-4-1416</inkml:trace>
  <inkml:trace contextRef="#ctx0" brushRef="#br0" timeOffset="2113.9">17341 3606 739,'0'0'592,"1"-17"-42,-1 17-16,3-21-19,-3 21-59,6-18-8,-4 9-39,-2 9-20,7-15-20,-7 15-13,4-13-21,-4 13-27,4-8-17,-4 8-31,0 0-9,3-11-18,-3 11-4,0 0 3,0 0 2,-6 15 3,-2-4-13,-2 1-224,-1 5 0,-5 4 0,0 1 0,-2 2 0,0-2 0,-4 6 0,4-6 0,-1 2 0,-1 2 0,2-4 0,-1 0 0,2-2 0,2 1 0,3-7 0,2-1 0,1-1 0,1-2 0,1-2 0,2-1 0,5-7 0,-9 9 0,9-9 0,0 0 0,0 0 0,0 0-87,0 0-242,3-8 11,1-2-26,3-1 17,1-2 12,1-3 38,2-2 16,1-6 23,1 1 14,0-4 53,0 1 11,2-1 43,-2 1 21,1 1 31,0 0 5,-2 1 28,-1 4 20,1 2 70,-3 1-8,-1 5 19,0-2 25,0 2 17,-2 0-3,2 4 17,-2 1-10,2 1 40,-8 6 8,16-5 4,-16 5 53,18 5 1,-4 1-5,2 4 11,0 2-14,2 5 6,3 1-9,-1 2-28,-1 1-21,2 0-25,0 0-24,-3 1-20,3 0-83,3 2-9,-5-4 0,0 1 0,2-1 0,-3-3 0,-2-2 0,-1-1 0,-2-2 0,-2-1 0,-1-2 0,0 0-73,-2-4-131,-2 2-102,-6-7-34,10 8-69,-10-8-34,0 0-62,0 0-56,0 0-35,0 0-154,0 0-515,0 0-873</inkml:trace>
  <inkml:trace contextRef="#ctx0" brushRef="#br0" timeOffset="2382.44">17082 3467 542,'-13'-4'790,"1"1"-153,12 3-37,-15-4-101,15 4-10,-8-5-45,8 5-28,0 0-48,9-6-8,-9 6-18,22-3-23,-6 0-7,4 1-26,1 0-11,7 1-34,2 0-31,0 0-27,1 1-43,1 0-21,-1 0-29,1 0-15,-3 1-22,0-1-5,-1 0-8,-1 1-11,-3-1-8,-3 0-8,-1 1-19,-4 1-31,-1-2-32,-2 0-39,0 1-43,-13-1-43,19 0-47,-19 0-61,19 0-83,-19 0-91,15-1-104,-15 1-83,17-2-837,-17 2-1128</inkml:trace>
  <inkml:trace contextRef="#ctx0" brushRef="#br0" timeOffset="2688.59">18456 3562 891,'-14'1'729,"14"-1"-84,0 0-42,-15 0-41,15 0-40,0 0-35,0 0-54,0 0-30,0 0-9,0 0-34,0 0-30,0 0-26,8 5-13,-8-5-51,17 2-39,-5-1-38,-12-1-35,25 0-22,-9 0-26,-2 0-16,1 0-18,0-1-47,1 1-63,-2-2-64,2 2-71,-1-1-77,-3 0-73,-12 1-77,25 0-128,-25 0-114,16 0-130,-16 0-638,0 0-1046</inkml:trace>
  <inkml:trace contextRef="#ctx0" brushRef="#br0" timeOffset="2885.46">18505 3689 282,'-8'7'950,"8"-7"-170,-10 10-64,10-10-32,-7 10-71,7-10-36,-3 9-74,3-9-19,0 0-26,5 13-55,-5-13-51,11 8-50,1-5-48,-2 0-37,3 0-42,2-2-36,-2-1-34,2 3-16,-1-3-19,2 0-51,-4 1-62,2-1-75,-2-1-58,-12 1-126,22 0-83,-22 0-140,14-3-198,-14 3-217,0 0-631,12-4-1217</inkml:trace>
  <inkml:trace contextRef="#ctx0" brushRef="#br0" timeOffset="3997.11">4180 1326 596,'0'0'769,"0"0"-75,-1-11-39,1 11-49,0 0-52,0 0-46,0-12-83,0 12-18,0 0-75,0 0-17,0 0-94,0 0 15,0 0-37,0 0 61,0 0-37,-1 15-17,1-3-9,0 2-24,1 3 17,-1 3-21,0-1-12,-1 1-58,1 1-99,1 1 0,-1-2 0,1 1 0,-1-2 0,2 2 0,-1-3 0,0 1 0,2-2 0,-2-3 0,-1-1 0,3-1 0,-3-12 0,1 19 0,-1-19 0,1 15 0,-1-15 0,3 12 0,-3-12 0,3 10 0,-3-10 0,0 0 0,0 0 0,3 9 0,-3-9-39,0 0-397,0 0-72,0 0-95,0 0-152,12-4-174,-12 4-630,0 0-1202</inkml:trace>
  <inkml:trace contextRef="#ctx0" brushRef="#br0" timeOffset="4668.9">4104 2462 120,'0'0'774,"-13"-10"-133,13 10-57,-10-8-72,10 8-28,-9-11-40,9 11-28,-8-7-25,8 7-34,-5-11-27,5 11-40,0 0-30,-2-11-12,2 11-14,6-10-10,-6 10-2,17-5-28,-5 3-32,-12 2-10,26 0-21,-11 2-43,1 1-8,-2 5-17,1-2-9,-2 5-10,-2-1-3,2 5-2,-4-1-7,-2 0-7,-4 2 0,0-1-5,-7 4 1,-1-2-4,-3 2 1,-2 1-8,-4 2 0,-2-1-8,-1-2 2,1 1 2,0-5-4,3 1-1,-2-3-1,2 0 3,1-2 5,2-2-9,1 0 3,2-3-9,1 3 2,6-9-4,-9 8 7,9-8 3,0 0 0,0 0 2,8 11 0,-8-11-3,17 0 2,-17 0-1,24-2 5,-9-1-5,3 0 10,0 0 14,1 2 15,2-3 9,-1 2 14,1-2 7,-1 3-10,-2-4-1,1 4-24,-3-1-35,-3-1 0,-13 3 0,21-2 0,-21 2 0,18-3 0,-18 3 0,11-1 0,-11 1 0,0 0 0,0 0 0,13 1 0,-13-1 0,0 0-106,0 0-205,0 0-116,-9 8-106,9-8-148,-10 3-159,10-3-834,-13 5-1344</inkml:trace>
  <inkml:trace contextRef="#ctx0" brushRef="#br0" timeOffset="5436.59">4082 3646 63,'0'0'878,"-14"0"-152,14 0-48,0 0-78,-9-3-37,9 3-54,0 0-33,0 0-65,0 0-16,-4-8-42,4 8-21,8-7-26,-8 7-37,18-7-17,-5 4-18,0 1-32,2-1-34,-1 3-34,1 1-23,-2 1-26,2 0-8,-2 5-15,-3-1-5,0 4-14,-2-1 0,-3 3-4,-2-1-7,-3 0-8,-3 4-6,-1 2-1,-2-3 1,-3 3-3,-4 2-14,2-3-1,-3 1 0,0-2 0,0 0-21,1-2-3,1-1-4,1 0-6,1-3 0,1-1 8,1-2 8,0 2-2,8-8-1,-10 9-3,10-9 7,-9 6-3,9-6 2,0 0 1,0 0 2,0 0 5,0 0-2,10-3 1,-10 3-3,13-5 6,-13 5 9,22-4 24,-10 1-6,3 2 4,-1 1 3,2 0-5,1 1 3,1 2-3,0-1 3,-2 2-4,1 0-4,-2 3 7,1-1 0,-3-1 0,-2 2 8,2 0-2,-6 0 5,0 0-25,-2 0-9,0 2 0,-5-9 0,1 15 0,-1-15 0,-4 13 0,0-4 0,-3-2 0,-1 0 0,-2 2 0,-4-2 0,1-1 0,-2 1 0,0 0 0,-2-4 0,2 2 0,-3-1 0,2-2 0,0-1 0,2 0 0,-2-1 0,2 0 0,0-2 0,0 0 0,-1-2 0,2-1 0,0-1-188,2 0-242,2-1-60,0 2-94,1 0-117,8 5-114,-10-11-763,10 11-1226</inkml:trace>
  <inkml:trace contextRef="#ctx0" brushRef="#br0" timeOffset="6256.92">4023 4688 367,'0'0'795,"0"0"-87,3-13-66,-3 13-44,0 0-61,0 0-52,0 0-57,0 0-34,0 0-25,0 0 5,0 0-5,5 13-25,-5-13-22,-3 17-39,1-7-30,-4 4-33,1 0-31,-2 2-19,-1 3-23,1-1-23,-3-2-51,2 3-73,-1-1 0,-1-1 0,2-3 0,0 0 0,2-2 0,-2 0 0,3 0 0,1-4 0,0 0 0,4-8 0,-5 13 0,5-13 0,-4 9 0,4-9 0,0 0 0,6 7 0,-6-7 0,0 0 0,15 0 0,-15 0 0,19-2 0,-7 0 0,2 0 0,0 0 0,4 1 0,-2-3 0,3 3 0,2-1 0,-2 2-42,2-2-47,-1 1-27,-2-1 12,2 2 1,-3-3 12,0 3 0,-2-1 9,-2 0 14,-13 1 11,23-2 11,-23 2 6,18-1 7,-18 1 3,13 0 4,-13 0 33,11-3-30,-11 3 5,0 0 10,10-3-8,-10 3 3,0 0 6,0 0 2,0 0 20,-2-12-20,2 12-4,-8-8 3,8 8 10,-9-11 13,1 5 14,1-1 24,-1 1 16,8 6 16,-13-12 2,13 12-6,-13-12 11,13 12 7,-9-9-9,9 9-12,-9-5-9,9 5-9,0 0-2,0 0 29,0 0-69,-14 5-20,14-5 0,-1 16 0,1-16 0,-1 23 0,2-10 0,-1 3 0,0 1 0,1 0 0,-1 0 0,0 1 0,2-1 0,-2 0 0,0-1 0,0-2 0,0 0 0,0 1 0,0-2-104,0-1-242,-2 3-3,1 1-70,0 1-102,0-2-175,-2 4-199,2-4-646,-2 1-1178</inkml:trace>
  <inkml:trace contextRef="#ctx0" brushRef="#br0" timeOffset="6882.72">3885 6075 355,'-2'-10'773,"2"10"-98,0 0-13,-3-13-76,3 13-91,0 0-52,0 0-72,-2-11-28,2 11-41,0 0-2,0 0-35,0 0 5,-6 12-24,6-12-31,-1 14-2,1-14-16,-2 19-34,2-19-15,0 23-13,0-11-9,0 1-16,2-1-12,-1-1-16,1 3-4,0-2-18,2-1-7,-1 0-4,2 0 10,-1 0-7,2-4 1,2 5-12,-1-4 6,1 1-14,5-1-2,-3-1-9,0-1-1,3 0-9,0 0-5,1-1-7,-1-2 0,1 2 0,0 0 0,-1-2 0,2 1 0,-1-1 0,0 1 0,-2 1 0,0-2 0,-1 2 0,-1-2 0,0 2 0,-1-1 0,-9-4 0,13 10 0,-13-10 0,11 12 0,-11-12 0,4 12 0,-4-12 0,0 13 0,0-13 0,-6 16 0,-1-10 0,2 1 0,-2 2 0,-5-2 0,1 2 0,-2-3 0,-2 2 0,0-2 0,-1 1 0,0-2 0,-1 0 0,-1 0 0,0-1 0,-1-1 0,2 1 0,-2-3 0,1-1 0,-1 0 0,1 0 0,1-3 0,-1 0 0,3-4-159,-2 0-377,2-3-105,0-1-120,2-2-149,2 1-731,3-1-1301</inkml:trace>
  <inkml:trace contextRef="#ctx0" brushRef="#br0" timeOffset="7143.65">3935 6094 10,'8'-8'1042,"-8"8"-181,8-7-108,-8 7-100,9-5-35,-9 5-78,10-4-53,-10 4-50,15-7-42,-5 4-52,2-1-39,2 1-29,2-1-30,2 0-25,-1 0-15,3 1-18,2-1-23,0-2-28,2 2-21,-1 1-12,0-1-11,-1-2-86,1 2-6,0 1 0,-4 0 0,1-1 0,0 0 0,-4 3 0,1-3 0,-6 1 0,2 1 0,-13 2 0,18-4 0,-18 4 0,11-4 0,-11 4-36,0 0-285,0 0-60,0 0-102,-4-12-131,4 12-173,-13-6-972,13 6-1450</inkml:trace>
  <inkml:trace contextRef="#ctx0" brushRef="#br0" timeOffset="7896.02">5562 326 820,'0'0'832,"0"0"-57,0 0-94,1-14-61,-1 14-58,0 0-75,0 0-62,0 0-60,0 0-54,0 0-71,0 0-11,0 0 42,0 0-70,0 0 42,0 0-53,0 17 31,0-17-63,2 23 20,-2-8-62,0-1 29,0 3-65,0 0-39,1-1-41,-1 3 0,0-4 0,1 2 0,-1-2 0,0-2 0,0-1 0,-1 1 0,1 0 0,0-13 0,0 18 0,0-18 0,0 15 0,0-15 0,0 13 0,0-13 0,0 0 0,0 16 0,0-16 0,0 0 0,0 13 0,0-13 0,0 0 0,0 0 0,0 0-45,0 0-440,0 0-103,0 0-146,0 0-152,0 0-838,0 0-1404</inkml:trace>
  <inkml:trace contextRef="#ctx0" brushRef="#br0" timeOffset="8707.9">7481 563 388,'0'0'762,"0"0"-100,-11-5-48,11 5-82,0 0-53,-8-6-37,8 6-43,0 0-55,0 0-19,0 0-36,3-11-27,-3 11 13,9-5-32,-9 5 7,17-6-68,-5 3 21,1 2-74,-1-3 42,5 3-69,-3 1 25,0-2-72,2 4 44,-2-1-77,2 3 50,-3-2-59,1 3 50,-4-1-73,0 4 59,-2-2-51,-1 2 48,-1 0-49,-3 2 45,-3-10-5,-2 21-16,-3-8 3,0-1-7,-4 3 1,-1-4-7,-2 5 4,2-5-9,-4 1 4,4 1-9,-3-4 2,2 2-3,2-2 4,0-1-6,1-2-2,2 1 2,6-7-7,-9 10 2,9-10 1,-7 9 4,7-9 3,0 0-6,8 7-1,-8-7 4,13 3 0,-2-2 1,-11-1 0,27-1-5,-10-1-2,3 1 11,-1 0-5,3 1 4,3-3 8,1 0 0,0 1 18,-1-1 10,1-1 9,-2 2 10,-1 2 7,-4-3-1,0 3 1,-1-3 9,-5 2-70,0 0-3,-13 1 0,22-3 0,-22 3 0,16 0 0,-16 0 0,12-1 0,-12 1 0,0 0 0,11-3 0,-11 3 0,0 0 0,0 0 0,0 0 0,0 0 0,0 0-327,0 0-209,-11-2-117,11 2-189,0 0-999,-11-3-1550</inkml:trace>
  <inkml:trace contextRef="#ctx0" brushRef="#br0" timeOffset="9548.35">9922 435 320,'-19'0'703,"19"0"-116,-14 0-26,14 0-50,-14-3-56,14 3-40,-12-4-37,12 4-40,-9-4-40,9 4-35,-6-7-30,6 7-6,0 0-17,6-15 0,-6 15-3,14-10-16,-3 5-11,0 2-3,0-3-57,3 5 17,-2-3-66,0 4 29,-12 0-63,24 0 38,-13 4-52,-3 0 43,0 3-52,-2 0 69,-1 1-89,-1 2 50,-3 1-49,-1-11 60,-2 24-71,-5-11 46,2 2-47,-3-1 43,1-1-45,-3 1 49,1-1-11,0-2 3,-1 2-17,2-2-3,-1-3 8,2 0-11,0 0 5,2-2 9,5-6-18,-8 11-10,8-11 2,0 0 10,-5 7-51,5-7 59,0 0-46,0 0 32,11-3-23,-11 3 38,16-4-33,-7 0 35,1 1-40,3-2 48,1 3-38,2-2 48,1 0-50,2 3 46,0-2-36,1 3 41,1 0-47,1 0 46,-2 1-45,1 2 52,-2 1-70,-2 0 61,2 1-41,-5 1 39,0 0-40,-3 1 70,0 0-25,-4 2-4,-2-1 4,-5-8 5,4 15 2,-4-15 11,-5 16 18,0-6-10,-5-3 5,1 3-12,-3-2 3,-3 1-3,1-1-3,-3 0-4,-2-1-13,3-1-1,-4 0-7,2-1-1,1-1-6,-1-1-2,0 1-1,-1-1-3,2-1 1,2 0-5,-1-2-2,1 0-24,1 0-25,-1 0-47,1 0-73,0-2-112,2 0-86,0-1-107,1 0-127,11 3-106,-18-4-933,18 4-1301</inkml:trace>
  <inkml:trace contextRef="#ctx0" brushRef="#br0" timeOffset="10483.69">11881 251 852,'0'0'712,"0"0"-53,-4-9-54,4 9-89,0 0-51,0 0-42,-5-8-61,5 8-50,0 0-45,0 0-49,0 0-35,0 0 21,0 0-6,-8 8-18,8-8-22,-3 15-23,1-2 4,-4 0-46,3 2 29,0 1-58,1-1 34,-4 3-59,3-2 45,-1-1-59,-2 2 45,0-2-65,2-1 52,-1 1-55,-1-1 51,1-2-18,1-1-53,-2 0 59,2-3-21,4-8-52,-6 17 70,6-17-16,-7 14-5,7-14-1,-4 10 8,4-10 7,0 0 4,-5 12 0,5-12-10,0 0-5,0 0-5,0 0-58,0 0 48,0 0 15,7 6-60,-7-6 60,0 0-63,11-3 64,-11 3-65,14-3 56,-14 3-67,16-3 62,-6-1-67,4 2 48,-1 0-52,0 1 34,2-1-50,3-1 27,-1 2-42,2-1 0,1 1-27,-3 1 14,4 0-18,-3-1 4,0 1 14,0 0 1,-4 0 13,1 0 11,-2 0 12,0-3 10,-13 3 9,23-1 19,-23 1-3,17-1 4,-17 1 9,14-2-1,-14 2 7,12-4 0,-12 4 8,9-5-5,-9 5 5,7-7 4,-7 7 3,0 0 1,6-11 2,-6 11 8,0 0-3,0-15 6,0 15 10,-4-12-2,4 12 3,-6-14 30,3 5-1,-1-1-7,-2 2 15,3 0 25,-4 0 37,2 1 10,1-2-16,4 9 14,-8-11-20,8 11 37,-5-11-80,5 11 34,0 0-70,-10-7 56,10 7-59,0 0 82,-8 7-62,8-7 62,-4 16-49,3-4 54,1 0-66,0 1 47,0 4-30,0-1 40,-2 1-13,2 0-16,0 0-16,-2-1-40,4 2-21,-2-1 0,2-1 0,-2 2 0,0-1 0,3 1 0,-2-2 0,2 1 0,-1-6 0,-2 2 0,2-3 0,-2-10 0,2 19 0,-2-19 0,1 14 0,-1-14-223,4 10-179,-4-10-104,0 0-101,7 7-161,-7-7-196,0 0-533,0 0-1126</inkml:trace>
  <inkml:trace contextRef="#ctx0" brushRef="#br0" timeOffset="11164.79">13537 453 649,'0'0'665,"0"0"-66,-6-13-17,6 13-71,0 0-41,-4-13-41,4 13-37,0 0-57,-4-10-41,4 10-32,0 0-35,0 0-47,-8-7-28,8 7-25,0 0 3,-7 8 6,7-8-11,-6 10 0,6-10-38,-7 16 18,4-7-50,3-9 25,-4 20-48,4-20 21,-1 17-27,1-17 15,1 20-32,3-11 29,-1 0-36,3 0 30,-1 2-38,1-5 29,3 3-25,3-2 29,-1 0-37,3 1 35,1-1-39,3-2 35,0 1-31,4 0 41,-1-1-48,-1 2 30,4-2-19,-3 1 16,-3 0-25,2-4 30,-2 3-32,-2-1 25,0 2-29,-3-1 34,-1-1-23,-3-1 20,-1 2-22,1 1 29,-9-6-17,10 9 31,-10-9-28,4 9 59,-4-9-51,-2 10 54,2-10 3,-9 10-3,2-4-1,0-1-20,-4 0 20,-3 0-10,-1-1-15,1-1-2,-3 3-8,-2-3-4,-1 0-5,2 0-3,-3-1-1,-1-1-5,2 0-2,2-1-4,-2 2-4,0-4-42,2 0-34,0 0-97,0-1-97,3-2-79,0-2-99,4 1-126,-2-2-83,2-1-186,4-2-538,3 0-979</inkml:trace>
  <inkml:trace contextRef="#ctx0" brushRef="#br0" timeOffset="11493.11">13650 366 811,'0'0'705,"0"-14"-79,0 14-48,0 0-116,7-9-54,-7 9-62,10-6-13,-10 6-65,19-8-22,-6 5-19,5-1-16,-2 0-35,4-2 1,-2 4-11,2-2-21,3 3-11,1-2-13,-3 2 0,-1-2-8,4 2-16,-3 1-9,1-3-5,-2 3 4,-1 0 4,-2-2-12,-1 2-1,-2 0 45,0 0-55,-2-2 53,-12 2-65,19-1 60,-19 1-69,15 0 46,-15 0-47,12-2 30,-12 2-48,0 0 36,15-1-74,-15 1 46,0 0-87,0 0 33,0 0-130,0 0-79,0 0-104,0 0-111,0 0-150,0 0-178,-4-9-894,4 9-1333</inkml:trace>
  <inkml:trace contextRef="#ctx0" brushRef="#br0" timeOffset="12388.49">19867 1317 565,'0'0'633,"-10"-5"-74,10 5-27,-9-6-73,9 6-30,-8-5-31,8 5-34,0 0-26,0 0-45,-10-3 24,10 3 0,0 0 28,-3 10-7,3-10-25,0 14-22,2-3-58,-2 0-21,0 4-21,0-1-22,1 3-16,-1 2-27,0-1-4,0 0-24,-1 1-5,-1 0 26,2 2 13,0-2-80,-1 0-52,1-1 0,0 1 0,-1-2 0,1-3 0,0-1 0,-2-1 0,2 0 0,0-12 0,0 18 0,0-18 0,-1 16 0,1-16 0,0 12 0,0-12 0,0 0 0,1 13 0,-1-13 0,0 0 0,0 0 0,0 0-176,0 0-214,0 0-82,0 0-88,0 0-134,0 0-141,-2-9-769,2 9-1255</inkml:trace>
  <inkml:trace contextRef="#ctx0" brushRef="#br0" timeOffset="13392.69">19680 2943 363,'0'0'623,"0"0"-79,-3-11-30,3 11-39,0 0-53,-4-8 3,4 8-60,0 0 3,0 0-38,-4-12-24,4 12-35,0 0-9,0 0-23,0-13-17,0 13-22,0 0-12,4-9-25,-4 9-40,0 0-2,10-7-29,-10 7-1,13-2-22,-13 2-7,13 0 6,-13 0-9,19 4-16,-19-4 7,16 4-17,-6 0-18,-10-4-1,16 7 2,-10 2-2,-6-9 32,12 11-39,-12-11-1,5 14-7,-5-14 15,-1 15 0,1-15-2,-8 18-4,-1-7 3,-1 0-8,-2 0 5,0-1-1,-3 1-4,0 0-8,2-1 11,2-2-8,-2 2 4,1-3-1,1 0-2,3 0-1,1-1-1,0 0-4,7-6 2,-10 6-3,10-6-3,0 0-5,-2 11 10,2-11-2,10 3 5,-10-3-4,20 4 1,-7-3 5,1 1 2,1-2 1,1 0 4,1 1 1,-1-1-1,4 1-7,-2-1-3,1 1 10,2-1 14,-4 0 14,-1 0-1,-2 2 14,0-2-1,-1 0 15,-13 0 1,20 0 6,-20 0-1,16 0-15,-16 0-5,15 0-11,-15 0-6,0 0-1,14 0-12,-14 0-2,0 0-12,0 0-41,0 0-52,0 0-82,12 3-71,-12-3-90,0 0-74,0 0-146,-14 6-124,14-6-171,-13 8-592,13-8-1054</inkml:trace>
  <inkml:trace contextRef="#ctx0" brushRef="#br0" timeOffset="14123.65">19661 3810 119,'0'0'728,"-7"-10"-116,7 10-44,0 0-44,-7-6-38,7 6-52,0 0-34,-6-9-32,6 9-25,0 0-40,-4-11-21,4 11-17,0 0-25,1-14-30,-1 14-16,7-8-46,-7 8-16,12-9-13,-12 9 42,20-6-40,-7 2-5,3 1-12,-1 3-6,3 0-25,0 2 5,-1 0-22,1 3-2,-4-1-9,1 3-6,-2-1-6,-2 2 2,-2 2-8,-1-1 2,-3 1-7,-1 2-2,-4-12 1,-2 23-6,-1-11 4,-4-1-6,0 1 0,-2 2-7,-1-3 0,-1 0-4,1-1 2,-1-1 4,0 1 4,2 0-9,-1-3 0,4-2-5,-1 2 7,1-1-9,6-6 0,-10 9-1,10-9 0,-5 7-5,5-7 8,0 0-16,0 0 10,0 0-4,0 0 6,0 0-3,16-2 6,-16 2-6,18-7 5,-7 4-4,1 0 14,0 1-7,4 0-4,1-2-2,-1 3 10,1-1-11,-3 2 5,3 2-11,-5-2 13,1 1 0,1 3 2,-3-1-2,-1 1 9,-1 2-3,-3 0 0,-6-6 3,8 12 6,-8-12-9,5 13 10,-5-13-12,-5 13 23,5-13-2,-10 13 6,3-5 8,-1-3 2,0 2-11,-3-1-6,1 0 3,-1-1-4,-2-1-7,0 0-1,3 0-3,-3-1-1,-1 0-5,1 0-1,-1-2-3,1 2-51,-1-3-75,14 0-120,-24 0-107,24 0-128,-24-1-190,24 1-199,-21-3-766,21 3-1295</inkml:trace>
  <inkml:trace contextRef="#ctx0" brushRef="#br0" timeOffset="14950.12">19646 5050 10,'1'-14'838,"-1"14"-166,0 0-69,4-11-42,-4 11-57,5-8-47,-5 8-35,0 0-32,5-10-46,-5 10-15,0 0-72,0 0-16,7-5-36,-7 5 0,0 0-35,0 0 3,1 10-19,-1-10-6,-4 15 0,1-6-14,-2 1-7,-1 3-20,1-1-20,-2 1 8,1 0-37,-3-1 26,3 2-44,-2-2 18,2-1-35,-1 0 10,0-1-21,2 1 35,1-3-34,4-8 11,-7 14-33,7-14 29,-4 13-39,4-13 42,0 0-33,4 15 33,-4-15-42,11 5 36,-11-5-27,17 4 30,-5-3-40,-12-1 37,27 1-33,-12-1 26,3 0-44,2 0 25,0 0-59,1 1-8,1-2-5,0 2-4,0-1 3,-1 2-5,1-2 8,-4 0 7,1 0 7,-4 0 21,1 0-4,-16 0 13,24 0 11,-24 0 6,18 0 5,-18 0-7,16 0 1,-16 0 2,0 0-2,15-4 6,-15 4-10,0 0-12,0 0 22,0 0-23,6-9 27,-6 9-14,0 0 18,-9-9-16,9 9 22,-6-7-12,6 7 21,-9-9-17,9 9 19,-12-12-5,6 6 30,6 6-3,-9-12 12,9 12 1,-12-9 27,12 9 3,-6-9 1,6 9-7,-7-7-12,7 7 6,0 0-26,-7-5 18,7 5 4,0 0 12,-7 8 33,7-8-9,-2 13-16,2-13-13,-4 19 12,3-7-42,1 1 21,-1 0-38,1 2 26,0-1-39,1 2 23,-1-2-89,1-1-12,-1 1-100,1 0-82,2-2-118,-2 3-142,-1 3-86,0 2-65,-1 2-249,-2-4-514,2 7-1035</inkml:trace>
  <inkml:trace contextRef="#ctx0" brushRef="#br0" timeOffset="15440.31">19569 5929 479,'-1'-17'796,"1"17"-157,0-14-37,0 14-68,0-14-22,0 14-70,0-13-28,0 13-85,-1-11-8,1 11-41,-4-9-39,4 9-26,0 0-15,-9-6-11,9 6-13,0 0-20,-12 4-2,12-4 24,-6 8-67,6-8 44,-9 11-55,9-11 23,-4 15-52,4-15 18,0 16-31,0-16 26,3 21-38,1-12 6,2 6 17,-1-4-8,3 1-5,1 0-12,1 1-1,1 1 1,2-1-17,1 1 19,-1-2-39,2 0 22,-3-2-28,1 1 17,-2-2-18,-1 0 0,2 0 0,-2-1 0,-1 0 0,0-1 0,-1 0 0,-2-1 0,-6-6 0,10 11 0,-10-11 0,7 12 0,-7-12 0,2 10 0,-2-10 0,-4 12 0,4-12 0,-10 10 0,2-3 0,-2-2 0,-2 0 0,-1 2 0,-4-3 0,0 1 0,-2 0 0,-4 0 0,0 0 0,0-3 0,-2 1 0,3-2 0,0-1 0,1-1 0,0 1 0,3-3 0,0-2-253,2-2-181,4 1-71,2-2-130,0-1-88,6 0-150,3-2-640,1 11-1141</inkml:trace>
  <inkml:trace contextRef="#ctx0" brushRef="#br0" timeOffset="15667.62">19605 5910 725,'0'0'825,"4"-8"-115,-4 8-55,5-8-69,-5 8-22,6-8-72,-6 8-64,13-8-35,-5 4-33,2 1-18,3-1-33,2 0-3,3 0-64,2 1 12,5-1-69,2 2-33,-1-2-25,1 1-25,0 0-23,-1 0-13,-6 0-9,0 1-15,0-2-41,-4 1-46,-2 3-26,-1-3-95,-3-1-92,2 2-157,-12 2-168,15-5-229,-15 5-972,9-10-1483</inkml:trace>
  <inkml:trace contextRef="#ctx0" brushRef="#br0" timeOffset="16580.71">21037 340 459,'0'0'648,"4"-9"-52,-4 9-38,5-5-42,-5 5-35,0 0-67,7-10-42,-7 10-44,0 0-38,0 0-53,5-7-12,-5 7-12,0 0 13,5 13 7,-5-13-15,4 18 9,-3-9 2,4 7-55,-3 0 37,0 1-76,1 1 31,0 1-63,-1-1 36,0 2-9,1 0-24,-1-1-12,0-3-21,0 4-12,-1-3-6,2-2-6,-2 0-5,1-1-9,-1 0-3,2-2-15,-2-2 5,0 1-3,-1-11-3,1 18-6,-1-18-1,4 13-3,-4-13-1,1 14-11,-1-14-27,0 0-46,0 14-51,0-14-116,0 0-116,2 11-100,-2-11-96,0 0-177,0 0-191,0 0-548,0 0-1095</inkml:trace>
  <inkml:trace contextRef="#ctx0" brushRef="#br0" timeOffset="17367.59">23408 483 700,'0'0'654,"-9"-4"-57,9 4-49,0 0-53,-8-6-53,8 6-48,0 0-42,0 0-33,3-15-42,-3 15-15,11-10-22,-3 6-8,2 0-17,2-1-20,-1 1-44,2 0-24,0 4-39,-1-3-8,-12 3-19,24 0-14,-13 3-3,-11-3 13,17 8-31,-17-8 18,14 11-32,-11-4 25,-3-7-29,2 20 19,-5-8-25,-3 0 22,-3 1-22,-1 0 11,-2 3-24,-2-1 16,1 1-21,-2-2 21,2-1 9,-1 0 5,3-2-36,0 0 18,1-3-20,1 1 23,3-2-9,6-7-17,-9 11 19,9-11-15,0 0 16,0 14-8,0-14 15,9 5-15,-9-5 17,19 4-2,-5-4 1,2 2-3,3-2 1,1-2-4,1 2 7,2-1 9,2-1 26,1 1 15,0-1 9,1-1 10,-2 0 14,0 1 1,-5 0-15,-3 0-2,-2 1-12,-2-1-8,0 0-4,-13 2-2,18 0-18,-18 0-5,13-2-1,-13 2-8,0 0-2,0 0-18,0 0-48,0 0-76,0 0-66,0 0-74,0 0-77,0 0-129,0 0-136,0 0-99,0 0-829,0 0-1174</inkml:trace>
  <inkml:trace contextRef="#ctx0" brushRef="#br0" timeOffset="18092.49">25438 286 366,'0'0'629,"-16"-1"-65,16 1-56,-11-2-22,11 2-40,-13-3-43,13 3-29,-12-3-25,12 3-38,0 0-42,-10-5-31,10 5-28,0 0-14,0 0-20,-3-12-20,3 12-22,6-5-20,-6 5 2,13-6 4,-13 6-18,19-4-18,-19 4-12,23 2-11,-11 0-6,1 2-20,-2 1 7,1 2 25,-1 1-41,-1 3 7,-3-1-13,0 2-8,-3-3 6,-1 2 23,-3 1-33,0-1 36,-3 2-34,-1 1 12,-1-3-29,-2 1 29,-2-1-45,1 1 45,0-2-29,2 0 25,-3-2-28,3-2 32,1 2-26,-2-1 21,7-7-33,-9 10 35,9-10-24,-6 9 46,6-9-27,0 0 30,0 0-40,-7 7 33,7-7-46,0 0 30,0 0-30,11-5 28,-11 5-36,10-7 37,-10 7-44,19-4 48,-10 0-47,5 0 41,-4 2-40,4 0 46,0 1-50,3-1 43,-3 2-39,3 2 36,2 0-36,-3 1 26,-1 1-21,0 1 30,-2 1-32,0 0 46,-3-1-63,0 2 61,-4-1-33,2 1 29,-3 0-32,-5-7 35,6 13-30,-6-13 48,-2 12-36,2-12 49,-9 14 7,0-7 3,2-2-2,-4 3-6,-3-3-10,1 0-6,-3 1-13,2-1 2,-2-1-12,1 0-8,1-2-1,-3 3 2,-1-3-1,2-1-27,0 2-64,1-3-103,1 1-133,1-1-97,-2-1-143,2 1-164,-1-1-976,4-2-1373</inkml:trace>
  <inkml:trace contextRef="#ctx0" brushRef="#br0" timeOffset="19012.82">27703 470 45,'0'0'883,"0"0"-186,-5-12-67,5 12-55,0 0-103,-4-10-76,4 10-58,0 0-68,0 0-45,0 0-36,0 0-14,-13 5-11,13-5-5,-9 17-17,2-6-28,0 1-5,0 1-16,-1 0-9,0 2 9,-3-1-29,1 3 18,-2-2-16,1-1-1,2 1-27,-1-1 8,0-2-27,3-1 18,-1 0-27,2-1 16,0-2-24,1 1 21,1-3-20,4-6 19,-7 12-12,7-12 42,-7 8-2,7-8 23,0 0-29,-2 11 13,2-11-30,0 0 15,0 0-30,11 6 20,-11-6-23,11-1 13,-11 1-24,19-3 20,-6 2-25,0-4 20,5 3-27,1-3 24,0 3-33,6-3 1,-2 1-34,1 1 0,0 1-36,0-3 4,1 3-26,-5 0 2,1-2-21,-2 1 20,-1 1 1,-6 1 16,1 0-18,0-1 18,-13 2 0,21-3 22,-21 3-12,13-2-9,-13 2-1,11-3 26,-11 3-25,0 0 6,7-7-3,-7 7 10,0 0 17,0 0 12,-7-12 15,7 12 6,-9-7 9,9 7 8,-9-7 20,9 7 15,-14-10 47,14 10 11,-12-8 23,12 8 3,-9-8 10,9 8 3,-10-10 1,10 10-2,-8-5-8,8 5-7,0 0-18,-7-6-6,7 6-3,0 0 33,0 0 5,0 0 44,-4 10-11,4-10 21,1 16-49,0-5 21,1 1-23,2 3-57,-2-1 34,1 0-48,-1 2 21,0 1-58,0-1 41,2-2-47,1 0 10,-4-1-77,1-1-35,0 0-81,2 0-65,-4-12-110,4 18-132,-4-18-134,1 18-243,-1-18-469,8 13-939</inkml:trace>
  <inkml:trace contextRef="#ctx0" brushRef="#br0" timeOffset="19612.13">29498 311 255,'0'0'857,"0"0"-132,-6-10-48,6 10-138,0 0-60,-10-9-72,10 9-30,-9-6-85,9 6-24,-14-3-37,14 3-37,-14-1-32,14 1-17,-14 1-30,14-1 2,-18 4-5,9 1-35,-1 0-9,2 0-14,1 1-7,0 1-7,1 1-1,1-1-2,1 3-2,2 1-8,2-11 4,1 22-9,1-9-10,5 2 1,0-1 1,4 1-2,0 1-5,3-1 0,-1 0 2,2-1-3,1 1 0,1-1 0,0-2 12,2 2-20,0-3 20,-2 1-27,2 0 22,-2 0-10,1-3 10,-5 0-25,1-2 27,-3 0-22,-2 0 34,0 0-23,-1-3 26,-8-4-3,10 10 33,-10-10-12,9 5 61,-9-5-57,0 0 45,1 12-61,-1-12 47,-9 6-74,9-6 69,-13 6-25,13-6-13,-21 2-63,7 0 57,0-2-52,-2 0 51,-3-1-48,1 0 43,-2-1-65,-1-1 26,2 0-91,-1 0-27,-1-2-89,1 2-33,2-2-66,0-2-87,1-2-93,0-1-67,5 1-127,2-1-621,2-2-917</inkml:trace>
  <inkml:trace contextRef="#ctx0" brushRef="#br0" timeOffset="19909.17">29559 314 601,'0'0'772,"0"0"-79,0 0-82,0 0-51,0 0-89,0 0-28,18-3-61,-4 3-39,1 1-42,6-1-34,2 2-28,3-2-37,3 0 4,-1 1-9,1-1-33,1 0-9,0-1-27,0 1-1,-1 0-15,-2-2-5,-3 2-23,-2 0-15,-3-1-7,0 1-10,-2-1 1,-3 1-15,-14 0-4,24-1 2,-24 1-13,17-1-16,-17 1-11,15-2-22,-15 2-47,0 0-59,10-3-91,-10 3-99,0 0-80,0 0-181,0 0-115,-9-6-910,9 6-1259</inkml:trace>
  <inkml:trace contextRef="#ctx0" brushRef="#br0" timeOffset="21635.78">1880 13873 705,'0'0'635,"-7"-5"-50,7 5-22,0 0-51,-9-8-6,9 8-38,0 0-14,-5-6-56,5 6-13,0 0-4,0 0-17,0 0-40,-5-9-65,5 9-37,0 0-20,0 0-4,-4 9-12,4-9 23,0 21-1,-2-6 0,2 4-30,-1 2-137,1 3-41,0 1 0,0 1 0,1 2 0,1-2 0,-1 1 0,0-1 0,2 1 0,-2-2 0,2 0 0,2-2 0,0-3 0,-1-2 0,-2 0 0,1-3 0,1-1 0,-3-2 0,2-1-81,-3-11-272,2 15-43,-2-15-68,4 10-29,-4-10-68,0 0-33,0 0-82,0 0-124,0 0-387,0 0-798</inkml:trace>
  <inkml:trace contextRef="#ctx0" brushRef="#br0" timeOffset="22012.85">1864 13911 494,'0'0'711,"-5"-16"-111,5 16-35,-1-11-77,1 11-43,0 0-6,-2-13-56,2 13-27,0 0-64,-1-13-31,1 13-51,0 0-11,4-8-21,-4 8-16,0 0 37,16-3-9,-16 3-4,20 4-34,-8-1-8,2 2-33,3 2 15,2 2-24,2 2 4,2 0-26,1 4-5,-2-1 2,2 1-15,-2 3 6,1-2-13,-3 1 1,0 1 6,0 0-34,-4 1-1,0-4-2,-5 2-4,-1 1 3,-2-2 0,-2 0-6,-3 0 2,-2-1 0,-2 1-2,-3 0 1,-1 1-4,-4-1-1,-1 2-1,-2-1 3,-2 0-4,-4 2 1,-1-3-7,-1 0-7,-2-1 2,-1-1-1,-1 1 1,-1-3-2,0 0-4,4-1-30,0-2-20,-2 0-30,3 0-53,0-2-40,4-1-61,-1 1-56,2-3-91,3 1-105,0-2-166,2-1-171,10-2-625,-12 2-1068</inkml:trace>
  <inkml:trace contextRef="#ctx0" brushRef="#br0" timeOffset="22375.86">2882 13827 550,'0'0'882,"0"0"-108,-17 0-125,17 0-36,0 0-58,-12-2-63,12 2-76,0 0-34,0 0-7,0 0-10,0 0-34,0 0-62,0 0-28,0 0-38,0 0-40,19 0-35,-19 0-18,17 0-25,-17 0-14,20 0-16,-20 0-48,24-3-73,-12 3-78,1-1-70,1 1-80,-1-1-80,-1-2-57,-12 3-111,24-1-60,-24 1-72,16 1-717,-16-1-992</inkml:trace>
  <inkml:trace contextRef="#ctx0" brushRef="#br0" timeOffset="22548.75">2885 13981 37,'0'0'861,"-8"13"-138,8-13-47,-4 11-88,4-11-57,0 0-56,3 13-20,-3-13-92,6 9-40,-6-9-31,12 6-27,-12-6-38,22 2-29,-22-2-33,28-1-32,-11 0-29,1-2 14,2-1-101,-1-1-82,1 0-107,3-2-122,-4 2-198,-1-2-203,3-1-838,-3 3-1166</inkml:trace>
  <inkml:trace contextRef="#ctx0" brushRef="#br0" timeOffset="23263.74">4031 11364 24,'0'-14'944,"0"14"-198,1-11-45,-1 11-88,2-11-57,-2 11-64,0 0-79,2-10-83,-2 10-51,0 0-15,0 0 43,0 0-38,0 0 12,4 15-33,-4-4-7,0 5 31,0 0-65,-1 5-13,1-1-21,-2 5-18,1 0-15,0 1-27,0-1-18,-1 0-17,1-1-22,0-2-56,-1 2 0,2-4 0,-1-1 0,0 0 0,1-3 0,0 1 0,-1-3 0,1 0 0,0-3 0,0 1 0,0-12 0,0 20 0,0-20 0,1 17-169,-1-17-89,0 13-67,0-13-111,1 10-134,-1-10-163,0 0-228,0 14-542,0-14-1132</inkml:trace>
  <inkml:trace contextRef="#ctx0" brushRef="#br0" timeOffset="24044.06">4132 12978 478,'-12'-6'763,"12"6"-138,-8-4-34,8 4-73,-5-8-45,5 8-55,-3-9-31,3 9-63,3-12-11,2 5-55,1 0-12,4-2-12,0 1-27,4-1-35,-1 3-31,4-1-14,-2 2-27,2 2-18,-4 1-12,1 2-15,-14 0 25,25 2-45,-15 1 10,-1 2-19,-1 2 12,0 0-18,-5 2 11,-1 3-15,-4-1 7,-3 4-23,-2 1 23,-2 1-10,-3 3 5,-4 3-15,-1-2-2,-2 1 2,-1-1-3,0 0 1,0-2-2,-1 1 1,6-5 2,0-1-4,2 1-2,0-5 6,4 1-2,0-1-5,2-3-3,-1 1-4,8-8 0,-8 12 3,8-12 5,0 0 2,0 0-3,3 11 3,-3-11 2,14 1 0,-14-1-1,20 0 1,-4-1 0,-2 0 2,5 0-1,1-1 15,1 0 43,1-1-27,0 3 15,-1-2 20,1 0 5,-2 1-10,-1-2 15,-1 2-24,-1 0-4,-4 1-10,-2-2-1,2 2-9,-13 0 1,17 0-14,-17 0 4,15-2-9,-15 2 6,0 0-8,14 2 7,-14-2-28,0 0-30,9 4-55,-9-4-56,0 0-54,0 0-78,2 12-107,-2-12-142,-2 11-162,2-11-260,-6 11-404,6-11-962</inkml:trace>
  <inkml:trace contextRef="#ctx0" brushRef="#br0" timeOffset="24719.89">4114 13836 12,'-10'-8'876,"10"8"-189,-5-7-106,5 7-51,0 0-59,1-16-63,-1 16-44,9-11-50,-1 6-40,1-2-21,1 2-15,1 2-19,2 1-8,2 1-54,-2 0-20,1 2-25,2 1-16,-3 1-14,0 0-10,0 4-8,-1-2-7,-2 4-5,-1 1-7,-4 0-7,0-1-6,-4 3-7,-1-12 0,-2 25-6,-3-11-3,-2 0-2,0 1-4,-4 0-5,0 0 2,-1-1-6,1-2 3,1 0-4,1-2 6,0-1-5,0-1 6,1-2-3,2 0 3,6-6-7,-12 9-5,12-9-1,-6 7-1,6-7-5,0 0 6,0 0-5,0 0 4,0 0-10,0 0 13,9-6-2,-9 6 5,14-5-5,-5 2 3,2 1-1,1-1 5,1 1-4,1 1 2,0 1 1,2 1 4,0 1-6,0 1 8,0-1-5,0 4 4,-3-2-4,1 2 27,-4 2-22,0-3 13,-3 3 9,-3-1 20,-4-7 4,4 15-6,-4-15 10,-4 17-7,0-7 19,-3-2 13,-3 0-4,-1 2 6,-2-1-12,-1-2-10,-2 1-10,-3 0-10,0-1-9,0-1-6,-1-1-5,1 0-1,2 0-8,-1-1 3,1-1-32,0 0-37,0-1-53,3 1-63,1-2-81,-2 0-101,15-1-172,-24 2-183,24-2-956,-20 2-1332</inkml:trace>
  <inkml:trace contextRef="#ctx0" brushRef="#br0" timeOffset="25478.2">4147 14750 845,'0'0'798,"3"-16"-57,-3 16-94,0 0-23,4-12-76,-4 12-97,0 0-90,0 0-48,0 0-11,0 0-22,0 0-8,5 11-20,-5-11-21,0 18-22,-3-3-25,1-2-25,-1 3-28,-2 3-21,-1 0-17,-1-1-15,1 1-16,-2 1-16,-1-2-6,0 2-10,2-4-5,-1 2 8,0-5-23,2 3 2,0-5-5,0-1 0,3-2-2,-2 2 1,5-10 4,-6 12-3,6-12-3,-3 10 0,3-10 2,0 0-5,0 0 0,3 8 0,-3-8-2,0 0 1,14-2-4,-14 2 2,13-4 0,-13 4 1,21-7 1,-10 4 0,4-1-1,0-2-2,1 4-9,0 0-23,0-3-13,1 3-14,1-1-22,-3 3-13,3-2 1,-2 1-21,-1 0 0,-3 1 4,2 0 17,-1-1 14,-13 1 6,22 0 6,-22 0 2,16 0 11,-16 0 4,13 1 13,-13-1 3,0 0 4,0 0 9,0 0 11,11 2-5,-11-2 11,0 0-3,0 0 7,0 0-4,0 0 7,-11-5-1,11 5 2,-7-5 3,7 5 6,-11-10 33,11 10-2,-10-10 11,10 10 17,-10-14 14,10 14 5,-11-12 11,11 12 18,-8-12-15,8 12-9,-8-9-18,8 9-21,-5-5-13,5 5-7,0 0-4,0 0-2,0 0 3,-8 7-7,8-7-1,0 15-6,3-4-1,-2 0-3,0 5-3,1 5-3,-1 4 15,1 2-22,0 1-36,-1 4-60,0 4-85,-1-1-121,-1 1-100,-2 2-197,2 0-174,-3 4-901,-1-1-1345</inkml:trace>
  <inkml:trace contextRef="#ctx0" brushRef="#br0" timeOffset="26091.79">4165 16059 122,'0'0'864,"0"0"-162,-7-4-39,7 4-110,0 0-48,0 0-76,-11 3-22,11-3-67,-9 6-18,9-6-40,-7 9-23,7-9-31,-8 13-14,4-5-13,2 2-22,-1-1-12,-1 2-13,2-2-11,1 3-31,1-12-3,0 21-14,1-10 10,0 0-18,4-1-6,-2 1-20,2-1 2,1 1-10,2-1-7,1-1-4,0 0 6,1-1 4,1 0 6,0 1-4,0-4-2,3 2-10,-1 1 2,2-2 1,1 0-9,-1 0 7,0 0-18,1-1 8,-2 2-6,1-1-2,-2 0-15,1-1-1,-1 0-9,-3 0 0,0-1 0,-10-4 0,16 10 0,-16-10 0,12 10 0,-12-10 0,7 9 0,-7-9 0,0 12 0,0-12 0,-7 14 0,0-6 0,-1 1 0,-4 1 0,0 0 0,-4 0 0,-2 0 0,0 2 0,-2-3 0,-3 1 0,1 0 0,1-2 0,-4-2 0,1 1 0,1-2 0,4-2 0,-2-3-205,1 0-150,3-3-131,1-3-138,2-2-183,0-1-997,3-6-1505</inkml:trace>
  <inkml:trace contextRef="#ctx0" brushRef="#br0" timeOffset="26299.88">4140 16136 307,'0'0'919,"10"-8"-143,-10 8-17,14-4-70,-14 4-69,22-3-49,-9 2-79,2 0-21,3-2-64,6 0-65,2 1-76,-1-3-47,3 1-39,4 0-33,-1-2-31,-1 0-26,-3 0-16,-1-1-24,-3 0-48,1 2-68,-1-3-51,0 0-42,-4 1-61,-2 1-94,1 0-44,-2-1-171,-1 0-174,-4 3-890,1-4-1244</inkml:trace>
  <inkml:trace contextRef="#ctx0" brushRef="#br0" timeOffset="27567.35">17638 13292 111,'0'0'797,"7"-9"-191,-7 9-51,5-8-47,-5 8-16,7-7-44,-7 7-41,0 0-28,7-9-76,-7 9-12,0 0-17,0 0 13,0 0-34,8 9 1,-8-9 5,-3 20-15,-1-6-2,-1 1-24,-1 4-13,-4 0-14,-1 1-21,-3 4-22,1-2-28,-1 0-27,-2-3-9,-1 3-18,2-1-8,1-4-13,2 0-9,-1-2-8,2-1-9,1 1-19,1-5 0,0-1 0,3 0 0,0-3 0,1 3-52,5-9-16,-8 8-66,8-8-21,0 0-23,0 0-21,0 0-41,0 0-19,0 0-35,8-10 30,-3 0-42,2 0-11,-1-2 10,2-3 19,-1-1 67,0-1 33,1-2 48,-1-5 23,-2 2 31,2-1 13,-2 0 49,-1-2 36,0 1 43,0 2 42,2 1 28,-4 2 35,2 3 4,-1 0 25,1 2-24,-3 2 2,1 2-54,2 1 8,-4 9-12,9-11 69,-9 11-21,14 0 18,-4 3-7,2 3-5,-1 5 5,5 3-13,-1 1-15,4 4-17,-1 2-19,-1 0-2,-1 1-23,1 1-9,-1-1-9,0 2-10,0 0-15,-1-1-3,0-1-10,-4-4 27,2 2-47,-3-3-11,1 0-82,-1-4 4,-3 0-95,0-3-31,-1 2-55,0-5-64,-6-7-76,8 10-114,-8-10-84,5 8-125,-5-8-656,0 0-986</inkml:trace>
  <inkml:trace contextRef="#ctx0" brushRef="#br0" timeOffset="27867.38">17153 13204 549,'-21'-8'910,"7"1"-161,-1 0-141,5 1-81,3-1-87,1 2-54,6 5-69,0 0-20,4-14-48,3 9-13,10 0-46,4 0 9,5 0-41,10 2 2,2-1-49,9 2 26,4-3-36,-1 3-2,2-1-19,-1 2-7,1 0-7,-3-2-20,-7 2 11,-2 1-13,-3-1 5,-7 1-18,-1 0 4,-7 0-15,-2 0 11,-4 0-5,0 0-1,-2 0-1,-14 0-7,19 0-1,-19 0-6,13 1-19,-13-1-55,0 0-65,0 0-49,0 0-99,7 5-164,-7-5-153,0 0-198,-9 6-665,9-6-1074</inkml:trace>
  <inkml:trace contextRef="#ctx0" brushRef="#br0" timeOffset="28217.31">18555 13323 292,'0'0'964,"-13"-1"-171,13 1-95,0 0-51,-13-1-61,13 1-54,0 0-106,0 0-22,0 0-38,0 0-39,13-6-47,-13 6-48,19-3-45,-4 3-30,-1-1-33,6-1-23,-1 0-25,0 0-25,1-1-69,2 2-42,-1-2-72,-1 2-51,0-1-108,0 0-91,-3 1-132,-2 1-106,-1-2-167,-14 2-564,20 0-953</inkml:trace>
  <inkml:trace contextRef="#ctx0" brushRef="#br0" timeOffset="28371.67">18629 13491 829,'0'0'727,"1"14"-56,-1-14-134,9 8-34,-1-3-93,2-1-50,1-1-67,2-3-52,5 3-70,1-2-13,0-1-102,2 0-82,-1-2-183,-1 0-180,3-1-277,1-2-484,0 0-765</inkml:trace>
  <inkml:trace contextRef="#ctx0" brushRef="#br0" timeOffset="28987.22">19925 11425 193,'0'0'953,"1"-15"-203,-1 15-77,6-17-59,-6 17-65,6-15-22,-6 15-100,6-11-35,-6 11-58,5-8-55,-5 8 1,0 0-6,0 0-11,7 6-6,-7-6-52,7 18 23,-6-4-58,2 1 28,-3 3-60,0 2 11,1-2-60,-1 4-12,-1-1-10,1 0-14,0 1-10,0-1-34,0 0-9,-2-2 0,4 1 0,-2-3 0,0 2 0,0-4 0,1-1 0,-1 0 0,0-3 0,0-11-150,1 21-67,-1-21-61,0 17-86,0-17-92,0 13-160,0-13-149,-2 13-924,2-13-1366</inkml:trace>
  <inkml:trace contextRef="#ctx0" brushRef="#br0" timeOffset="29691.81">19942 12642 260,'-11'-10'852,"11"10"-158,-9-10-25,9 10-108,-4-12-58,4 12-27,-1-12-70,1 12-18,4-15-42,1 8-14,4-2-50,0 1-16,2-1-18,3 1-8,0 1-25,3-1-32,-2 2-34,2 1-21,-3 0-25,1 3-21,-2 2-16,-13 0-12,24 2-2,-13 3-9,-3 0-6,0 2-7,-2 3-3,-3-1-3,-2 4-12,-3-1 5,-3 3 1,-3 3 1,-5-1-5,-2 6-8,-4-2 2,-1-2-1,-1 1-8,-1-1 3,-1-2 1,3 0 0,-1-3-3,2 1 31,4-5-37,2-1 32,0 1-34,4-4 31,1 0-42,0 0 56,8-6-58,-9 9 59,9-9-59,0 0 7,0 0-9,0 0 23,7 7-12,-7-7 21,19-3-17,-7 1 0,3 1 4,2-3 4,2 2 4,1-2 10,1 3 12,3-2 13,-2 0 12,2-1-1,-3 2 2,-1-1-2,-1 3-8,-1-2-23,-1-1-19,-3 0 0,-2 2 0,0 0 0,-12 1 0,19-3 0,-19 3 0,14-1 0,-14 1 0,0 0 0,16 0 0,-16 0-40,0 0-114,0 0-57,7 6-81,-7-6-111,0 0-128,-4 11-166,4-11-186,-7 9-694,7-9-1225</inkml:trace>
  <inkml:trace contextRef="#ctx0" brushRef="#br0" timeOffset="30432.21">19927 13813 20,'0'0'887,"-12"-2"-180,12 2-40,0 0-75,-12-3-35,12 3-93,0 0-55,-9-9-97,9 9-10,0 0-49,2-13-11,-2 13-27,10-13-3,-3 6-11,1 0-12,2 2-22,1-3-9,1 1-15,2 1-10,0 0-11,1 1-11,-2 1 6,1 2-46,-2 0 2,-12 2-39,23 2 29,-13 0-39,-10-2 32,15 9-39,-15-9-3,8 16 0,-8-16 1,-2 19-4,-1-9 3,-5 2-3,0 2-2,-3 1-7,-4-1 4,0 0-12,-1-1-6,-1 1-16,-1-2 7,2 0-12,-1 0 0,2-4-10,-1 2-2,5-3 11,-2 0 10,3-2 1,2 0-2,8-5 5,-15 6-3,15-6 9,-9 3-8,9-3 9,0 0-5,0 0 10,0 0-9,0 0 11,0 0-2,5-9 4,-5 9-10,18-3 8,-18 3-6,21-2 11,-8 1-7,0 1 11,1 1-16,0-1 17,3 5-6,-2 0 3,-1-1-15,1 2 23,-2 1-12,-2 0 11,-1 2-24,0-1 32,-3 1 5,-1-1-1,-2 1-5,0-1 1,-4-8 14,2 16 5,-2-16 14,-4 17-15,4-17 2,-10 16-8,2-10 3,-2 2-9,-3-1 4,0 1-15,-2-2-3,-1 0 0,-1-2 4,-1 2-15,0-2 9,-1 0-21,0-1-72,1 0-23,-1-2-109,1 0-86,1 1-108,2-2-197,-1 0-197,0-2-754,3 1-1202</inkml:trace>
  <inkml:trace contextRef="#ctx0" brushRef="#br0" timeOffset="31208.18">19715 14904 861,'0'0'769,"0"0"-37,0 0-88,0 0-42,5-8-49,-5 8-45,0 0-93,0 0-59,0 0-61,0 0-45,0 0-21,0 0-4,0 0-28,11 3-28,-11-3-28,2 12-9,-2-12-19,-2 14-19,2-14 0,-5 18-32,1-9-5,-1 1-12,-1 0 5,1 0-14,-1-1 0,-2 2-13,-1-2-3,3 0-7,0-2 6,0 0-8,1 0 1,5-7-13,-9 13 8,9-13-1,-6 8 11,6-8-2,0 0 10,-4 11-5,4-11 0,0 0-8,0 0 7,6 10-9,-6-10 2,13 3-6,-13-3-1,15 0-2,-2 0 1,-13 0-5,24-3-2,-10 3-2,2 0-6,0-1-7,2-1-5,3 1-11,-4 0-15,2 1-20,-3-2-4,-2 2-5,1 0-2,0 0 12,-15 0-5,24 0 8,-24 0 26,19-1-5,-19 1 9,14 0 5,-14 0 2,0 0 6,15-1 2,-15 1-8,0 0 8,0 0-2,0 0 7,4-8 2,-4 8 0,0 0 3,-8-9 0,8 9-4,-8-8 7,8 8 2,-8-12 2,8 12 3,-12-12 2,6 4 4,1 0 0,5 8 4,-9-14 18,9 14 16,-9-11 7,9 11 0,-8-9-7,8 9-14,0 0 7,-5-6 15,5 6 16,0 0 15,0 0-6,0 0 5,-1 11-13,1-11-4,3 14-12,-2-3-9,-1-11-10,1 22-3,3-9-5,-4 1-5,1 3-7,0 1-3,-1 1-9,0 2-12,0 1-47,0 3-31,-1 1-43,-3 2-53,1 4-60,-3 0-75,1-1-96,-2 1-56,-5 4-124,3 0-59,-2 1-228,-2-1-350,4-5-841</inkml:trace>
  <inkml:trace contextRef="#ctx0" brushRef="#br0" timeOffset="31747.63">19833 16107 28,'0'0'880,"0"0"-162,-3-11-79,3 11-50,0 0-70,-4-10-60,4 10-59,0 0-50,-5-8-42,5 8-25,0 0-26,0 0-15,-12-2-9,12 2-4,-10 5-7,10-5-26,-7 7-14,7-7-22,-10 14-3,4-8-25,6-6-24,-6 16-8,6-16-10,-4 18-12,4-18-8,1 20-9,3-8-7,0-3-4,2 4-16,1-1 0,2 0-7,0-1-10,2 1 1,2-1 0,2 1-7,-1 1 5,2-1-1,-2-1 1,1-1 9,-2 0-8,-2-1-5,2 1 1,-1-3-15,-1 3 12,-1-3-2,-1 3 7,1-5-13,-2 2 10,-1 0 16,-7-7 17,11 10-39,-11-10-6,9 11 0,-9-11 0,4 10 0,-4-10 0,0 0 0,-4 12 0,4-12 0,-10 8 0,1-5 0,-2-1 0,-1 1 0,-1-1 0,-5 1 0,1-3 0,-3 0 0,-2 0 0,2-3 0,-2 1 0,1-1 0,0-2 0,-1-3-354,2-1-119,4-3-139,0 0-173,2 0-192,4-5-603,3 1-1229</inkml:trace>
  <inkml:trace contextRef="#ctx0" brushRef="#br0" timeOffset="31943.51">19884 16066 111,'0'0'961,"9"-5"-167,-9 5-113,15-8-56,-15 8-56,20-6-71,-7 3-86,1-3-49,4 4-54,1-3-36,-1 1-31,6-1-46,1 0-36,-1 0-28,0 1-31,0-1-15,-1 0-20,-4 1-15,-2 1-28,1-1-57,-5 0-83,0 0-89,-3 0-152,-2-1-187,-8 5-204,9-8-725,-9 8-1095</inkml:trace>
  <inkml:trace contextRef="#ctx0" brushRef="#br0" timeOffset="32965.19">5240 10168 388,'6'-11'821,"1"1"-166,-2 2-15,1 0-50,2-1-50,-3 1-21,-5 8-87,9-13-31,-9 13-66,8-10-29,-8 10-48,7-7-15,-7 7 52,0 0-21,13 3 6,-8 4-33,0 2 5,1 3-29,0 3-22,-2 2-16,1 1-79,-1 4-106,-1 2 0,0-1 0,1 1 0,-2 0 0,-1 1 0,1-1 0,-1 0 0,-1-4 0,0 1 0,0-2 0,0-2 0,0 2 0,-1-2 0,1-4 0,-2 0 0,2-2 0,0-11 0,0 21 0,0-21 0,0 16 0,0-16 0,0 12 0,0-12 0,0 0-11,0 0-516,0 0-126,0 0-163,0 0-265,0 0-535,0 0-1270</inkml:trace>
  <inkml:trace contextRef="#ctx0" brushRef="#br0" timeOffset="33662.06">7508 10110 141,'0'0'1036,"-10"-4"-205,10 4-100,-8-5-85,8 5-41,-5-7-81,5 7-90,0 0-43,0-11 0,0 11-81,9-9 20,-9 9-60,18-7-1,-4 6-61,0 0 11,5 1-74,0 4 7,1-1-55,2 3 8,-1 2-53,-2-1-1,0 3-12,-2 2-5,-3 0-2,-4 1-5,-1-1-2,-5 2 7,-3 1-15,-2-1-3,-7 3-2,1 0-5,-5 2-4,-2-3-3,0 1 11,-4 1-11,0-2 0,2-1 0,-1-1 0,0-1 0,5-1 0,-1-2 0,1 0 0,3-1 0,2-3 0,0 0 0,7-6 0,-7 10-13,7-10 22,0 0-28,5 10 33,-5-10-29,19 2 28,-6-2-28,3 0 0,5 0 5,2-2-4,4 0 3,2 0 3,6-2 3,-1 2 3,-1-1 0,3-1 6,0 0 9,-3 0 22,-4 2 6,1-1-41,-4 1 0,-2-2 0,-4 2 0,-2 1 0,-4-1 0,-2 0 0,0 0 0,-12 2 0,18-2 0,-18 2 0,13-2 0,-13 2 0,8-6 0,-8 6 0,0 0 0,0 0 0,0 0-34,4-8-418,-4 8-131,0 0-231,-8-7-243,8 7-604,-8-6-1328</inkml:trace>
  <inkml:trace contextRef="#ctx0" brushRef="#br0" timeOffset="34424.9">9841 10374 364,'-9'-5'752,"9"5"-107,-15-7-37,15 7-62,-11-7-72,11 7-19,-9-7-73,9 7-55,-8-8-65,8 8 4,-1-12-49,1 12 6,5-10-17,1 3-20,2 1-8,1-2-24,4 3-35,-1-2-4,2 3-9,1-1-12,-2 2-9,0 3-8,-13 0-3,26 2-7,-15 0 43,1 3-60,-3 0 39,0 2-54,-4 3 37,1 0-55,-3 0 33,-3 2-48,-3 1 42,-3 0-49,0 3 40,-4-1-45,-1 2 39,0-1-48,-2-2 35,0 1-57,0-2 46,1-3-58,1 0 46,2 0-53,1-3 47,1 0-53,1 0 55,6-7-55,-8 9 59,8-9-44,0 0 45,0 0-34,0 0 50,0 0-45,13 4 48,-13-4-43,19-4 20,-8 1-13,3 0 44,0 3-45,4-3 44,0 3-47,4 0 8,0 0 52,1 2-45,0-1 49,2 5-50,-1-2 49,-1 1-51,-3 1 49,-2 1-51,-3-1 65,-1 2-58,-2-2 57,-4 1-54,-3 1 64,-5-8-10,6 16 10,-6-16 4,-6 16-2,0-9-10,-3 2 2,-2 1 4,-2-3-7,-2 0-9,-5 2-5,1-3-9,-3 3-3,0-3-35,-3 0 35,3 0-40,-2-4 36,0 2-41,2 0-20,3-3-80,0 0-25,0 1-95,1-1-121,1-1-124,3 0-185,0 0-228,3-1-604,11 1-1134</inkml:trace>
  <inkml:trace contextRef="#ctx0" brushRef="#br0" timeOffset="35199.51">11786 10323 402,'0'0'917,"8"-12"-153,-8 12-108,5-10-45,-5 10-18,6-8-61,-6 8-76,4-8-48,-4 8-67,0 0-54,5-8-45,-5 8-26,0 0-11,0 0-14,0 0 6,2 17-47,-2-17 17,-7 21-51,3-8 12,-2 2-53,-2-1 20,1 4-52,-2-1 27,1 0-42,-2 0 31,0 0-44,1-1 23,-1-2-33,2-1 29,1-1-1,0-2-13,-1 1-4,3-1-3,5-10-10,-8 15 4,8-15 1,-6 11 5,6-11 0,-4 10 0,4-10-12,0 0 7,0 0-6,0 0-2,6 10 0,-6-10 0,0 0 0,15 0 0,-15 0 0,16-2 0,-16 2 0,23-3-53,-11 1 14,2 2-40,5-3 21,-1 1-46,2-1 20,1 2-35,1-2 40,0 2-64,5-1 32,-2 0-35,-3 1-6,0-1 2,-3 0 9,2 0 10,-1 1 10,-3 0 22,-5-2 17,1 3 13,-13 0 12,23-3 12,-23 3-2,13-3 7,-13 3 6,9-4 9,-9 4 7,0 0 6,0 0 0,3-10 1,-3 10 7,-8-8-2,8 8 1,-13-8 5,13 8 2,-14-10 10,5 4 24,3 0 3,-3-1 28,0 0 3,4 1 13,-4-1 19,3 0-3,6 7 2,-14-10-7,14 10 6,-9-7-16,9 7-14,-8-7-8,8 7 0,0 0 53,-13 2-53,13-2 39,-5 10-40,5-10 39,-3 17-49,3-5 27,0 0-50,0-1 29,2 2-19,0 3 2,1 1-6,-1 0-8,2 1-3,-1 2-14,3 1-47,-1-2-98,-1 1-54,1-2-127,-1-1-106,0 0-223,2-2-227,1 0-772,1-1-1307</inkml:trace>
  <inkml:trace contextRef="#ctx0" brushRef="#br0" timeOffset="35788.34">13439 10328 241,'2'-10'781,"2"2"-88,-4 8-52,5-16-99,-5 16-24,6-12-67,-6 12-26,4-11-63,-4 11-50,4-10-40,-4 10-46,0 0-41,0 0-15,0 0-10,0 0 1,0 0-11,0 0-6,-4 15-10,4-15-17,-4 21-12,4-21 27,0 21-67,0-8 40,0 0-70,4 1 45,2 0-67,0 3 47,1-2-53,4 1 40,3-1-39,-1 1 30,3 0-51,-1-2 47,1-1-51,0 1 47,2-1-48,0-1 50,-3-1-9,2 0-12,-2 1 5,-1-3 2,-1 0 2,-2-1-7,1 0 0,-4 0 10,-1-3 11,0 3 21,-7-8 6,11 11-20,-11-11 30,3 11-30,-3-11 38,-5 11-42,5-11 26,-12 11-41,2-6 35,1-1-50,-7 0 28,3 1-12,-4-2-23,-2 2 0,-4-4 0,2-1 0,-1 1 0,-2-1 0,-1 0-81,-2-2-43,4-1-65,-4-2-91,5 0-84,2-3-82,-1-1-179,2-1-151,3-3-902,2 0-1349</inkml:trace>
  <inkml:trace contextRef="#ctx0" brushRef="#br0" timeOffset="36055.65">13533 10330 276,'0'0'886,"7"-6"-199,-7 6-75,10-6-71,-10 6-78,17-7-28,-4 3-71,3 1-23,1-2-42,4 0 8,4-1-58,0 3 11,0-2-6,1 0-26,1 1-21,0 1-13,0-2-15,-2 0 19,2 1-52,-2 1 20,-2 0-46,-4-2 25,-1 1-44,-2 2 13,-2 0-47,-2 0-5,-12 2-11,21-4-9,-21 4-2,13-3-11,-13 3-12,12-2-43,-12 2-34,0 0-8,0 0-118,0 0-70,0 0-101,0 0-122,0 0-179,0 0-195,0 0-773,-14-2-1284</inkml:trace>
  <inkml:trace contextRef="#ctx0" brushRef="#br0" timeOffset="36779.32">21239 10396 783,'0'0'873,"0"0"-109,8-10-107,-8 10-17,0 0-48,0 0-102,8-8-62,-8 8-56,0 0-44,0 0-47,0 0 2,0 0-43,0 0 31,14 7-63,-14-7 3,5 16-49,-1-4 36,-2 2-49,2 1 4,-1-1-56,-1 3-86,1-2-11,-2 2 0,3-1 0,-3 0 0,0 2 0,1 0 0,-2 1 0,2-1 0,-1-2 0,-1-3 0,2 2 0,-2-3 0,0 0 0,0-12 0,1 20 0,-1-20 0,-1 15 0,1-15 0,0 12 0,0-12 0,0 0 0,-2 13 0,2-13 0,0 0-343,0 0-180,0 0-80,0 0-101,0 0-151,0 0-779,6-8-1294</inkml:trace>
  <inkml:trace contextRef="#ctx0" brushRef="#br0" timeOffset="37481.45">23115 10435 527,'0'0'827,"-9"-5"-157,9 5-75,0 0-69,-6-7-90,6 7-20,0 0-54,0 0-16,8-6-31,-8 6 9,20-4-23,-7 2-29,3 4-9,2-1-22,3 0-29,0 2 8,1 1-61,-1 2-3,0 1-57,-2 0 14,-3 0-52,-1 0 25,-2 1-44,-4 2 31,1-1-39,-5 1 21,-2 0-29,-2 1 9,-1-11-25,-8 21 32,0-8-39,-2-2 30,-4 2-6,-1 0-7,-2-1-3,0 0-5,-3-2-3,5-1-29,-3 1 50,4-1-48,1-2 20,2 0-26,2-2 23,0 0-26,9-5 32,-12 10-28,12-10 41,0 0-35,0 0 36,4 12-33,-4-12 36,18 3-38,-6 0 34,2-3-39,1 0 40,5 1-31,0-1 29,1 0-26,2-1 20,0 1-2,3 0 22,1 0 33,-2 0-31,2-1 43,-1 1-22,-2-2-54,-3 2 0,-1 0 0,0-2 0,-6 1 0,0 1 0,-1 0 0,-13 0 0,19-1 0,-19 1 0,16 0 0,-16 0 0,11-3 0,-11 3 0,0 0 0,0 0 0,9-4 0,-9 4 0,0 0 0,0 0-83,-5-7-427,5 7-192,0 0-108,-13-6-245,13 6-538,-9-5-1244</inkml:trace>
  <inkml:trace contextRef="#ctx0" brushRef="#br0" timeOffset="38347.18">25413 10365 57,'0'0'962,"0"0"-194,0 0-112,0 0-88,0 0-80,0 0-28,0 0-65,2-10-29,-2 10-59,17-5-6,-6 3-32,2-2-23,5 0-18,0 2-34,-1 0-30,2 1-26,0-1-29,-4 2-20,3 2-18,-1 0-17,-2 1-4,-2 2-11,-2 0-21,0 0 10,-5 4 2,-1-1-3,-1 1-8,-4-9 0,0 17 6,-4-9-15,-4 4 43,1-2-56,-5 1 41,3-1-55,-4 0 27,1-2-61,-1 1 41,-1-2-51,1 3 63,-3-5-45,3 2 43,0-1-40,1-1 42,2-2-37,-1 2 44,11-5-41,-14 5 41,14-5-40,-12 4 47,12-4-50,0 0 47,0 0-41,0 0 42,0 0-36,0 0 38,0 0-38,0 0 9,11-5 2,-11 5 10,18-4 2,-18 4 10,24-2-1,-10 1-12,-2 1 7,4 0 5,-1 1-5,-1-1-2,3 3-2,-1 0 3,0 1-5,0 0-1,-3 2 2,3 0 31,-5 0-31,3 3 52,-5-2-57,0 1 54,-3 1-46,0-2 44,-2 1-41,-4-8 49,4 13-51,-4-13 53,-4 13-48,-1-5 45,5-8-48,-14 12 39,5-7-47,-2-1 44,0 1-15,-2-1-3,-3 1 2,2-2-11,-1-1-10,1 1 12,-2-1-8,3-2-7,-3 0-47,1 0-87,-1-2-5,2 1-82,-1-2-92,3 0-71,0 0-181,2 0-150,-1-1-872,5-3-1233</inkml:trace>
  <inkml:trace contextRef="#ctx0" brushRef="#br0" timeOffset="39182.15">27332 10372 483,'6'-11'704,"-6"11"-150,3-9 8,-3 9-54,5-9-52,-5 9-45,0 0-90,4-10-31,-4 10-67,0 0 14,0 0-11,0 0-2,0 0-42,5 10 11,-5-10-17,-2 17 4,0-8-43,-1 4-3,-3-1-42,2 3 6,-4-1-17,1 2-8,-1-1-13,1-1 0,-1 0 2,-2-1 27,1 0-48,1 0 28,-2-1-46,3-2 33,1 0-49,-2-2 44,2 1-54,1-2 40,5-7-49,-9 11 46,9-11-48,-6 11 52,6-11-54,-5 8 56,5-8-54,0 0 45,5 8-57,-5-8 53,9 5-47,-9-5 50,17 4-54,-17-4 50,23 4-48,-11-4 47,3 2-52,1 0 47,1-1-45,2 1 13,-2-2-49,2 1 0,1-1 0,-2 1 1,2-1 9,-5 0 6,0-1 8,0 1 8,-1-1 10,-1-1-2,0 0 7,-13 2-3,21-5-3,-10 3 4,-2-2 6,-1-1-1,-8 5 4,14-9 1,-14 9-1,9-12-17,-9 12 23,5-14-21,-5 14 27,0-12-19,0 12 28,0-17-28,0 17 19,-2-14-18,2 14 28,-5-15-5,5 15 27,-4-12-11,4 12 23,-3-11-14,3 11 11,-4-9-18,4 9 10,0 0-15,-5-8 13,5 8 1,0 0 19,0 0 14,0 0 24,-5 13-5,5-13 27,-1 19-41,1-8 26,0 1-43,1 2 38,-1 0-44,0 1 22,0-1-35,0 2 11,0-2-37,1 0 29,-1 0-38,2 2 2,-2-1-8,0-2-22,0 1-37,0-2-43,2 1-60,-2-1-67,0-12-112,3 17-91,-3-17-182,2 14-158,-2-14-872,9 9-1308</inkml:trace>
  <inkml:trace contextRef="#ctx0" brushRef="#br0" timeOffset="40007.18">29370 10263 531,'0'0'826,"0"0"-108,0 0-96,0 0-98,0 0-68,0 0-76,0 0-58,0 0-48,-8-9-23,8 9-31,0 0-28,0 0-26,-15 2 1,15-2-13,-15 7-9,6-3-17,0 1-25,-4 1-13,1 1-12,-2 2-14,3-1-7,-1 1-12,0 2 6,1-2-19,1 0 7,-1 1-26,3 0 19,0-1-16,1 1 6,2-2-19,-1 1 19,6-9-19,-3 15 18,3-15-16,1 15 12,-1-15-3,8 16 1,-8-16-20,13 12 19,-6-6-17,4-1 14,2 0-17,-1 1 18,3-1-22,-2 1 24,2 0-25,-2-1 19,1 0-12,0-1 11,-2 1-23,0 0 17,-1-1-13,-2 0 20,1 0-22,-1 0 21,-9-4-16,13 6 18,-13-6-14,10 10 17,-10-10-3,5 6 7,-5-6-5,0 0 17,-3 13 0,3-13 8,-9 7-4,9-7-6,-13 5-3,4 0-3,-2-3-6,0 0 3,-2-1-3,-1 2 11,-2-3-30,-2 0 15,-1 0-6,0-1 1,-1-2-6,-1 2-35,3-2-48,-2-2-39,2 2-50,0-1-40,0-1-73,3 1-103,1-2-113,1-1-99,4 0-233,0 2-395,4-3-838</inkml:trace>
  <inkml:trace contextRef="#ctx0" brushRef="#br0" timeOffset="40303">29298 10251 488,'0'0'831,"0"0"-158,6-8-60,-6 8-95,0 0-61,8-4-61,-8 4-53,11-3-39,-11 3-20,17-1-25,-17 1-25,25 1-31,-11-1-15,1 0-4,3 1-4,1-1 2,-1 2-21,1-2-20,-1 2-28,1-1-10,0-1 7,-1 1-17,-2-1 8,-1 1-41,0-1-3,-2 0-9,1 0-12,-14 0-3,21 0-14,-21 0 4,17 0-7,-17 0-14,15-1-50,-15 1-32,0 0-55,15 0-22,-15 0-84,0 0-46,0 0-45,0 0-102,0 0-69,0 0-82,-7-7-192,7 7-445,-13-2-829</inkml:trace>
  <inkml:trace contextRef="#ctx0" brushRef="#br1" timeOffset="52027.75">4844 8407 610,'0'0'812,"-8"-10"-86,8 10-50,-8-11-74,8 11-21,-5-10-63,5 10-65,-5-11-28,5 11-37,-5-8 29,5 8-78,0 0-2,-6-10-66,6 10 2,0 0-54,0 0 18,0 0-23,0 0-121,0 0-93,0 0 0,5 18 0,-4-7 0,2 3 0,-2-1 0,1 5 0,1-1 0,-2 1 0,1-2 0,-1 2 0,0-1 0,0 0 0,1-1 0,-1 1 0,0-4 0,-1 0 0,2-3 0,-1 1 0,-1-11 0,0 19 0,0-19 0,1 15 0,-1-15 0,0 0-301,0 15-317,0-15-118,0 0-79,-5 8-110,5-8-596,0 0-1153</inkml:trace>
  <inkml:trace contextRef="#ctx0" brushRef="#br1" timeOffset="52302.82">4547 8376 90,'-7'-7'935,"7"7"-161,-12-11-65,12 11-91,-8-11-33,8 11-70,-3-10-45,3 10-60,0 0-35,1-15-39,-1 15-30,10-12-19,-1 6-16,5-1-22,2 0-23,4-1-13,3 0-21,5-1-19,1 1-20,3 3-15,0-2-22,3 2-66,-2 0-50,-4 2 0,1 2 0,-1-2 0,-1 3 0,-3 0 0,-4 3 0,1-3 0,0 2 0,-4 0-34,0 3-99,-2 0-73,-2-1-34,-1 4-61,-3-2-57,-2 2-39,-3 2-92,-1-1-35,-3 4-45,-1-2-14,-4 4-101,-1 0-469,-1-1-766</inkml:trace>
  <inkml:trace contextRef="#ctx0" brushRef="#br1" timeOffset="52524.69">4866 8586 134,'-22'17'593,"-1"-2"-90,1-1-49,2-1 0,3-1-3,0 0-10,2 0-22,2-3-4,2-1-50,0 1-10,1-1-49,3-1 1,7-7-42,-11 12 7,11-12-35,-6 10-4,6-10-15,0 0-1,0 12-20,0-12-19,9 8-24,-9-8-11,18 1-30,-5 2-20,1-3-19,5 0-10,1 0-14,1 0-12,4-3 19,1 2-48,1-3-50,-2 2-1,1-3-88,-1 2-47,1-3-44,-2 0-77,-1 0-46,0-1-98,-2 1-104,-4-1-68,-1 2-92,-1-3-642,-1-1-951</inkml:trace>
  <inkml:trace contextRef="#ctx0" brushRef="#br1" timeOffset="52845.53">5279 8325 413,'2'-12'793,"-2"12"-94,0-20-47,0 20-63,0-15-52,0 15-6,0-13-70,0 13-21,1-11-52,-1 11-49,0 0-60,0-11-28,0 11-20,0 0-32,0 0 52,0 0-49,0 0 12,-3 11 13,3-11-27,-2 22 11,1-6-127,-2 0-84,0 4 0,1 3 0,-2 2 0,3-2 0,0 2 0,-1-3 0,1 2 0,1-2 0,0 0 0,1 0 0,1 2 0,0 0 0,3-2 0,-1 0 0,1-1 0,2-4 0,-2 0 0,1-2 0,3-2 0,-1-2 0,1-2 0,2-1 0,-2-4 0,3 2 0,0-4 0,1 0 0,1-4 0,0 0-61,2-3-233,-2 0-58,1-1-19,-3-3-50,0-1-50,1 0-80,-3-1-33,2-4-85,-3 3-736,-2-2-1006</inkml:trace>
  <inkml:trace contextRef="#ctx0" brushRef="#br1" timeOffset="53075.05">5131 8501 95,'-14'2'1038,"1"1"-271,3 1-115,10-4-122,-15 4-30,15-4-67,0 0-23,-10 2-43,10-2-42,0 0-52,0 0-37,17 3-37,-17-3-27,25-1-25,-6-1-23,3 1-30,3 0-20,1 1-8,3-3-21,-1 0-43,1-1-51,-3 2-52,1-1-48,0-1-77,-3 1-119,-3 0-104,-1 1-109,-2 0-170,0-1-517,-2 1-853</inkml:trace>
  <inkml:trace contextRef="#ctx0" brushRef="#br1" timeOffset="53479.47">5618 8537 571,'0'0'822,"0"0"-133,0 0-70,0 0-106,8 8-45,-8-8-75,0 0-30,20-2-62,-20 2-34,22-3-30,-9 0-23,3-2-22,1 1-36,0-1-21,-1 0-12,2-2-16,-2 0 13,1 2-48,-3-2 24,2 0-40,-3 0 37,-1 0-40,-3 1 41,-1 0-61,-1 0 41,-7 6-58,8-11 35,-8 11-41,3-10 52,-3 10-63,0 0 55,-11-8-67,11 8 48,-15 0-52,15 0 53,-20 2-53,8 3 45,1-3-39,-3 5 74,1-1-32,0 5 64,0-3-32,0 5 57,1 1-23,3-2 33,0 0-45,-1 3 33,3-1-39,1 1-4,1 0-11,-1 0-11,3-1-29,0 0-24,3-2 0,0 0 0,2-1 0,2 0 0,2-2 0,-1-1 0,3 1 0,-1-2 0,3-2 0,3 0-121,-1-1-90,0-1-39,0-2-65,2-1-61,-2-1-64,0-1-76,0 0-62,-1-1-38,1-1-106,-3-2-557,0 2-887</inkml:trace>
  <inkml:trace contextRef="#ctx0" brushRef="#br1" timeOffset="53821.56">5898 8526 74,'0'0'851,"0"0"-220,1-16-58,-1 16-64,7-11-61,-7 11-36,11-9-55,-11 9-21,16-8-39,-5 7-41,-11 1-25,23-1-17,-23 1-25,24 2-14,-7 1 12,0 1-13,-1 1-34,1 2-17,-3 0-29,1 1-14,-3 2-18,-1 0-10,-1-1-9,-2 3-9,-2 0-4,1 0-5,-3-2-3,-1 0-4,0 0-1,-3-10-5,0 19-2,0-19 5,-3 15-4,3-15 1,-7 14 5,7-14 36,-7 10 30,7-10 6,-7 9 2,7-9 9,-8 4 51,8-4-19,0 0 16,0 0-46,-13-1 16,13 1-42,0 0 19,-1-16-47,1 16 18,4-18-40,-2 6 20,5-1-34,-2-1 12,1-1-24,2 1 0,0 0 0,2-3-25,-1 4-58,0-1-53,1 3-102,0-2-73,-2 3-85,3 1-104,0 1-154,1 2-85,4 2-879,0 0-1272</inkml:trace>
  <inkml:trace contextRef="#ctx0" brushRef="#br1" timeOffset="54337.58">6924 8564 666,'0'0'723,"0"0"-74,-2-12-60,2 12-69,-4-9-62,4 9-73,-3-12-58,3 12-49,-5-13-40,5 13-30,-10-14-19,10 14-9,-10-12-23,3 5-33,-2 2 0,-1 0 2,0 1 6,-3 3-38,-1-4 23,-1 5-37,-3 0 45,-3 3-53,1 0 49,-1 1-64,-2 3 49,0 3-52,2-1 52,0 1-38,1 3 9,2-1-42,1 0-9,3 2-4,0-1-9,4 0-1,2-1-5,2-1-6,2 0-4,4-11 5,1 20 0,2-11 9,4-1-7,1-2 40,2 0-53,4-1 37,2 0-72,0-4-25,2 0-16,1-2-2,1 0-6,-1-2-2,1 1-4,2-4 7,-3 0-4,0-2 9,-3 1 11,-1-2 7,-3 0 20,0-1 9,-3-1 4,-2 1 0,-2 0 20,-1 1 6,-4 9 6,5-16 12,-5 16 12,0-12-9,0 12 2,0 0 7,-5-8 32,5 8-12,0 0 9,-9 5-1,9-5-10,-7 11 8,7-11-5,-5 18-8,5-18-7,-3 20-2,3-20-8,0 21-2,3-11-5,0 0 0,1 1-1,2-1-30,0-2-28,3 1-28,1-1-48,2-1-28,1-1-63,0-2-45,3 0-58,-2-4-41,1 0-35,0 0-24,2-2-39,0 0 29,0-3-7,-2 0-29,2-3-323,-2-1-310</inkml:trace>
  <inkml:trace contextRef="#ctx0" brushRef="#br1" timeOffset="54596.41">7167 8490 938,'4'-20'416,"0"-1"-31,-2 1-1,-1-1-7,2 3-36,-2-2 15,-1 1 4,0 3-40,0-1 29,-1 2-26,1 1 0,-3 1-46,3 1 9,-1 2-40,1 10-3,-1-19-33,1 19-20,0-11-62,0 11-8,0 0 7,0 0-1,0 0 21,0 0 24,0 0-27,-3 16 29,3-3-21,0 4 18,2 3-20,-2 4-50,1-1 23,0 5-87,0-1-36,2 1 0,-2-2 0,0 1 0,2 1 0,0-1 0,0-2 0,1-1 0,0 0 0,0-3 0,1 0 0,0-4 0,0-1 0,0-4-36,1 2-105,1-4-73,1-1-52,-2-4-79,2 1-50,1-2-80,-9-4-99,18 3-83,-18-3-146,21-3-558,-10 0-962</inkml:trace>
  <inkml:trace contextRef="#ctx0" brushRef="#br1" timeOffset="54955.79">7091 8502 712,'-20'-1'872,"4"1"-154,3-2-118,13 2-80,-21 0-73,21 0-58,-14 0-34,14 0-24,0 0-44,0 0-22,0 0-38,14 2-42,1-2-33,5-2-24,5 2-28,5-2 10,7 2-55,2-4 25,2 1-59,-1 1 29,2-1-47,-4-1 27,2 1-39,-2 0-2,-3-1-43,-7 3 7,-6 1-1,-2 0 4,-3 0 14,-3 0 4,-14 0 11,20 3 3,-12 2 0,-8-5 9,6 11-2,-6-11 17,3 14 10,-3-14-1,0 16 4,0-16-1,-1 21 1,1-21-7,-2 21-3,2-21-3,0 20-4,0-20 3,3 18-8,-3-18 1,2 15-5,-2-15-16,7 13-12,-7-13-12,6 11-26,-6-11-28,9 7-48,-9-7-66,10 4-46,-10-4-57,14 0-102,-14 0 1,17-2-105,-6-1-178,0-1-336,4-1-646</inkml:trace>
  <inkml:trace contextRef="#ctx0" brushRef="#br1" timeOffset="55292.31">7618 8289 518,'-18'0'847,"3"1"-145,2 0-92,1 1-48,1 1-65,0-1-72,1 3-62,10-5-42,-12 4-18,12-4-23,-9 7 20,9-7-61,0 0 41,0 0-107,2 12 20,-2-12-72,13 2 17,-13-2-62,19 0 42,-5-1-49,0 0 42,4-2-38,0 1 33,-3-1-34,1-2 30,-2-1-28,-1 2 26,-1-3-43,-1 0 26,-4 0-46,1-1 27,-4-2-41,-4 10 3,5-17 3,-5 17-6,-3-16-3,3 16 5,-7-18-16,0 9-3,0 4-2,-2-2-2,0 4-6,-3-1 18,-1 2-55,0 2-7,1 2-70,-1 1 16,-2 1-87,3 3-45,-3 1-55,3 1-39,1 3-65,2 0-121,-1 2-77,5 3-105,-2-2-779,4 2-1097</inkml:trace>
  <inkml:trace contextRef="#ctx0" brushRef="#br1" timeOffset="55679.12">7793 8540 215,'6'-5'903,"-6"5"-188,11-9-50,-11 9-103,8-7-65,-8 7-72,7-5-73,-7 5-87,0 0-48,0 0-35,0 0-1,0 0-20,8 5-22,-8-5-19,0 0-18,1 19-17,-1-19-14,0 15-7,0-15-13,2 16-8,-2-16-18,4 17-20,-4-17 36,9 15 3,-4-8 1,2 0-8,0-1 2,3-1-1,2 0 0,2-1-4,1-1 6,2-2 6,0-1 8,-1 0 10,1-1 15,2-2-2,-3-1-16,0-1 27,-2-1 57,1-1-73,-3-2 42,-3-1-38,1 2 40,-4-4-33,0 3 27,-2-2-47,-3 0 16,-1 11-33,-3-20 18,-1 11-36,-1-1 20,-3 3-9,-3 0-10,0 2-29,-5 1 23,0 1-28,-3 3 23,0 3-29,-2-2 25,-2 4-95,0-2-10,2 4-109,4-2-44,0 0-110,2 2-105,2-2-163,3 2-159,2-1-861,8-6-1304</inkml:trace>
  <inkml:trace contextRef="#ctx0" brushRef="#br1" timeOffset="56138.7">8186 8497 625,'7'-7'831,"-7"7"-104,10-9-115,-10 9-92,9-8-80,-9 8-79,9-5-59,-9 5-58,0 0-14,13 0-13,-13 0-39,10 5-28,-10-5-20,10 14-12,-5-7-17,-1 1-13,1 1-8,0-1-14,-1 4-6,1-3-17,-1 1 2,-1 0-3,-1 0-8,-2-10-7,6 16 0,-6-16-2,2 14-2,-2-14-19,4 11 17,-4-11 6,0 0 3,1 14-1,-1-14-2,0 0-4,-6 7-2,6-7 1,0 0 3,0 0-4,-10-1 2,10 1 7,-8-6 0,8 6-11,-7-11 10,7 11 48,-7-17-46,6 6 49,-1-1-51,1-1 51,1-1-38,1-2 42,2-4-14,1 4 3,2-1-11,0-2-47,3 1 43,3 1-43,-1 0 41,4 2-36,2 1 39,1 2-34,1 2 31,3 1-27,0 2 23,-2 2-36,2 5 32,-2 0-43,1 0 39,2 5-32,-1 2 35,-3 2 6,1 1-3,-2 2-36,-3 0 30,1 3-36,-5 0 28,1 1-32,-1-1 28,-2-1-37,0 1 32,-1-2-86,-3 1-19,0-2-105,-2 0-69,-2-3-161,0 3-169,-3 0-241,-1-2-1003,-1 0-1532</inkml:trace>
  <inkml:trace contextRef="#ctx0" brushRef="#br1" timeOffset="56900.01">11660 8286 1550,'0'0'830,"9"-3"-125,-9 3-22,10-6-55,-10 6-26,0 0-108,6-3-21,-6 3-65,0 0-49,11-5-41,-11 5-37,0 0-38,8-6-41,-8 6-36,0 0-35,0 0-26,11-6-92,-11 6-13,0 0 0,0 0 0,0 0 0,9-3 0,-9 3-106,0 0-172,0 0-78,0 0-68,6 8-142,-6-8-117,0 0-142,0 14-744,0-14-1214</inkml:trace>
  <inkml:trace contextRef="#ctx0" brushRef="#br1" timeOffset="57129.54">11698 8538 465,'0'12'843,"0"-12"-101,1 17-53,-1-17-51,5 14-23,-5-14-4,2 11-101,-2-11 52,3 11-11,-3-11-74,4 10-1,-4-10-33,4 8-25,-4-8-267,0 0-151,7 10 0,-7-10 0,0 0 0,6 7 0,-6-7 0,0 0 0,0 0 0,5 7 0,-5-7 0,0 0 0,0 0 0,0 0 0,0 0 0,0 0 0,4 8 0,-4-8 0,0 0 0,0 0 0,0 0 0,0 0 0,0 0 0,0 0-428,-5-9-475,5 9-215,0 0-694,-6-7-1517</inkml:trace>
  <inkml:trace contextRef="#ctx0" brushRef="#br1" timeOffset="57715.33">13008 8313 935,'-4'-13'815,"4"13"-125,0-14-73,0 14-31,-2-12-29,2 12-70,-2-13-26,2 13-29,-2-11 12,2 11-72,0 0-43,-2-14-50,2 14-10,0 0-83,0 0 19,0 0-42,0 0 40,0 0-42,8 17-161,-4-7 0,0 4 0,-2 5 0,0-1 0,0 4 0,0 0 0,-1 2 0,-1 1 0,2-5 0,-2 3 0,0-3 0,-2 0 0,2 0 0,0-2 0,2-1 0,-2-1 0,0-2 0,0-1 0,2-2-193,-2-11-365,4 16-111,-4-16-60,4 11-87,-4-11-118,10 5-429,-10-5-965</inkml:trace>
  <inkml:trace contextRef="#ctx0" brushRef="#br1" timeOffset="58087.62">13284 8339 830,'8'-12'700,"-1"3"-59,-1-1-61,-1 3-58,2-1-51,-7 8-63,9-10-41,-9 10-41,4-9-23,-4 9-26,0 0-27,0 0 22,0 0-72,0 0 29,0 0-80,-15 3 22,5 3-83,-2 1 34,1 1-67,-4 0 33,-5 1-15,3 1-10,-2 0-17,2-1-10,-2-1-14,1 1-41,3 0 44,1-1-46,1-3 54,2 2-58,-1-2 54,4-1-56,-1-1 49,9-3-51,-10 6 49,10-6-55,-9 7 56,9-7-50,0 0 61,0 0-51,2 9 70,-2-9-22,12 8-47,-12-8 55,18 10-7,-4-3 2,-1 0-52,7 2 51,-2 1-46,0 2 40,3 0-43,-2-1 50,0 0-47,0 1 41,2 0-47,-5-2 46,1 1-47,0-2 42,-2 0-45,-3-2 52,1 1-46,-2-3 50,-2 0-51,0 0 19,0-1-93,-9-4-22,18 4-74,-18-4-75,13 3-74,-13-3-174,0 0-138,18-2-185,-18 2-583,13-5-1026</inkml:trace>
  <inkml:trace contextRef="#ctx0" brushRef="#br1" timeOffset="58371.85">13944 8398 1004,'0'0'838,"-11"-5"-126,11 5-110,-9-5-21,9 5-42,0 0-44,-10-6-87,10 6 2,0 0-89,0 0 20,0 0-33,0 0-16,0 0-12,6-8-23,-6 8-21,11-1-23,-11 1-18,22-2-36,-9 0-159,1 2 0,0-3 0,2 2 0,1 0 0,-1-2 0,0 0 0,2 3 0,-5-2 0,1 1 0,-1-3-283,0 4-77,-13 0-62,20-4-90,-20 4-124,15-2-99,-15 2-211,13-1-419,-13 1-966</inkml:trace>
  <inkml:trace contextRef="#ctx0" brushRef="#br1" timeOffset="58595.61">13943 8503 631,'-8'8'844,"8"-8"-93,-11 12-62,11-12-61,-4 10-35,4-10-75,-3 12-26,3-12-75,7 9 11,-7-9-74,13 7-7,-2-4-59,3-1 9,-1-1-42,7 1-13,-1-2-39,1-2 5,3 2-202,-3-2-6,2 1 0,1-2 0,-3 0 0,1 2 0,-2-2 0,-1 1 0,-2-2 0,-2 3 0,-2-3-89,-1 1-369,-11 3-174,17-7-147,-17 7-242,10-5-628,-10 5-1313</inkml:trace>
  <inkml:trace contextRef="#ctx0" brushRef="#br1" timeOffset="59947.31">18431 8481 119,'0'0'729,"6"-8"-159,-6 8-44,9-9-43,-9 9-33,6-8-39,-6 8-50,8-12 7,-8 12-18,8-8-14,-8 8 5,7-12-28,-7 12 16,5-7-64,-5 7 44,0 0-47,3-10-30,-3 10-37,0 0-38,-4-9-25,4 9-29,-12-1-7,12 1-10,-20 2-12,4 1-19,0 2-8,-4 3-7,-2-1-10,2 3-7,-2-2-5,0 3-1,3-1-26,-1 0 24,1 1-37,0 0 36,4-1-38,2-2 32,2 2-35,2 0 27,3-4-31,6-6 36,-8 15-46,8-15 42,1 10-29,-1-10 33,9 9-34,-1-5 39,3 0-43,1-1 39,2 1-44,1-2 42,3 1-40,1-1 49,2 1-47,4 0 48,1 1-45,1-1 41,0 0-38,-1 2 52,0-1-53,-2 1 53,-2 0-50,0 2 45,-6-2-43,-2 2 47,-1-2-45,-5 2 50,-2-1-45,-6-6 47,4 13-47,-4-13 49,-6 15-45,-2-8 45,-3 0-37,-2 2 30,-5-1-35,0 1 39,-4-1-40,-2 0 36,0-1-34,-6 0 37,1-2-42,1 0 44,-1 0-44,3-1 38,-2-1-45,-1-1 41,4-1-43,3 0 44,2-2-54,-1 0 23,4-4-75,1 3 8,1-3-69,3-2-50,2-1-59,1 1-62,4-2-125,3 1-121,2 8-139,1-20-837,4 11-1175</inkml:trace>
  <inkml:trace contextRef="#ctx0" brushRef="#br1" timeOffset="60890.59">18647 8531 793,'0'0'856,"0"0"-108,0 0-114,-4-10-32,4 10-53,0 0-88,0 0-36,-8-6-81,8 6 7,0 0-94,-9 4 12,9-4-93,-9 9 24,9-9-75,-9 17 32,7-8-70,-2 1 26,1 1-60,1 0 30,-1 2-53,3-13 30,0 22-52,0-22 23,1 22-27,2-13 34,2 0-51,2-1 42,2-1-43,1-2 27,0 0-66,2-1 30,1-4-67,0 3 39,3-3-44,-2-3-4,2 0 11,1-1 10,1-1 11,-3-2 4,3 0 0,-2-5 20,-1 2 4,0-2 33,-4-3-21,1 3 27,-2-1-13,-3 0 21,0 2-19,-3 0 30,0 1-17,0 1 39,-4 9-27,5-17 49,-5 17-46,2-9 39,-2 9-48,0 0 59,0 0-43,0 0 51,0 0-48,-4 8 48,4-8-50,-4 17 30,1-7-48,2 2 40,-1 0-49,0 0 50,1 0-65,-1 1 55,2 1-50,2-3 49,-1 1-65,1 0 50,2-3-47,1 1-14,2-1-77,-1-2-21,3 0-53,1-2-40,-1 0-30,3-4-43,-12-1-43,23 0-33,-12-1 4,3-1-5,-1-3 0,1-2-15,-1 0 36,1-3 38,0-2 54,0-3 43,-1 1 38,-2-3 45,2 2 54,-3-6 40,-1 0 96,0 0 6,-2-1 92,-2 1 13,-1-3 62,-1 4 17,-1 0 37,-1 3 6,-1-1 4,1 1 8,-2 2-11,1 1-22,-1 4-2,-1-2-3,2 12-23,0-19-29,0 19-28,-2-11-41,2 11-12,0 0 6,0 0 1,0 0 16,0 0-52,0 0 54,-3 20-62,5-8 32,-2 5-53,1 2 36,0 0-60,-1 5 47,1 1-63,-1-2 43,0 0-58,-1 3 45,0-2-57,0 1 49,2 0-52,-1-4 37,0-1-48,1-1 43,2-1-46,-2-2 40,3 1-31,-2-3 28,1-4-36,1-1 38,-4-9-49,5 15 46,-5-15-64,6 9 51,-6-9-52,0 0 42,0 0-43,14-4 45,-14 4-43,9-12 49,-4 4-52,1-1 50,2-1-55,0-2 50,1 2-44,0-2 47,2 0-49,1 2 44,1 1-50,1-2 44,2 0-46,1 2 35,0 2-25,1 0 43,-1 2-31,0 1 37,2 2-33,-1-1 41,-3 3-29,1 1 30,-3 1-33,-1 0 39,-2 1-27,-2 2 36,0 2-18,-8-7 54,9 11-37,-9-11 47,1 14-49,-1-14 53,-5 16-51,0-7 44,-1-1-56,-2 1 49,-3-1-58,0 2 50,0-3-62,-3 2 40,1-2-44,-2 1 46,0-3-54,0 3 52,1-4-78,0 1 11,1-2-98,2 0-73,11-3-100,-22 3-161,22-3-150,-18 0-210,18 0-627,-11-7-1072</inkml:trace>
  <inkml:trace contextRef="#ctx0" brushRef="#br1" timeOffset="61358.75">19946 8490 264,'8'-5'1038,"-8"5"-234,14-8-168,-14 8-41,8-7-37,-8 7-67,7-6-46,-7 6-85,0 0-13,5-8-83,-5 8 7,0 0-82,0 0 25,-9-6-15,9 6-22,-12 0-30,12 0-24,-23 3-22,10 0-13,-4 1-18,2 1-7,-2 1-13,1 0-15,0 2-9,-1 0-13,1-2 0,2 3-3,3-2-35,-1-1 40,3 1-38,1 0 31,8-7-41,-7 12 45,7-12-46,0 0 24,2 15-62,-2-15 32,13 10-69,-3-7 53,1 1-39,0 0 41,4 1-27,0-2 44,1 2-26,1-1 11,-1 0 44,2 2-32,-1-1 31,1 0-27,-4 1 14,1-1 4,-3 1 5,-2-1 4,0 0 10,-2-1 10,-8-4 14,7 10 50,-7-10-42,3 9 54,-3-9-52,-6 11 31,6-11-31,-15 9 27,5-4-46,-1-2 48,-3 2-50,-2-1 45,-1 0-59,-2 0 49,-1 0-55,0-1 50,-1-1-59,1 0 43,-2 1-53,3-1 27,-2-1-86,1-1-11,5 0-104,-1 0-98,2-3-144,3 0-187,11 3-230,-19-6-647,19 6-1134</inkml:trace>
  <inkml:trace contextRef="#ctx0" brushRef="#br1" timeOffset="61787.58">20257 8640 1014,'0'0'727,"0"0"-117,0 0-82,0 0-64,0 0-47,0 0-46,0 0-39,10 4-43,-10-4-23,14-1-20,-1-2-52,-1 1-9,4-1-32,0 0-10,2-1-40,-1-1-20,1 2 6,-1-4-34,-2 2 10,-1 0-34,1-2 14,-3 1-29,-3 2 26,-1-3-29,-1 2 22,-7 5-31,5-10 25,-5 10-28,0 0 26,-6-10-31,6 10 28,-16-2-31,16 2 25,-21 1-32,7 1 37,-2 1-10,0 4 37,1 0-39,0 2 76,2 0-52,-2 4 57,4-2-47,2 1 51,-1 1-55,2-1 34,3 2-48,1-1 41,2-3-54,2 2 30,3-1-46,2 2 37,4-3-59,3-2 21,0 1-82,5-2 4,1 0-68,1-2-38,0-2-29,2 0-31,0-2-31,0-1-72,1-1-34,-1 0-40,4-3 11,-2-2-32,1 0-49,-1-2-7,2-4-459,1 0-546</inkml:trace>
  <inkml:trace contextRef="#ctx0" brushRef="#br1" timeOffset="62064.41">20842 8540 708,'9'-22'519,"-3"1"-74,1 1-7,-3 0-24,0 3-1,-1 1-8,-2-1-22,-1 5-27,0-1-21,-1 2-32,-2 1-16,3 10-14,-4-18-19,4 18-26,-3-14-4,3 14-43,0 0 37,-4-9-45,4 9 39,0 0-18,0 0-20,-4 12 6,4-12-7,-4 20-8,4-4 0,-1 1-21,1 0-52,-1 3 17,1 0-83,0 1-26,1-2 0,-1 2 0,1 0 0,2 0 0,1 1 0,0-5 0,1 2 0,2-2 0,0-2 0,1-1 0,2-2 0,-3 3 0,4-6 0,-1 1-2,1-3-159,1-2 20,-1 0-50,1-1-7,-2-1-69,3-2-19,-13-1-32,22-1-52,-10-2-67,-1-1-52,0 0-25,2-2-39,-2-1-118,1-1-455,-3-1-740</inkml:trace>
  <inkml:trace contextRef="#ctx0" brushRef="#br1" timeOffset="62248.24">20750 8553 732,'-19'1'846,"2"-1"-146,6 1-135,11-1-87,-19 2-82,19-2-44,-12 3-50,12-3-55,0 0-51,0 0-30,0 0-28,12 4-29,-12-4-22,22 0-18,-2 0-14,-1-3-30,4 2-35,2-2-92,3 1-143,1-1-138,2-2-170,-4 1-769,7-2-925</inkml:trace>
  <inkml:trace contextRef="#ctx0" brushRef="#br1" timeOffset="62497.6">21455 8429 661,'-12'2'931,"12"-2"-246,-16 0-96,16 0-142,-12 1-24,12-1-87,0 0-9,-11 4-38,11-4-22,0 0-32,0 0-47,9 4-27,-9-4-33,17 1-11,-17-1-31,23-1-9,-10 2-27,2-2-1,-1 0-22,1 1-40,-1-1-43,0-1-65,-1 2-36,0 0-148,0-3-20,-2 2-57,-11 1-77,19-1-87,-19 1-618,14-4-780</inkml:trace>
  <inkml:trace contextRef="#ctx0" brushRef="#br1" timeOffset="62687.48">21376 8543 419,'-10'5'903,"1"2"-171,9-7-88,-12 10-84,12-10-66,0 0-50,-2 10-59,2-10-40,6 7-30,-6-7-39,17 6 10,-7-3-79,4-1 9,3 1-81,2 0 11,-1-1-77,1 0 21,1-1-56,-2 1-27,3-2-100,-4 0-87,-1 0-96,2 0-185,-4 0-162,1 0-257,2-2-450,-2 1-933</inkml:trace>
  <inkml:trace contextRef="#ctx0" brushRef="#br1" timeOffset="68963.55">22190 8203 237,'0'0'716,"5"-12"-157,-5 12-39,7-12-21,-7 12-37,8-14-11,-2 8-59,-6 6-18,9-13-53,-9 13 7,9-14-16,-9 14-25,8-14-20,-8 14-24,5-11-11,-5 11-21,4-12-29,-4 12 17,3-10-44,-3 10 25,0 0-52,-1-17 10,1 17-48,-6-8 23,6 8-40,-10-9 20,10 9-50,-18-4 31,18 4-42,-23-1 27,12 2-37,-3 1 27,-2 2-33,0 3 30,1-2-31,-2 3 32,0 1-42,-1-1 16,3 4-21,0 0 0,2-2 0,0-1 0,3 2 0,1 1 0,-1 0 0,3-2 0,1 2 0,2-1 0,3 1 0,1-12 0,2 22 0,4-9 0,1 0 0,3 0 0,5-1 0,0 5 0,0-5 0,2 2 0,-1 1 0,2-2 0,-1 0 0,0 0 0,-3 2 0,0-2 0,-1 0 0,-4-1 0,1-2 0,-3 2 0,0 0 0,-2-4 0,-2 2 0,0-1 0,-3-9 0,-3 19 0,-1-9 0,-2-1 0,0-1 0,-3 2 0,-2-2 0,0 0 0,0-2 0,-2 1 0,0-1 0,2-3 0,-1 2 0,2-2 0,-3-1 0,13-2 0,-19 2 0,19-2 0,-16-2 0,7-2 0,9 4 0,-13-5 0,13 5 0,-8-8 0,8 8 0,-2-10 0,2 10 0,0 0 0,2-16 0,-2 16 0,5-8 0,-5 8 0,10-5 0,-10 5 0,13-2 0,-13 2 0,13 2 0,-13-2 0,15 9 0,-8-1 0,-1 2 0,3 4 0,-3 0 0,2 1 0,-1 5 0,0 0 0,1 1 0,-2-2 0,1 3 0,-2 0 0,2-1 0,-2 1 0,-1-2 0,2 1 0,-3-4 0,1 0 0,0 0 0,0-1 0,0-2 0,-2-3 0,2 1 0,-1-2 0,-1 0 0,-2-10 0,9 14 0,-9-14 0,14 8 0,-14-8 0,16 4 0,-16-4 0,21-4 0,-6-1-49,0 0-416,2-5-121,1-2-185,5-4-181,0-2-745,7-4-1373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18T19:19:20.525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D700"/>
    </inkml:brush>
  </inkml:definitions>
  <inkml:trace contextRef="#ctx0" brushRef="#br0">2371 2547 648,'-5'-8'655,"5"8"-75,0 0-28,-5-9-80,5 9-20,0 0-35,0 0-21,-3-9-56,3 9-22,0 0-40,0 0-2,0 0-40,0 0 9,0 0-5,0 0-12,-12 2-22,12-2-18,-7 10-5,3-1-20,0-1-18,-1 2-5,0 3-4,2 2-8,-1 2-28,0-3-5,0 3-5,0 1-21,2 1 8,-1 0-13,2 0 4,-1 0-62,2 0-6,0-1 0,2-1 0,-1 0 0,2 0 0,-1 0 0,2-2 0,0-2 0,1-1 0,1 1 0,3-4 0,-1 0 0,0-1 0,2-2-6,0 0-206,-1-3-65,4 0-60,-2-1-66,-11-2-45,25 0-52,-14-3-30,3 1-36,0-1 12,0-3-146,-1 2-448,0-3-761</inkml:trace>
  <inkml:trace contextRef="#ctx0" brushRef="#br0" timeOffset="398.75">2669 2671 741,'0'0'604,"1"-18"-73,-1 18-40,-1-15-68,1 15-13,-1-11-32,1 11-9,-3-10-28,3 10-37,0 0-48,-5-11-12,5 11-49,0 0 1,0 0-47,-11-1 10,11 1-26,-8 5 16,8-5-32,-7 13-35,7-13 22,-7 16-29,3-6-13,3 1-10,-2 0-5,3-11-7,-1 23-13,1-23-2,1 23-5,0-13-5,2 2-4,2-2 18,-1 1-14,1-2 0,1 0-7,1-3-2,3 3 6,-1-4-8,0-2 7,4 1-3,-2-1-4,-11-3 5,26 1-1,-15-2-3,3-2 2,-2 1 3,-1-2-2,1 1 7,-2-2-1,-1 0-7,1-2 11,-3-1 13,-1 1 22,0-2 18,-1-3 1,-1 1-16,0 0 4,-3-1 0,1-3-9,-4 4-5,1 0 5,0-1-9,-3 1-9,-1 1-37,-1 2 31,-1 0-12,-1 2-1,1 0-4,-3 1-2,1 1 4,9 4-21,-21-3-47,21 3-52,-18-1-45,18 1-75,-19 1-35,19-1-72,-15 1-72,15-1-100,-14 2-91,14-2-55,-12 4-731,12-4-985</inkml:trace>
  <inkml:trace contextRef="#ctx0" brushRef="#br0" timeOffset="777.03">2877 2409 80,'0'0'734,"0"0"-140,3-12-40,-3 12-70,0 0-46,4-9-37,-4 9-10,0 0-22,11-8-2,-11 8-29,15 0-17,-4 3 0,0 1 4,3 1-9,-1 2-31,5 3-28,-2 0-22,0 2-20,0 1-22,0 2-23,0-1-26,-3 0 0,2 2 12,-2 1-15,1 0-27,-2-2-13,-1 2-98,1-1-3,-3 0 0,-2-1 0,1-1 0,-2 1 0,0-1 0,-4 0 0,-2 0 0,0 0 0,-2 0-237,-2 1-220,-4-1-176,-2 6-235,-3-5-1022,-1 0-1615</inkml:trace>
  <inkml:trace contextRef="#ctx0" brushRef="#br0" timeOffset="1880.83">17413 2876 833,'0'0'827,"0"0"-88,0 0-94,4-9-29,-4 9-66,0 0-76,0 0-62,0 0-42,0 0-16,0 0-75,0 0-18,0 0-22,-11 4-18,11-4-23,-9 14-23,4-5-18,-2 2-2,2 3-26,-1 1-9,2 0-15,0 2-18,2 0-19,-1 1-13,0-1 0,3 0-14,-1 0-15,2 0-26,2-2 0,0 1 0,1 0 0,-1-2-41,4-2-75,2 0-66,-2-4-54,2-1-68,3-1-54,-2-3-30,2 0-42,0-2-19,1 0-22,0-2 18,0-1 14,2-2-15,-1-1-2,2-3 11,0 0 23,2-3-384,-4-1-334</inkml:trace>
  <inkml:trace contextRef="#ctx0" brushRef="#br0" timeOffset="2201.92">17669 3044 1261,'10'-16'226,"0"5"13,-2-2 3,0 1 16,1 0 11,-4 3-6,-1 0-4,1 1-7,-5 8-8,5-15-27,-5 15 8,0 0-44,0-11 26,0 11-36,0 0 23,0 0-24,0 0-1,-10 4-2,10-4-38,-8 13 3,8-13-22,-9 17-20,9-17-16,-5 18-18,4-9-14,1-9 3,-2 20-2,2-20-15,3 18 2,-3-18-4,6 17 1,-2-9-6,4-1-2,-2 0-3,2-3 0,1 0-3,2-1-4,1-1 2,-12-2-2,24 0-1,-11-1-10,1-1 10,-1-4-2,-1 3 1,-1-1 18,3-2 22,-4-1 12,0 0 23,-2-1 7,1 1-13,-4 0-8,0-1 24,0 1-4,-5 7-7,3-12 2,-3 12-26,-1-12-18,1 12-13,-7-10-8,7 10-1,-13-7-6,13 7-2,-18-5-2,18 5-7,-20-1 32,20 1-87,-22 0-58,22 0-53,-21 3-54,10-2-87,11-1-112,-19 3-137,19-3-139,-15 5-785,15-5-1101</inkml:trace>
  <inkml:trace contextRef="#ctx0" brushRef="#br0" timeOffset="2519.39">18027 2793 543,'0'0'716,"-9"-14"-89,9 14-41,-8-12-77,8 12-34,-5-8-60,5 8-33,-5-9-27,5 9-46,0 0-37,-4-8-47,4 8-12,0 0-10,0 0 15,9-4 9,-9 4-25,17 6 28,-6 0-28,2 3 14,4 1-13,-1 1-25,0 3-28,0 0-2,-2 0 10,0 2-19,-2 0-49,-1-1-90,-1 1 0,-1 1 0,-2-2 0,-3 2 0,0-1 0,-1 1 0,-3-1 0,0 0 0,-3-1 0,-1-1 0,-1 1-353,-2-2-147,1 0-183,-2-1-222,-1 0-910,0-4-1519</inkml:trace>
  <inkml:trace contextRef="#ctx0" brushRef="#br0" timeOffset="5654.45">5668 1272 104,'0'0'882,"0"0"-152,0 0-63,0 0-98,-4-8-68,4 8-82,0 0-16,-13-3-50,13 3-37,-13 3-43,13-3 20,-20 6-63,10 2 22,-4 2-54,1 3 11,-2 3-71,-1 5 31,1 0-2,2 5 9,3-1-48,-1 2-9,2 1 2,1-1-22,0 2-5,6-5-13,-1 1-10,5 0-9,1-2-12,4 1-1,2-3-9,3 1-6,6-2-3,3-3-1,1-1-7,4-3 5,2-4-12,-2-2-1,3-3 0,1-3-4,0-2 0,5-3-1,-1 0-6,0-4-4,-2 1 0,1-7 0,-4 2 0,6-4 0,-7-2 0,-3-6 0,-4 4 0,-3-4 0,-7-1 0,-2-1 0,-4 2 0,-3 0 0,-5-1 0,-5-1 0,-2 0 0,-6 1 0,-1 4 0,-5 0 0,-2 3 0,-2 5 0,-2 1 0,-1 3 0,0 0 0,3 5 0,-2 2 0,0 1 0,-1 4 0,1 0 0,-1 4 0,0 1-2,3 4-349,1 2-72,4-1-101,2 3-111,1 5-124,4 2-176,4-4-514,0 3-1063</inkml:trace>
  <inkml:trace contextRef="#ctx0" brushRef="#br0" timeOffset="6420.21">5681 2450 161,'0'0'817,"0"0"-123,-12-3-43,12 3-103,0 0-51,-9-7-42,9 7-46,0 0-43,0 0-41,0-12-10,0 12-24,12-7-42,-3 1-30,0 2-23,3 2-4,1-1-51,1 1-17,-1 0-28,1 4 1,-1 0-26,2 1-12,-3 2-17,-1 2 5,1 2 14,-3 1-26,-2 2-4,0 3-3,-2-1-9,-4 1 11,-1-1-16,-3 3 1,-3-2-7,-1 4 28,-2 0-25,-3-2 8,2 0-18,-2-2 13,0 0-1,0-1 3,3-2-18,-1-2 18,1-1-9,3-1 5,-1 0 1,7-8-1,-11 10-16,11-10 10,-8 8-16,8-8 6,0 0-8,0 0 7,0 0 2,0 0-8,0 0-1,13 0 12,-13 0-16,18-5 14,-8 1-10,4 1 19,0 1-13,5 2 7,-1-3-9,3 3 14,-1 0-25,4 4 17,-2 0-10,2 1 17,-2 2-15,-3 0 15,0 2-12,-2-1 18,-4 4 4,-3-3 24,-1 2 1,-4 2 37,-2-3 22,-3-10 9,-3 22 9,-2-10 3,-4 0 8,-1 0-37,-4 0-91,-4 1 0,-1-2 0,-2-1 0,-3-2 0,-3 2 0,-1 0 0,2-3 0,1-3 0,0 1 0,0-2 0,-1 1 0,3-2 0,2-1 0,0-1 0,0-1-204,-1-2-175,3-1-83,-2 0-102,2 1-134,2-1-69,1-1-853,2 3-1276</inkml:trace>
  <inkml:trace contextRef="#ctx0" brushRef="#br0" timeOffset="7228.05">5728 3885 387,'9'-8'915,"-9"8"-177,6-6-62,-6 6-87,0 0-59,0 0-16,0 0-54,0 0-21,0 0-25,-7 16-37,0-10-33,-4 6-52,-2 1-22,-2 0-26,-1 1-34,-4 3-31,-1 0-17,-2 0-27,-2 0-21,1 0-18,-6 2-16,3-4-54,1 0-26,-1 0 0,0-2 0,0 0 0,1-1 0,5-3 0,-1-1 0,2-2 0,2-1 0,1-2 0,1 0 0,1-2 0,1-1 0,2-1 0,0-5 0,2-1 0,1-1 0,1-5 0,1 1 0,3-3 0,1-1 0,2 1 0,1 0 0,0-2 0,1 3 0,3-1-6,-1 1-12,2-1-2,0 5 1,0 0 0,1 1 0,2 0 7,2 4-2,0 2 5,1 0 7,-11 3-7,25 0-11,-11 6 3,2 1 1,3 2 1,-1 4-2,3 4 13,1-1-11,0 1-1,1 2 4,1-2-10,-1 1-7,0 0 5,0-3 2,0 0-2,-3-3 9,1-1-2,-1-3 5,2-1-2,-1-1 2,0-4 1,0 0 2,0-4-3,3 0 10,0-2-2,0-4 7,-1 0-7,0-6 9,0 2-1,-3-5 4,-1-1-2,-7 1 12,0-2 11,-2-3 18,-4 0-7,-2 1 14,-3-2-3,-2 3-4,-3-3 6,-1 1-9,-5 1-1,0 4-11,-3 0-4,-2 4-28,-3 1 0,-1 2 0,-2 3 0,3 2 0,-1 4 0,-3 0 0,3 3-56,0 2-85,-4 3-65,4 2-118,-6 5-112,4 1-123,-2 5-160,5 1-167,-1 4-656,3-2-1179</inkml:trace>
  <inkml:trace contextRef="#ctx0" brushRef="#br0" timeOffset="7955.01">5733 4721 423,'4'-10'616,"0"-1"-60,1 5-27,-5 6-44,4-13-51,-4 13-21,5-13-22,-5 13-64,0 0-50,2-9-60,-2 9 17,0 0-22,-10 2 0,3 4-15,-4 2-12,-1 3-1,-3 3 26,-5 3-65,-3 4-12,-3 4-11,-3-1-17,0-1-12,-3 1-14,1-1-11,0-1-10,-2-1-4,5 1-19,-3-2-3,6-3-11,1-2 1,1-1-5,1-2 6,4-1-10,-1 0 18,2-4-18,2 1 4,1-3-4,-2-1 4,5-1-10,0-1 1,11-2 8,-22-1-17,12-3-1,1-1-2,1-2 2,1-2-6,1-3-2,4 1 3,-1-3-5,4 0 3,2-1-2,3-2 1,2 0 0,2-2 0,3 3 4,1-1-6,1 2-4,1 1 0,1 2-6,0 1-4,1 2-4,-1 6-19,-1 0-3,2 2 2,0 2-1,0 3-2,2 3 9,-1 2 5,2 1 8,-1 2 8,3 2-1,0-1 10,0 2 2,-1-2 2,1 1 1,1-1-1,-3-1 5,-2-3-1,1 0 0,0-1 0,0-1 14,-1-3-12,-1-1 3,3 0 6,-2-3-5,0-1 4,0-2 0,0-2 4,0 0 15,2-5 11,-3 0 26,-2-1 7,-1-4 9,-3 1 9,-2-2-3,-2-2 23,-3-1 12,-4 2-15,-1-3 15,-3-1-26,-6-1-11,0 2-6,-4-2-9,-5 2-4,-1 2-20,0 2-9,-2 2-4,1 5-11,-1 1-1,-2 2-5,3 3-5,-1 1-34,0 4-70,0-1-71,-3 6-68,1 0-122,-1 4-106,-2 5-179,2 0-146,1 5-840,0 3-1289</inkml:trace>
  <inkml:trace contextRef="#ctx0" brushRef="#br0" timeOffset="8850.28">5785 5895 369,'0'0'674,"0"0"-101,8-4-31,-8 4-54,0 0-22,0 0-31,-4 9-57,4-9 16,-8 15-49,1-5-11,-1 2-37,-2 4-2,-4-1-37,1 4-7,-3 1-19,-1 0-14,-2 2-21,-1-1-26,0 0-23,0-1-27,-2-2-7,3 2-16,-1-2 0,-1-1-13,4-3-12,1-1-9,0-1-8,1-1-11,2-1-8,1-3 11,0 1-17,3-1-1,-1-3-4,1-1-9,9-3 7,-15 2-6,15-2 7,-16 0-19,16 0 0,-14-9-3,7 4 1,0-5-4,2 5 2,1-7-1,2 2-1,-1 1-3,0-3 1,3 0 31,0-1-40,2 2 0,-1-2 2,3-1-1,0-1 3,1 3-1,0-2 7,3 1-2,-2 0 2,2 1-7,-2 1 7,2 0-5,-1 0 4,0 4 2,-1-1-12,2 1-2,0 1 3,-1-1-1,2 4 0,0 0 4,3 0 3,-12 3-2,24 1 4,-13 2-7,6 1 9,0 1-3,3 2-3,-1 3 41,2 0-42,-1 1 35,3 2-38,-1 0 14,-2-1-8,3 1 34,-3 0-37,0-1 4,-1-1-2,0 0-2,0-2-10,-1 1 4,2-2-4,-3-1-11,1-3-5,0 1 0,-1-2 0,2-1 7,-1 0 2,0-2 7,1-2 1,-2-1 1,2 1 43,-2-3-27,0 0 18,0-2-35,1-1 48,-2-2-39,-3 1 31,0-2-30,0-2 31,-4 0-24,1 0 22,-4-2 7,-2 1 0,-1 0 4,-3 1 6,-3-2-4,-3 3-3,-2-2-3,-5 1-7,-2 2-2,-3-1-3,0 4-4,-2-1-2,-2 2-7,0 2-4,4 1 2,-2 1-4,2 1 3,-1-1 9,1 2-12,3 1 1,-2 0-3,3 0 13,-1 1-13,2 1-2,1-1-1,12-1 5,-21 2-10,21-2-7,-18 3-29,18-3-19,-13 1-22,13-1-25,-11 5-18,11-5-33,0 0 5,-13 3-56,13-3-40,0 0-69,0 0-63,-11 3-70,11-3-51,0 0-61,0 0-124,0 0-534,0 0-837</inkml:trace>
  <inkml:trace contextRef="#ctx0" brushRef="#br0" timeOffset="10646.82">7723 1680 197,'7'-9'656,"0"-1"-99,-2 4-61,-5 6-32,10-13-40,-10 13-46,9-9-58,-9 9 8,5-8-45,-5 8-31,0 0-10,0 0-2,0 0 26,0 0-30,0 0-5,-11 7-30,-1 0 11,1 1-22,-7 1 12,0 3-39,-3-2-14,-3 2-10,0 1-23,-3 0-5,3 0-26,-3-1-9,0-2-10,0 1-4,4-2-8,0-3-5,0 2-7,2-1-10,-2-3-9,5 0 9,-2 0-12,1-3-7,5-1-4,-1-3-1,1 1 1,0-4-8,4 0-2,-1-2-10,5-4 6,0 3-5,3-2-13,2-3-7,2 1-13,3-1 4,2 0 5,1-1 4,2-2 5,1 3 0,3 0 13,-2 1-4,2 3 11,0 1 4,2 2-10,-2 0-9,3 3 13,-3 2-1,3 2-1,0 3 16,2 0-15,1 5 6,2 0 4,-1 2-22,-1 3 28,5 0-9,1 4 12,-1-2-53,-1 2 54,1-2-41,1 1 43,-2-1-50,1-1 57,-5-4-43,1 0 42,2-1-44,-3-1 44,3-1-46,-4-3 51,2 0-44,0-2 57,-2-2-64,1-2 54,0-1 5,-3-2-19,2 0-4,0-5 7,0 0-5,-4-2-5,0 0-2,-5-4 1,0-2-6,-4 1 7,-1-2 7,-4 2-6,-3 0 20,0 0-1,-4 0-12,-2 1-5,-2 1-5,-3 2-2,-2 2-8,-3 3 0,3 1 2,-4 3 0,1 3-1,1 1-13,-2 2-57,-3 4-32,2 0-53,-2 3-84,1 5-70,1 0-131,-1 4-149,5 3-95,-6 6-829,6-3-1149</inkml:trace>
  <inkml:trace contextRef="#ctx0" brushRef="#br0" timeOffset="11205.59">7773 2530 646,'-6'-14'613,"6"14"-78,-5-12-43,5 12-19,-7-10-33,7 10-61,-11-12-29,11 12-42,-14-6-24,3 3-17,11 3-17,-22 3-37,8 2-18,-1 2-7,-4 3-15,-2 5-9,2 4-6,-1 1-14,-1 1-17,2 6-14,0 2 23,5-3-26,0 2 3,3-1-39,1 2-5,3-1-5,3-2-18,2-2-5,2 1-13,4 0 8,1-3-4,5 0-4,3-2-2,5 0 4,3-4-11,2-1-2,4-5-7,2-1-1,-1-5-2,1-3 10,3-2-12,3-4 14,-1-1-10,2-1-3,2-5 4,-2-1-5,-8-1 9,0-2-1,-4 0-6,-1-2 13,-4-3 31,-5 0 2,-2-1 11,-4 1-3,-4-4-5,-4 1-1,-4-1-13,-2-3-7,-6 2-12,-2 0 5,-6-2-10,0 7-4,-2 1-4,-4 3-2,-2 4-7,0 3 0,-3 2 1,3 4-13,0 3-51,1 2-44,-1 3-80,0 4-91,0 2-109,2 3-90,1-1-112,3 4-48,7-3-63,-1 3-769,6-1-1090</inkml:trace>
  <inkml:trace contextRef="#ctx0" brushRef="#br0" timeOffset="11973.92">7716 3785 283,'0'0'693,"0"0"-90,6-11-48,-6 11-26,0 0-71,0 0-13,3-10-64,-3 10-46,0 0-32,0 0-6,0 0-18,-12 9-9,4-2 4,-5 4-25,2 3 5,-6 1-5,-2 2-34,-3 2-26,0 0-17,-3 5-5,-1-2-22,-1 0-22,4-3-18,0-2-9,0 0-13,2 0-15,-1-3-16,5-3-11,-1 0-6,4-3-3,0-1-1,3-3-1,-2 1-4,13-5-12,-17 0-7,17 0-5,-15-10-6,10 3-7,1-4-13,2-1-2,0-5-2,4 0-3,-1-1 2,1-1 9,2-1 3,4-1-1,-2 0 3,1 1 0,0 3 3,1-1-3,0 3 4,-1 2-5,2 2 2,-1 1-4,2 5 2,0-1 15,-10 6-11,19-2-1,-7 4 2,0 1 7,2 4 1,2 3 2,1 2 7,2 2-6,0 1 4,3 2-2,1 0 8,-1 2-6,2-2 2,0-1 1,2-2-2,-1 1 2,1-3-6,-2-3 7,0-1-7,1-2 1,-1-3 8,-2-1-7,-1-2 2,2-1-10,2-3 15,-2-1-12,0-2 4,-2 0 3,-2-4 0,0 0-6,-4-5 4,-2 2-3,-3-2 8,-4 0 4,-2 0 14,-4 1 4,-3-2 3,-5-1 2,-3 1-11,-3 1 7,-6 0-3,-3 2-6,-1 4-7,-3-2 0,4 5-7,-2 2-3,1 0 0,-1 1 1,4 3-2,-1-1-6,2 4-28,1-1-37,1 0-59,0 2-66,5-1-46,0 1-95,1 0-71,1 1-105,1-2-118,3 4-125,7-6-780,-11 7-1165</inkml:trace>
  <inkml:trace contextRef="#ctx0" brushRef="#br0" timeOffset="13958.19">7614 4770 267,'1'-11'853,"-1"11"-138,0 0-25,3-14-78,-3 14-43,0 0-39,0 0-54,0-13-23,0 13-65,0 0-49,0 0-48,0 0-13,0 0-8,0 0-22,0 0 14,-3 14-31,2-4-12,1 2-21,0 3-7,0 2-80,1 0-111,-1 1 0,2 2 0,-2-2 0,1 0 0,0 2 0,0-1 0,2-2 0,-2 3 0,1-2 0,-1 1 0,2-3 0,-1 3 0,-1-4 0,3 1 0,0-1-132,-3-1-331,2-3-89,-2 3-154,0-2-125,2 0-909,-3 0-1426</inkml:trace>
  <inkml:trace contextRef="#ctx0" brushRef="#br0" timeOffset="14765.94">7637 6004 104,'0'0'787,"0"0"-134,1-15-63,-1 15-26,2-11-32,-2 11-39,0 0-6,1-12-64,-1 12-15,0 0-56,2-11-20,-2 11-45,0 0-44,0 0-30,0 0 16,0 0 41,0 0-39,-2 11 34,2-11-52,-5 21 11,0-7-45,1 2-67,-1 0-112,-3 1 0,2 3 0,-3-1 0,2-1 0,-2 0 0,2-1 0,-3 0 0,2-2 0,1-1 0,1 0 0,-1-3 0,1 1 0,1-3 0,1 1 0,-1-4 0,5-6 0,-7 13 0,7-13 0,-4 12 0,4-12 0,0 0 0,-4 9 0,4-9 0,0 0 0,0 0 0,0 0 0,0 0 0,16 0 0,-16 0 0,16-5 0,-16 5 0,22-4 0,-10 1 0,5-1 0,0 2 0,3-1 0,0 1 0,1-1 0,5 2 0,0-2 0,0 0 0,2 2-42,-1 0-31,1 1-25,-1-3 34,-1 3-37,-2-2 58,-3 0-41,0 1 72,-3 0-66,0-2 61,-6 2-37,2-1 52,-1 2-39,-1-2 51,-12 2-46,18-7 48,-18 7-41,12-5 42,-12 5-40,9-8 47,-9 8-47,7-9 48,-7 9-45,2-12 35,-2 12-33,-1-13 36,1 13-40,-3-17 48,3 17-40,-6-16 43,2 6-44,-1 3 48,-1-3-34,1 3 64,-1-3-35,1 4 63,-1-2-45,6 8 42,-11-10-32,11 10 30,-10-10-41,10 10 21,0 0-31,-10-5 34,10 5-22,-7 5 47,7-5-87,-4 17-3,1-6 0,3 2 0,-1 1 0,1 2 0,1 3 0,1-2 0,-1 3 0,0 1 0,0-2 0,1 0 0,0 0 0,0-1 0,1-1 0,-2 0 0,2 0 0,-2-5 0,1 2 0,-1-2 0,-1-12-89,1 20-273,-1-20-114,1 17-122,-1-17-167,-2 12-220,2-12-573,-4 9-1199</inkml:trace>
  <inkml:trace contextRef="#ctx0" brushRef="#br0" timeOffset="17575.53">9798 1371 704,'0'0'647,"2"-12"-65,-2 12-77,0-13-66,0 13-13,0-12-52,0 12-35,-1-12-25,1 12-35,-4-10-2,4 10-35,-6-11-21,6 11-56,-6-7-7,6 7-46,-12-3 23,12 3-18,-15 1 14,5 3-36,0 1 17,-2 4-21,-1 3 23,-2 4 1,2 1-4,-4 5-23,3 1-14,1 3 4,-1-1-28,4 1 5,-1 1-3,4-5-6,1 2-12,2-2-4,1 4-7,2-7 0,2 1-2,3 2-5,3-3 0,0 1 3,5-4 8,1 1-9,3-4-2,4-2-9,0-3-11,4 0 15,0-2-7,1-3 1,-1-1 0,-1-2-2,3-2-11,-1-1 15,-2-1-5,-1-1 1,0 0-10,-4-4 15,-3 3 7,-1-4-14,-3 1-1,0-1 12,-4 0-14,0 0 10,-7 10-3,1-17 3,-6 8-10,0 2 7,-4 2-4,-2 0 7,-5 4-7,-2 0 11,-1 1-19,-2 2 11,-3 5-6,-4 1-1,2 3-66,0 2-88,0 2-92,2 2-120,2 0-110,4 1-172,2 0-147,1 3-730,3-1-1162</inkml:trace>
  <inkml:trace contextRef="#ctx0" brushRef="#br0" timeOffset="18368.59">9752 2796 771,'3'-12'627,"0"4"-43,1-2-67,-4 10-32,5-18-43,-5 18-6,3-16-36,-3 16-23,2-11-38,-2 11-33,0 0-56,-1-15-30,1 15-23,0 0-11,-18 0-5,8 4-14,-3 3-1,-5 2 10,-1 3-36,-1 0-3,-5 4-24,1-1-15,-1 2-23,-2-2-4,4 2-4,-3-3-11,2 2-9,1-1-7,4-2-5,0-3-5,1-1-3,4 0-4,0-2-1,1-2 0,2-1-3,0-2-2,1 1-8,10-3-8,-15-3 0,15 3-2,-13-7 1,13 7-12,-8-17-8,7 6-3,1 0-1,1-4 2,0 1 4,3-3 1,0 2-4,1-2 10,0 2-8,3 0 5,-2 2-15,1 1 14,0 1-4,1 2 6,0 4-2,1 0 6,-9 5-16,21-2 12,-9 5-20,0 1 15,1 4-21,3-1 11,-2 4-5,4 0 17,-2 2-19,6 3-9,0 0 8,0-1 9,2 0 2,1-1-2,1-2 2,1 0 15,1-2-5,-6-1 7,3-3 3,1 0-6,-1-3 0,1 0 2,-4-3 2,1 0-4,2-3 14,-1-1-1,-2-1 2,1-5 7,-3 0-2,-3 0 8,1-3-8,-5-2 17,-1-2 2,-2 0 21,-5 0-2,0 0 20,-5-1-18,-4 0 2,-1-2 8,-3 2-2,-1 0-7,-5 1-13,0 2-10,-3 3 1,-1 0-10,-3 4-1,0 1-1,-3 2-3,4 3-7,-2 2-4,0 0-34,-1 2-73,0 3-85,0 2-87,2 1-129,0 2-146,-2 5-178,1 4-1000,4-2-1413</inkml:trace>
  <inkml:trace contextRef="#ctx0" brushRef="#br0" timeOffset="18994.63">9791 3656 588,'0'0'694,"-6"-10"-100,6 10-24,-8-8-35,8 8-89,-10-6-15,10 6-30,-16-5-45,16 5-39,-23-1-29,10 3-29,-4 2 3,1 3-18,-5 2-17,2 3-35,-3 4-5,-1 1-17,4 3-22,-4 6-8,3 3-5,3 1-11,2-4-22,3 3-12,1 0-18,4-2-10,3-1-16,2 0-2,3-3-8,3 1-5,3-2-5,3-1 4,1-1-10,5-3-3,4 0 6,3-5-10,0-1 1,0-5-1,4 0-1,0-4 3,1-3-7,0-2 0,0-1-1,1-3 1,1-3 3,-3-2-1,-3-1-2,-2-3 0,-1-3 1,-4 0 3,-3-3 3,-2-2 22,-4 2 17,-3-3-32,-3 1-22,-4-4 0,0 3 0,-5-2 0,-4 0 0,-2 2 0,-2 3 0,-3 0 0,-4 2 0,-1 4 0,-2 3 0,0 1 0,4 5 0,-3 0 0,1 4 0,2 2 0,-1 2 0,2 2-151,-3 3-138,2 2-99,2 1-108,1 3-141,3 3-135,-3 4-953,7-2-1407</inkml:trace>
  <inkml:trace contextRef="#ctx0" brushRef="#br0" timeOffset="19489.72">9807 4727 375,'0'0'759,"-4"-10"-95,4 10-33,-3-10-69,3 10-38,0 0-57,-3-9-20,3 9-78,0 0-17,0 0-27,0 0 12,0 0 9,-8 10-21,7 2-17,-2 2-14,2 6 2,0 4-13,-1 0-23,1 3-9,0 2-235,1 5-16,-2 2 0,2-5 0,2 3 0,-2-5 0,1-1 0,0 0 0,2 0 0,0-2 0,-1-1 0,3-3 0,-1 0 0,-2-2 0,2-4 0,-1-1 0,-1-3 0,1-2 0,0 1 0,-3-11-382,3 14-159,-3-14-151,4 9-128,-4-9-225,0 0-449,0 0-1122</inkml:trace>
  <inkml:trace contextRef="#ctx0" brushRef="#br0" timeOffset="20307.79">9802 6116 282,'0'0'721,"2"-13"-140,-2 13-64,3-12-21,-3 12-29,0 0-53,2-13-26,-2 13-56,0 0-11,2-12-22,-2 12-24,0 0-30,0 0-29,0 0-32,-5-9-12,5 9 7,0 0-3,-17 5 11,9 0-70,-2 0 36,-3 2-71,-1 0 40,-4 3-55,2 3 32,-3-1-54,-3 4-2,0-1 4,-1 1-8,0 0-4,1-1-3,-1-1-11,4 0 1,1-4-2,0 2 0,1-2 30,4-2-41,-1-2 36,0 1-42,2-2 38,1 0-43,11-5 33,-18 5-42,18-5 37,-17 0-39,17 0 34,-14-4-46,14 4 38,-11-8-38,11 8 35,-7-16-40,7 16 60,-1-21-70,4 11 39,-2-1-38,4-2 41,1-1-42,1 1 39,0-1-31,2 0 45,3 3-53,-3 0 58,1 1-71,1 2 58,-2 2-43,2 3 43,0 0-38,-11 3 54,24 2-51,-12 2 50,1 1-11,2 2 3,-1 2-47,3 1 14,-1 2 3,3 2 2,4 1 0,0 0 5,1-1 1,1 1 5,2-2 9,0-2-9,2 1 4,0-3 1,2-1 2,-4-3-1,1-1 0,-1-2-8,0-1 15,0-2 7,-1-1-7,0-2 2,-3-2 0,-1-1 56,-3 1-36,-1-5 56,-3 2-20,-2-5 31,-4-1-7,-3 1 48,-3-1-17,-2-2-36,-3 0 18,-4-3-55,-3 2-48,-2-2 0,-3-1 0,-1 4 0,-2 3 0,0 1 0,1 1 0,-3 2 0,-2 2 0,3 0 0,-1 4 0,2-1 0,-2 3 0,1 0 0,4 2-141,-2 0-192,2 3-86,1-1-107,0 2-143,3-1-99,1 4-919,9-7-1360</inkml:trace>
  <inkml:trace contextRef="#ctx0" brushRef="#br0" timeOffset="22865.9">11570 1501 554,'0'0'695,"-7"-5"-118,7 5-49,-8-7-30,8 7-48,-6-6-48,6 6-72,0 0-44,0-16-45,0 16-25,8-16-13,1 8-20,3-2 3,5-3-21,0 3 9,4-1-29,3 0 15,2 0-41,-2 3 11,-1 0-54,0 3-1,-5 4-34,0 0 16,-2 1-34,1 2 30,-3 1-37,-1 3 20,-3 2 1,-5 1-3,1 1 4,-4 0-6,-4 4-10,-3 1 0,-1-1 4,-4 3-5,-3-2-6,-1 2 3,1-2-1,-2-1-5,-2 1-2,1-3 1,3 0-1,1-3 0,1 1 0,3-4 1,-1 1-7,9-7-1,-12 7 2,12-7-16,-8 5 0,8-5 4,0 0 11,0 0-19,0 0 2,10-5-6,-10 5 4,17-3 5,-17 3-3,23-4 2,-11 1 6,2 3-4,2 0-1,2 2 14,0-1-11,0 3 6,-2-1-3,1 4-5,-1-2 10,-2 4 1,-1-1 19,-3 1 12,-1 3 5,-3-2 22,-2 2 23,-4-12 11,1 20 2,-4-10 0,-3 1-9,-1-1 0,-4 2-12,1-2 7,-5 2-5,-5-3-17,1 1-13,-3-2-8,-2-1-5,-2 1-4,-1-2-6,1-3-13,0 1-3,2-2 0,2-1-5,-2 1-40,3-4-37,3 1-62,-2-1-63,3-2-90,2-1-114,-3-2-85,5-1-104,2 1-104,-1 1-147,1-2-511,3 3-955</inkml:trace>
  <inkml:trace contextRef="#ctx0" brushRef="#br0" timeOffset="23615.68">12041 2459 282,'0'0'757,"11"-4"-102,-11 4-48,0 0-80,0 0-65,0 0-32,0 0-55,0 0-18,0 0-13,-11 6-16,1 2-33,-3 2-1,-3 4-33,-6 2 12,1 1-31,-1 1-25,-5 3-40,-5-1-15,3 2-11,0-1-8,0-1-17,5-3-25,-1 0-15,0-2-9,2 1-20,0-2-6,4-2-5,0-1-4,1 1-8,3-5-3,2 2-3,-1-3-1,4-2-11,-1 1 6,11-5-9,-19 1-4,19-1-3,-14-5-7,14 5-12,-9-12-26,9 12 0,-2-21-15,4 8-3,0-4 12,0 0-17,6-4 13,-2 0-6,1 2 26,-1 1-17,2 2 15,0 2-15,0 2 7,2 1-16,-1 5 12,0 2-2,-9 4 13,19 0 0,-6 4 7,-4 5-4,5 1 37,-2 5-29,2 1 26,0 1-19,2 4-4,-1 0 0,2 0 2,0-1-2,1-1 11,-1 2 5,0-3-13,4-1 4,0-1 0,-1-6 7,1 1-3,-1-5 1,1 1 0,4-3 6,-3-3-4,-1-1 3,3-4 16,1-1-11,0-3 6,0-3-10,0 0 19,-2-5 16,-3 0 17,-2-2 3,0-2 7,-4-3-7,-2 0 2,-6 0-1,-2 1 1,-4 1 11,-2-2-12,-5 1 1,-3 2-16,-3-1 2,-5 2-13,-1 3-4,-2 3-7,-4 1-8,3 2-1,0 3 0,-3 4-8,2-1-1,1 3-41,2 1-60,-3 1-61,-1 3-72,2 2-87,1 2-111,-2 1-102,0 5-129,4 1-96,-4 1-730,4 1-1115</inkml:trace>
  <inkml:trace contextRef="#ctx0" brushRef="#br0" timeOffset="24266.44">11633 3688 732,'0'0'683,"-10"-7"-40,10 7-29,-7-8-103,7 8-33,-4-9-68,4 9-44,-5-9-57,5 9-33,5-10-29,-5 10-9,9-12-17,0 6-15,1 0-22,2 2-22,2 0-5,3 0-2,-3 4-37,1 0-26,-2 0-17,4 3-10,-2 2-18,-1 2 6,-3 1-14,1 2-7,-3 3 3,-3-1-16,-2 2 14,-3 4-4,-2 0 8,-3 3-12,-4 0 3,-3 5-4,-3-1-7,-4-1-4,2-2-3,-7 5 3,3-6 7,1-1-16,0-2 1,1-1-3,2-3 2,1-3-10,5 1 8,-1-3-2,-1 2-5,6-5-8,-1 0 18,7-6-1,-9 11 21,9-11 11,0 0 5,6 11-7,-6-11 9,16 2-16,-2-2-3,2-1-6,3 0 7,5-2-9,3-1 2,2 0-14,5 0 16,0 1 1,1-1 13,1 1 24,-2-1 12,1 0 4,-5 0 2,-3 1 0,-2 1-43,-3-1-33,-1 2 0,-5-2 0,2 1 0,-5 2 0,-13 0 0,23-4 0,-23 4 0,15-2 0,-15 2 0,12-2 0,-12 2 0,0 0 0,0 0 0,0 0 0,0 0-98,0 0-284,0 0-85,0 0-109,-17 2-132,17-2-175,-17 3-725,5 1-1260</inkml:trace>
  <inkml:trace contextRef="#ctx0" brushRef="#br0" timeOffset="24827.04">11591 5020 87,'0'0'780,"4"-14"-151,-4 14-42,1-11-71,-1 11-38,0 0-51,-1-14-29,1 14-27,-6-7-37,6 7-22,-12-3-19,12 3-8,-17 3 2,3 1-25,0 6-7,-3 0-19,1 4-36,-5 3-9,3 4-16,1 1-27,-1 2-22,2 1 26,2-2-57,3 3 21,3-1-47,3-2 21,1 1-45,4-5 26,4 4-39,1-4-9,5 0 1,2-1 3,6-4-7,3 0-3,5-2 16,3-3-33,3-3 0,-4-4 0,3-2 0,1 0 0,3-5 0,-2 1 0,1-5 0,-6 1 0,2-2 0,-2-5 0,-3 1 0,-3-1 0,0-3 0,-4-2 0,-5 0 0,-3 0 0,-3-1 0,-3-1 0,-4 3 0,0-4 0,-8 1 0,-2-3 0,-3 2 0,-3 0 0,-2 3 0,-5 1 0,-1 3 0,0 3 0,-2-1 0,4 6 0,-1 3 0,-1-1 0,2 5 0,3 1-38,-4 1-363,-1 3-85,1 3-107,1 0-123,0 4-150,6-1-746,-2 1-1266</inkml:trace>
  <inkml:trace contextRef="#ctx0" brushRef="#br0" timeOffset="26846.76">11563 5995 365,'0'0'774,"-21"2"-142,21-2-38,-15 2-59,15-2-29,0 0-68,-17-2-21,17 2-77,0 0-29,0 0-44,-6-5-2,6 5-16,6-7-21,2 2 3,5 0-21,2 1-9,4-1-30,5 0-8,1 1 25,-1 1-43,3-1-17,-2 3-21,-2 1-20,-2 0-17,-2 1-8,0 3-17,-1 0-12,-3 1 25,-2 0-30,1 2 26,-6 2-39,-3 0 23,-1 4-26,-4-1 26,-7 3-37,1 2 33,-8 0-40,-3 6 36,-4-2-31,-5 2 25,-1 0-34,2-2 7,-2 1-2,3-5 1,-1 0-2,4-2-3,3-3 6,2-1-2,3-3 3,0 1-3,2-1 2,2-1-6,9-7-2,-12 7 2,12-7 3,0 0 3,0 0-5,0 0 5,11 8 2,1-10-7,4-1 36,3 0-36,4-1 29,4 1-32,0-1 26,6-1-32,3 0 37,0 0-32,3 0 4,1 3 16,-2-4-1,1 2 16,-1 2 4,0-3 21,-2 2 15,-4-1-50,-4 0-13,-4 3 0,-2-2 0,-4 1 0,0 0 0,-3 1 0,-1-1 0,-14 2 0,20-5 0,-20 5 0,18-2 0,-18 2 0,13-3 0,-13 3 0,9-2 0,-9 2 0,0 0 0,9-7 0,-9 7 0,0 0 0,0 0 0,0 0-569,-2-10-206,2 10-239,-9-7-827,9 7-1550</inkml:trace>
  <inkml:trace contextRef="#ctx0" brushRef="#br0" timeOffset="28130.6">13916 1303 256,'0'0'486,"0"0"-93,0 0-43,0 0-28,0 0-31,0 0-30,0 0-39,0 0-10,0 0-16,0 0-13,0 0-21,0 0-2,0 0-11,0 0-10,0 0-5,0 0-7,0 0-4,0 0-4,0 0-3,-1 11-11,1-11-5,0 0-5,0 0-14,0 0-7,0 0-3,0 0-10,0 0 6,0 0-16,0 0 2,0 0 11,0 0-37,0 0-5,0 0 8,0 0-16,0 0 6,0 0-9,0 0 2,0 0-8,0 0 12,0 0-11,0 0-2,0 0 1,0 0 2,0 0 0,0 0-4,0 0 0,0 0 3,0 0-3,0 0 6,0 0-6,0 0 7,0 0-3,0 0 8,0 0-2,0 0 6,0 0-3,0 0 7,0 0-14,0 0 4,0 0-6,0 0 7,0 0-11,0 0 7,0 0-7,0 0 3,0 0-8,0 0 9,0 0-9,0 0 4,0 0-13,0 0 22,0 0-14,0 0 10,0 0-13,0 0 11,0 0-11,0 0 16,0 0-19,0 0 10,0 0-6,0 0 18,0 0-13,0 0 3,0 0-10,0 0 8,0 0-15,0 0 17,0 0-12,0 0 8,0 0-1,0 0 5,0 0-9,0 0 8,0 0-2,0 0-3,0 0-1,0 0 8,0 0-15,0 0 12,0 0-7,0 0 8,9-4-7,-9 4 10,0 0-13,0 0 9,0 0-9,0 0 7,0 0-20,0 0-3,0 0-6,0 0-3,0 0-8,0 0-2,0 0-13,0 0-39,0 0-18,0 0-23,0 0-24,0 0-37,0 0-30,6-9-41,-6 9-31,0 0-30,0 0-40,3-9-75,-3 9-399,0 0-386</inkml:trace>
  <inkml:trace contextRef="#ctx0" brushRef="#br0" timeOffset="28883.32">14133 1211 639,'13'-2'558,"-13"2"-62,11-3-33,-11 3-62,12-2-43,-12 2-25,9-5-11,-9 5-24,12-5-23,-12 5-18,12-5-14,-12 5 3,11-2-20,-11 2 11,0 0-30,12-5 19,-12 5-32,0 0 21,7-5-53,-7 5 25,0 0-56,0 0 33,9-5-71,-9 5 42,0 0-80,0 0 59,0 0-83,0 0 54,0 0-67,0 0 48,0 0-56,-15 0 45,5 5-57,-1 1 54,-7 5-53,0 0 46,-5 3-58,-4 0 54,-2 5-7,-3-1 1,-1 1-17,-1 1-5,1-2 3,4-1-3,-3 2 0,5-4-5,2 1 6,0-1-4,0-3-7,6 0 3,-2-1-1,4-1-2,1-1 2,3-4 0,-1 2 0,2-2 0,1-2 4,0 1-15,11-4 2,-21 2 0,21-2-24,-15-2-8,15 2-26,-14-10 14,14 10-25,-9-12 15,5 2-4,2 0 2,0-2-7,2-1-19,2-1 45,0 0-28,2-2 35,1-1-20,1 4 34,2-1-25,1 0 35,1 1-24,0 2 36,1 2-37,2 1 31,1 1-26,1 4 35,-1 0-34,-1 3 30,6 5-27,-4-2 29,1 6-28,4-1 32,-4 4-29,2 0 28,4 2-28,-2 3 40,1-2-14,-1 2 26,0-3-35,1 2 0,2-2 8,-4-1-5,-1-1 6,2-3 1,-1 1-3,-1-3-3,-3-1 4,4-1 0,-2 0-2,-1-4 2,2 0 0,-3-2 7,2 0-2,0-3 8,-1-2 6,-2 1 20,0-2 19,-1-2 12,-1-1 0,-2-2-16,-1-1 6,-1-1 13,-3-1-31,0-4 4,-5 2-66,0-1 67,0 0-48,-5-1 50,2 2-102,-3 2 97,-3-2-66,-4 3 60,0-1-61,-2 3 54,0 2-66,-5 1 66,5 4-66,-4 0 17,1 0-97,-4 4-29,3 1-107,-2 1-88,0 2-108,-1 1-142,-1 1-125,-1 7-851,3-3-1205</inkml:trace>
  <inkml:trace contextRef="#ctx0" brushRef="#br0" timeOffset="29741.75">14165 2295 661,'0'0'570,"0"0"-86,12-2-36,-12 2-39,0 0-35,0 0-44,11 6 3,-11-6-12,2 11-39,-2-11 18,-2 19-33,-2-5-5,-2-1-16,-3 7-25,-5 1 6,-3 1-14,-4 1 10,-2 1-30,-4-1-22,-2 1 17,1-3-50,-5 0-1,2 0-35,0-4-10,-1 1-20,3-3-10,3-3-15,-1 1-15,4-4 4,0-1-6,3-1-8,2 1-4,0-3 9,5-1-15,-1-2 5,3 0-7,-2-4-9,13 2-1,-17-5-6,9 0-1,3-2-10,0-3 3,3-2-13,2-2-14,2-3-21,1-1 27,4-3-19,1 3 17,-1-2-4,5 0 17,-3 5-6,2-2 9,1 3-7,-2 0 12,1 6-4,-1 0 3,-1 5-6,4 0 6,-13 3-1,22 3 23,-10 4-21,3 2 6,1 4-4,-2-1 6,4 3-4,1 2 9,0 0-20,1 0-9,0-1 4,3-2 2,0 0 0,1-2 10,0 0 1,3-3 3,-4 0 4,4-4 6,-2 0 5,2-2-4,-3-1 18,-1-2 0,2-2 33,2-1 5,-4-2 21,-1-2 15,-2-1 9,1-3-1,-4-2 8,-1-1-5,-3-3-4,-1 0-3,-6-3-14,-3 4-8,1-2-23,-6 0 0,-1-2-10,-5 3-14,-2-1-3,-3 1-4,-3 3-9,1 0 2,-4 0-8,0 4 2,-4 1-13,3 1-16,-3 5-57,1-2-52,0 5-52,-1 1-81,-2 3-106,3-1-111,-5 9-143,0 2-77,0 1-248,2 2-402,-2 5-954</inkml:trace>
  <inkml:trace contextRef="#ctx0" brushRef="#br0" timeOffset="30457.93">13854 3854 152,'0'0'757,"5"-12"-134,-5 12-37,5-10-84,-5 10-47,0 0-61,2-9-50,-2 9-38,0 0-11,0 0-28,-10 6-18,4-1-7,-3 4-6,-4 1-3,-2 4-15,-5 2-10,0 0-10,-4 2-27,1-2-11,-4 1-11,2 0-33,1 0-20,-1-2 1,0-1-13,0 0-14,6-3-13,-2 0-10,1-3-11,2-1-2,2 0-4,1-3-7,1-2 5,3-1-18,11-1-4,-23-2 5,14-1-12,0-3-12,4-2-7,1 0-10,0-4-10,2 0-16,2-2 10,2-4-13,2 0 0,1-3 1,4 0 12,0 2-13,0-2 16,2 3-1,0 1 5,0 2 7,1 2-1,-1 3 7,2 2 2,1 3 0,-1 2 3,1 3 1,-3 1 22,5 4-19,-1 3 27,2 2-19,0 3 2,4 4-1,-1 1 2,0 0 2,2 2 1,-1-1 3,1-1 10,2-1-10,-1 1-2,0-2 3,0-3-3,-1-2 4,-2 0 5,3-3-3,-2-1-1,-2-2 3,1-4-2,-2 1 10,-2-2 23,1-2 19,0 1-6,-2-4 23,1-2 22,-3-1-1,-1 1-10,-1-5-14,-1 0 0,-2-3 19,-2 0-10,-3-3-18,-1 0-8,-4 0-3,-1-4-1,-5 2-22,-2 1-8,1 1-3,-3 2-11,-2 0-5,-2 3 0,-2 4-3,0-1-14,0 5-48,0 2-52,0 1-44,-2 4-70,-3 2-77,0 2-109,2 4-170,-4 4-123,-3 7-924,2-3-1294</inkml:trace>
  <inkml:trace contextRef="#ctx0" brushRef="#br0" timeOffset="31169.1">13910 5056 622,'5'-10'580,"0"3"-75,-5 7-50,6-12-42,-6 12-72,5-11-40,-5 11-77,0 0 6,0 0-29,0 0 43,0 0-9,0 0-13,-9 7-26,1-1 6,-3 6 2,-2 1 2,-3 1-3,-4 3-24,-2 2 22,-1-2-42,-4 3 36,0 1-52,2-4-20,-2 0-19,5 0 30,-5-1-69,3 0 41,-1-2-68,2 0-8,3-3-9,0-2 0,4 1 2,0-3-4,3-1-2,1-2-8,2 0-2,10-4-2,-19 3 46,19-3-56,-13-4 44,13 4-56,-12-10-3,12 10-21,-4-15 1,4 15-12,-2-22 12,4 7-8,2 0 15,2 1-15,-2-2 26,2 1-15,3 3 23,-1-2-17,0 4 18,1 0-30,-2 4 11,4 0-19,-11 6 2,20-4 22,-8 6-29,-1 1 33,5 2-24,-1 3 17,3 2-17,0 2 27,5 1-15,2 1 24,0 2-21,2-1 30,-1-1 6,8 2-7,-5-4-33,1-2 34,-2 0-18,3-3 26,-6-2-23,2-1 20,0-2 3,-4-2 2,0 0 4,-3-1 12,0-3 29,0-1 0,-4 1 25,0-4 18,-3 1-10,-2-4 20,1 0-3,-6-3-4,-2 0 3,-1-2 1,-3-2-20,-3 1-4,-5-3-19,2 1 6,-4 0-4,-1 1-22,-2 3-11,-3-1-6,3 3-7,-3 1-3,-3 3-4,4 2-12,-2 0-33,0 3-46,-1 3-43,1 1-69,-2 2-68,-4 5-70,4 1-111,-6 6-165,2 1-178,0 4-730,-1 3-1147</inkml:trace>
  <inkml:trace contextRef="#ctx0" brushRef="#br0" timeOffset="31773.31">13681 6220 8,'3'-15'730,"-3"15"-157,6-16-86,-6 16-34,2-15-49,-2 15-24,0-15-11,0 15-48,0-14-9,0 14-40,-2-16 1,2 16-31,-4-12 2,4 12-14,-7-10-21,7 10-22,-12-8-21,12 8-3,-17 0-25,5 1 27,3 4-45,-4 3 41,-5 1-69,2 3-3,1 1-20,4 3-9,-3 2-12,1 1-4,3 1-6,1 2-13,3 2-5,3-2 2,1-3-1,4 2-5,1 1 0,3 0-9,3-2 1,5-1 3,1-2-9,6 0 9,2-3 1,-2-3-2,6-2 12,0-2-21,0-4 6,1-1 1,1-2-1,0-2 0,0-1-1,3-4-7,-3-2 35,2-2-34,-4-1 11,-4-2 29,-3-2 36,2-1 18,-8-1-7,-1-2 15,-8-1-7,1 1 34,-6 0-34,-2-3 26,-6 2-99,-3-2-22,-5 0 0,-7 3 0,-4 0 0,-2 1 0,1 6 0,0 2 0,-1 1 0,4 3 0,-2 3 0,2 0 0,2 1 0,1 3 0,0 1 0,1 2-363,2 1-82,2 1-83,-1 2-101,5 1-106,0-2-151,-1 2-576,5 0-1080</inkml:trace>
  <inkml:trace contextRef="#ctx0" brushRef="#br0" timeOffset="33961.93">21227 1763 134,'0'0'736,"-21"2"-137,21-2-69,-17 1-72,17-1-64,-11 2-49,11-2-40,0 0-54,-14 3 0,14-3-20,0 0-9,0 0 7,0 0-2,5 6-4,-5-6-27,23 3-34,-3-3-26,5-3-15,4 1-21,7-2 17,0 0-17,1 0 12,-1-3-18,0 2-15,-1-1-8,-3-1-1,-5 3-11,-3-1 5,-1 2-1,-4-2-8,-3 3 12,-1-1 7,-3 1-18,0 0-10,-12 2-8,17-3-14,-17 3-9,15-4 2,-15 4-7,10-3-41,-10 3-39,0 0-73,0 0-57,0 0-54,11-2-103,-11 2-152,0 0-142,0 0-222,0 0-388,0 0-870</inkml:trace>
  <inkml:trace contextRef="#ctx0" brushRef="#br0" timeOffset="34502.17">22736 2334 286,'0'0'561,"-12"7"-86,12-7-33,-10 5-36,10-5-51,0 0-46,-9 7-36,9-7 6,0 0 1,-5 7 12,5-7-35,0 0 12,0 0-26,6 8-11,-6-8-24,14 3-3,-14-3-31,22 0-11,-7-1-17,2-1 3,3 1-24,2-1-15,4 0-18,1-2-10,1-1-8,5 0 0,-5 2-16,0-2 7,0 1-15,-2-1-11,-1 2 3,-2-2-17,-5 1 8,1 1-6,-3 0-8,0 0 1,-3 1-5,0-1-1,-3 2 17,-10 1-12,19-6-13,-19 6 0,13-2 0,-13 2-25,13-4-31,-13 4-42,0 0-55,13-4-57,-13 4-102,0 0-86,0 0-111,0 0-118,0 0-870,0 0-1119</inkml:trace>
  <inkml:trace contextRef="#ctx0" brushRef="#br0" timeOffset="35401.37">25597 3975 390,'0'0'712,"-23"2"-124,23-2-22,-17 1-60,17-1-35,-16 1-49,16-1-45,-13 0-42,13 0-52,0 0-28,-13 2-56,13-2-34,0 0-15,0 0-1,0 0-8,0 0-7,11 6-10,6-6-9,4 1-11,8 1-14,0-2-14,7 1-6,5 0-8,-1-1 8,0 1-8,1-1-3,-1 2-6,-2-4-9,-4 4 9,-2-4-16,-3 2 9,-4 0-9,-2 0 5,-1-1 1,-7 1 2,1-1-10,-2 1 3,-14 0-11,23 0-2,-23 0-13,17 0 2,-17 0-24,16 0-37,-16 0-61,0 0-45,13-1-51,-13 1-77,0 0-95,0 0-147,12-3-127,-12 3-224,0 0-390,0 0-871</inkml:trace>
  <inkml:trace contextRef="#ctx0" brushRef="#br0" timeOffset="36585.92">27375 5148 596,'-11'2'673,"11"-2"-125,-16 5-20,16-5-54,-10 3-40,10-3-44,0 0-33,-11 7 7,11-7-45,0 0-3,5 7-53,-5-7 1,23 3-37,-3 0-18,8-2-38,3 2 0,9-3-41,2 0-3,10 0-4,-2 0-3,-1 0 1,-6 0 7,0-3-11,0 3-4,-1-1-9,-4-2-17,-1 2-16,-9 0-5,-3 0 5,-2-1-6,-5 2-11,-3 0-3,0 0-6,-2-3-5,-13 3-7,20 0-11,-20 0-12,13 0 1,-13 0-13,0 0-32,0 0-43,0 0-50,10-2-68,-10 2-37,0 0-113,0 0-70,0 0-143,0 0-140,-12 2-234,12-2-466,0 0-1001</inkml:trace>
  <inkml:trace contextRef="#ctx0" brushRef="#br0" timeOffset="37233.85">29637 6062 497,'0'0'526,"-13"8"-82,13-8-40,-14 7-16,14-7-39,-14 7-22,14-7-14,-13 7 7,13-7-27,-12 5-4,12-5-47,-11 7-8,11-7-33,-8 5 15,8-5-22,-8 5 19,8-5-19,0 0 3,-8 7-19,8-7 18,0 0 4,0 0 6,8 5-23,-8-5-27,20 3 17,-6-3-56,7 0 14,5-3-40,4 3-13,6-2-4,2 1-11,3 0-2,1-2-3,-1 2-6,1 0 0,-2-2 0,-3 1 1,-7 0-2,0 1 4,-2 0-1,-6-1-38,-1 1-16,-1 0 0,-5 1 0,-1-2 0,-1 1 0,-2 0 0,-11 1 0,19 0 0,-19 0 0,16-3 0,-16 3 0,14 0 0,-14 0 0,0 0 0,15-1 0,-15 1 0,0 0 0,13-1 0,-13 1-127,0 0-155,0 0-62,0 0-47,9-4-55,-9 4-113,0 0-41,0 0-65,-8-6-176,8 6-401,-10-5-851</inkml:trace>
  <inkml:trace contextRef="#ctx0" brushRef="#br0" timeOffset="38350.03">23211 1681 1,'0'0'715,"-17"2"-169,17-2-89,0 0-34,-15 2-63,15-2-64,0 0-27,-11 4-11,11-4 20,0 0-36,0 0-4,10 6-21,-10-6-36,20 3-5,-1-2-11,4-1-25,7-1-23,7 0-12,1 1-9,2-2-12,3 1 2,6-1 1,2-1-8,1-1-14,-3 2-21,-1 0 13,-7-1-22,-1 1 20,-4-1-17,-7 1 35,-2 2-4,-8-3 36,2 1 3,-5 1-1,-2 0-18,-2 0-26,0-1-5,-12 2-13,15-2-22,-15 2 1,10-3-9,-10 3-13,0 0-42,0 0-38,7-5-51,-7 5-66,0 0-84,0 0-113,0 0-109,0 0-80,0 0-847,0 0-1039</inkml:trace>
  <inkml:trace contextRef="#ctx0" brushRef="#br0" timeOffset="39393.9">25485 1544 815,'0'0'692,"3"-13"-71,-3 13-41,4-10-61,-4 10-47,1-11-46,-1 11-63,0 0-69,3-9-57,-3 9-48,0 0-22,0 0-5,0 0 5,7 12-2,-7-2-18,2 2-12,0 5-16,0 0 13,-1 2 3,-1 3-18,2 1-14,1 0-13,-3 2-16,0-1-7,0 0-14,2-4-6,-2 1-12,0-2-3,0 1-9,0-2-2,2-1-3,-2-2-2,1-3-3,-1 1 10,0-1-6,0-12-12,1 20 16,-1-20-61,0 14-34,0-14-38,2 14-32,-2-14-44,0 0-69,3 11-99,-3-11-133,0 0-152,0 0-136,0 0-567,13-5-945</inkml:trace>
  <inkml:trace contextRef="#ctx0" brushRef="#br0" timeOffset="39873.31">27631 1511 75,'4'-9'687,"-4"9"-85,5-18-48,-5 18-74,1-17-45,-1 17 7,4-14-35,-4 14-22,2-14-20,-2 14-62,0 0-34,3-13-62,-3 13-31,0 0-54,0 0 15,0 0-12,0 0 21,8 12 0,-5 3 22,0 2-8,0 5 16,0 0-26,-1 2-85,1 2 36,0-2-52,0 3 23,-3-3-51,2 2 39,0-3-55,0-2 38,-1-1-37,1-1 29,-2-2-3,1-2 2,0-1-19,-1 1 8,0-3-32,0-12-40,2 19-63,-2-19-8,2 16-51,-2-16-43,0 11-109,0-11-119,0 0-144,0 0-113,12 3-747,-12-3-1060</inkml:trace>
  <inkml:trace contextRef="#ctx0" brushRef="#br0" timeOffset="40709.1">29926 1651 146,'0'0'573,"0"0"-96,0 0-48,-13 4-32,13-4-45,0 0-42,0 0-19,0 0-2,-9 4-12,9-4 25,0 0 7,0 0-38,9 7-33,-9-7-17,15 5 9,-3-5-39,2 2 18,4-2-56,2 3 7,7-3-23,1 1 12,1-1-42,3 0 8,7-1-32,-2 1 22,1 0-47,-2-3 28,0 3-40,-4-2 23,-3 2-45,-1-3 38,-1 1-42,-6 1 32,-1 0-45,-2 0 38,-4-1-43,0 2 46,-3-1-42,-11 1 23,21-1-37,-21 1 41,15 0-39,-15 0 28,14-3-51,-14 3-3,0 0-81,13-1-21,-13 1-73,0 0-64,0 0-75,0 0-95,0 0-126,0 0-106,0 0-694,0 0-968</inkml:trace>
  <inkml:trace contextRef="#ctx0" brushRef="#br0" timeOffset="41881.01">21062 2696 500,'0'0'475,"0"0"-95,-12-4-33,12 4-17,0 0 9,-7-4-10,7 4-20,0 0-19,-6-8-24,6 8 0,0 0-55,7-13 20,-7 13-19,11-13-22,-2 7 4,2-1-18,2 0-1,2 0 10,2 0-10,0 3-7,6-2-13,0 2-26,-4 3-23,3-2-16,0 3-17,-2 3-20,-2-2-8,1 4-5,-2 1-6,1 4-2,-5-1-4,-2 1-7,-5 3-1,0 1 3,-6 1-7,-4 2 1,-3 3-7,-7 3-6,-1-1-1,-7 4 2,-1 0-7,0-2-1,-2-1-2,-2-2-1,4-1 0,0-3 0,0 0 5,1-2-1,2-3 0,3 0-1,0-1 2,4-1 3,1-4-9,2 2 2,2-3-6,0 2 5,8-7-3,-6 8 2,6-8 4,0 0 5,10 4-8,-10-4 2,21 0 0,-8-2-2,6 0 5,5-1 5,3-1-2,1 0-5,7 0 4,1 0-1,1 0 2,2 1 9,-2-3 14,-1 5 9,-2-3 5,-5 2-4,-3 0 4,-4-1 2,-3 3 13,-1-2 0,-4 2 2,0-3 2,-1 3 10,-13 0-14,19-1 2,-19 1 19,14-3-44,-14 3-9,0 0-4,15-1-7,-15 1-7,0 0-41,0 0-58,0 0-55,12-2-74,-12 2-104,0 0-100,0 0-173,0 0-172,0 0-719,5-7-1120</inkml:trace>
  <inkml:trace contextRef="#ctx0" brushRef="#br0" timeOffset="42756.98">25019 2832 190,'0'0'581,"0"0"-115,-10 3-47,10-3-41,0 0-44,-14 4-48,14-4-23,0 0-19,-9 3-7,9-3-34,0 0-3,0 0-11,0 0 20,0 0 18,0 0-25,6 10 3,6-7-15,1-2-1,4 2-23,3-3 7,7 1-23,1 1-8,2-2-15,0 0 2,0-2 0,2 1-3,-1 1 5,1-3-14,2 2 11,-3 0-20,-4-2 5,2 2-6,-8-2-18,0 2-16,-2-1-4,-3 0-17,-5 2 0,3-3-6,-14 3-11,22 0-5,-22 0-8,18-1-7,-18 1-6,13-3-50,-13 3-42,0 0-95,14-2-82,-14 2-82,0 0-122,7-6-175,-7 6-146,0 0-725,7-6-1137</inkml:trace>
  <inkml:trace contextRef="#ctx0" brushRef="#br0" timeOffset="43207.49">27306 2685 792,'0'0'689,"0"0"-57,-10 7-55,10-7-71,0 0-65,0 0-53,-6 9-7,6-9-7,0 0-22,13 5-28,-13-5-33,25 3-37,-7-2-22,1 0-23,5 1-14,5-2-35,2-2-7,5 2-35,2-2-10,-1 2-26,-2-3 1,-4 1-31,-1-1 2,-3 1-20,0-1 2,-4 1-10,-3 0-1,0-1-25,-5 1-25,2-1-48,-6 2-42,3-2-53,-14 3-53,19-5-66,-19 5-68,16-5-85,-16 5-75,11-7-84,-11 7-113,12-8-571,-12 8-891</inkml:trace>
  <inkml:trace contextRef="#ctx0" brushRef="#br0" timeOffset="43735.07">29838 2715 565,'0'0'676,"-11"6"-93,11-6-43,0 0-71,-11 5-50,11-5-49,0 0-37,-8 6-24,8-6-19,0 0 4,0 0-23,5 7-20,-5-7-18,18 6-27,-5-3-10,3-2-4,3 0-15,3 4 2,4-4-24,3 0 10,1 2-40,2-2 3,4 2-24,-6-3-6,2 2-15,-2-2-16,-2 1-11,-2-1 1,-3 0-14,-3 0-1,-1 0-12,-5 2 5,0-2-8,-1 0-7,-13 0 1,21 0-9,-21 0 9,16 0-8,-16 0-9,16 0-13,-16 0-23,0 0-27,17 1-56,-17-1-61,0 0-64,0 0-91,11-3-67,-11 3-81,0 0-95,0 0-38,0 0-189,0 0-474,-9-3-882</inkml:trace>
  <inkml:trace contextRef="#ctx0" brushRef="#br0" timeOffset="44598.11">21423 4022 496,'-16'3'702,"3"2"-127,-2-2-24,3-1-48,2 1-23,10-3-69,-18 4-61,18-4-40,-13 5-19,13-5 2,-9 5 1,9-5-9,0 0 15,2 11-17,-2-11-6,14 8-17,-2-6-35,6 1-29,3-1-28,7-1-25,3 2-27,7-3-20,-1 0-27,1-1-6,2 1-16,-2-3-10,0 2 0,-2 0-13,-5-1 5,-2 1-18,-1-1-22,-3 2-24,-6-3-31,1 3-27,-2 0-29,-4-1-50,-1 0-54,-13 1-69,21-2-55,-21 2-101,19-1-129,-19 1-114,13-4-837,-13 4-1164</inkml:trace>
  <inkml:trace contextRef="#ctx0" brushRef="#br0" timeOffset="45021.21">23534 3974 389,'0'0'649,"-13"3"-101,13-3-42,-11 2-65,11-2-46,0 0-70,-10 3 21,10-3-7,0 0 0,0 0-32,8 8-17,-8-8-18,20 2-22,-5-1-7,4 2-23,7 0 8,3-2-40,7 0-14,5 2-25,-1-2-3,1 0-6,1-1-23,-1 0 7,0-1 4,-1 0-14,-3 1-1,-2-3-4,-4 2-18,-3 1 0,-7-1 2,0 1-2,-2-3 3,-5 3-3,0 0-40,-1-1-51,-13 1 0,22-2 0,-22 2 0,14-2 0,-14 2 0,11-4 0,-11 4 0,0 0 0,12-5 0,-12 5-206,0 0-99,0 0-130,5-8-135,-5 8-154,0 0-171,-7-8-706,7 8-1253</inkml:trace>
  <inkml:trace contextRef="#ctx0" brushRef="#br0" timeOffset="46129.91">27641 3825 13,'-10'-5'695,"2"2"-139,8 3-69,-15-7-20,15 7-41,-10-10-56,10 10-22,-9-8-46,9 8-20,-4-11-61,4 11 7,0-13-44,0 13-3,6-13-13,2 4-3,-1 2-28,5-2-2,1 1-26,1 2 18,-1-1-23,4 1-6,-1 2-20,-1 0-11,2 1-18,-3 2-2,-1 2-15,2 2-1,-5 1-17,3 1 5,-3 3-1,0 1 6,-5 0-6,-2 0-3,-2 4 1,-1-1-2,-4 1-8,-1 2 0,-3-2-18,0 2-20,-5 2-2,1-4-21,0 0 8,-1 1-14,0-3 15,3-2-18,-1 0 15,-1 1-8,6-3 30,-3-2-6,9-5 13,-11 10-17,11-10 11,0 0-7,-9 6 22,9-6-10,0 0 15,0 0-6,13-1-3,-13 1 20,16-4-21,-16 4 14,20-4 5,-5 2-5,2 0 7,0 1 14,3-1 8,-1 2-3,2 0-3,-2 2-9,2 1 9,-2-1-2,0 4-21,-3-1 19,1 2-11,-3 0 16,-1 0-24,-4 1 23,1-1-9,-4 2 17,-2-1 0,-4-8 13,0 17-5,-4-8 14,0 0 2,-6 2 3,-1-2-5,-2 0 18,-3-1 1,-3 2-10,-2-2 0,0-1-7,-3 0-4,0-1-8,-1-1-9,0 1 11,-1-3-27,2 1-5,-1-1-2,5-1-13,0 0-27,1-2-46,2 0-36,3 0-72,-1 0-58,1-2-107,5-2-121,0 0-83,9 4-258,-14-7-381,14 7-803</inkml:trace>
  <inkml:trace contextRef="#ctx0" brushRef="#br0" timeOffset="46594.28">29345 3880 556,'-13'0'596,"13"0"-85,0 0-41,-16-2-52,16 2-24,0 0-56,0 0 2,0 0-46,0 0 37,0 0-15,0 0 2,0 0-13,0 0-9,17 6-6,2-3-29,1-2-30,6 3-17,2-3-21,4 1-13,6 0-17,1 1-9,-1-1-22,2 0 4,-2 0-21,-1-2-8,-5 0-17,-3 0 8,1 0-10,-3 0-6,-6 0-1,0-1 1,-2 1-71,-4 0-11,-1-1 0,-1-1 0,0 1 0,-2 0 0,-11 1 0,18-1 0,-18 1 0,14-3 0,-14 3 0,14-1 0,-14 1 0,0 0 0,14-3 0,-14 3 0,0 0-119,12-3-222,-12 3-72,0 0-43,0 0-90,0 0-103,0 0-63,0 0-179,0 0-395,-8-6-891</inkml:trace>
  <inkml:trace contextRef="#ctx0" brushRef="#br0" timeOffset="47422.11">21123 5114 341,'-14'-3'714,"14"3"-152,0 0-66,-14-2-60,14 2-35,0 0-41,0 0-29,0 0-24,0 0 22,0 0-32,0 0-4,8 5-40,-8-5-17,24 3-45,-6-2 2,2 0-25,7-1-2,2 2-37,2-2-10,2 0-39,4 0 4,2-2-34,-9 2 6,1-1-27,0 0 7,-3 0-21,-6-1 17,-1 0-24,0 1 14,-5 1-40,0-1-2,-5 0-45,-11 1-19,23 0-62,-23 0-71,16-3-93,-16 3-122,12-2-77,-12 2-129,0 0-726,13-2-966</inkml:trace>
  <inkml:trace contextRef="#ctx0" brushRef="#br0" timeOffset="48165.9">23183 4857 52,'0'0'753,"2"-9"-169,-2 9-52,0 0-34,3-12-29,-3 12-47,0 0-52,4-10-49,-4 10-25,0 0-52,0 0-43,0 0-15,0 0-2,0 0-15,0 0 2,0 0-10,2 18 0,-4-7-22,-1 1-17,-1 3-17,1 2 9,-5 2-34,3 2 6,-3-1-32,2-1 6,-2 1-26,-2-1 10,2-2-20,-1 0 12,0 0-21,2-3 23,-1-1-34,0-1 19,1-1-7,0-2-5,2 0 1,1-1 0,4-8-7,-7 12-2,7-12-5,-7 10 7,7-10 7,0 0-11,2 11 2,-2-11-1,0 0-15,14 5 21,-14-5-23,16 0-1,-16 0-33,27 0 11,-12 0-32,3-3 25,1 2-25,3-2 13,4 1-27,-2-1 15,3 0-22,0 1 14,1-2-16,0 1 16,-1 0-20,-2 0 15,2-1-19,-4-1 30,1 1-9,-4 3 27,-4-3 1,-1-1 31,-2 3-9,-1-1 21,-2 0-7,-10 3-15,14-9 26,-14 9-9,10-5-3,-10 5 3,5-8 0,-5 8 10,0 0-2,3-11-4,-3 11 10,0 0-3,-5-13 6,5 13-3,-5-9 3,5 9 1,-9-11 20,9 11 17,-9-11 13,9 11 9,-10-12 4,10 12 14,-10-9 3,10 9 9,-9-7-5,9 7-13,-7-6-6,7 6-15,0 0-6,-9-5-5,9 5 27,0 0 23,-10 6 2,10-6-17,-3 12 15,3-12-22,-1 19 10,1-19-12,0 24 2,0-11-4,1 3 5,1 1-20,-1 2 1,0 0 25,2 1-48,-2 0 35,3 1-51,0 1 35,-2-4-84,2 2-55,1-5-40,-1 1-72,0-1-104,1-3-95,-1 0-168,1-3-148,0 2-833,1-6-1190</inkml:trace>
  <inkml:trace contextRef="#ctx0" brushRef="#br0" timeOffset="48994.28">25144 4783 160,'0'0'716,"7"-12"-97,-7 12-40,4-10-61,-4 10-12,5-8-56,-5 8-26,0 0-33,6-10-24,-6 10-56,0 0-23,0 0-40,5-7-30,-5 7-41,0 0 48,0 0-37,4 15-13,-4-15-7,0 21-22,-2-5-2,-1 1-27,-1-1-17,-1 4-22,-3 0-10,1 1-16,0-2-1,-2 1-12,0-1-1,0 0-22,0-4 5,2-1-5,-2 1-5,3-3-6,-1 0 4,3-3-4,-1 1 0,1-2 5,4-8-9,-7 13-6,7-13 9,-5 11 4,5-11 7,0 0-11,2 10 0,-2-10-4,0 0-3,12 4 13,-12-4-9,13 0-7,-13 0-4,20 0-3,-7 0-3,1 0-16,4-2 20,1 1-24,0 1-1,1-1-3,2 1-3,2-1-8,0-1 7,3 0 3,-2 1-1,-4-1 11,2 1-24,-2 0 28,2 1 2,-4-3 31,-1 1-36,1 1 9,-4 0 4,-1-2 12,-2 2-5,1 0 12,-2 1-6,-11 0 11,19-3-12,-19 3 10,15-2-9,-15 2 6,14-2-4,-14 2 9,0 0-3,15-3 4,-15 3-15,0 0 12,11-5-18,-11 5 17,0 0-8,0 0 8,8-5-9,-8 5 3,0 0-3,0 0 1,-5-12-3,5 12 14,-10-5-11,10 5 11,-13-9-10,5 4 6,8 5-5,-18-9 7,9 3-9,-1 1 17,1 1 4,0-2 9,0-1-3,0 2 8,0-1 9,3 0 4,-2 1 8,8 5-9,-13-7-2,13 7-7,-11-7-12,11 7-2,-9-5-7,9 5-2,0 0 0,0 0 27,-9 3 18,9-3 3,0 12 5,0-12 27,3 19-12,-2-6-7,3 1-6,-1 0-5,-1 3-6,2 0-14,-2 3-28,2 2-13,0 1 0,0 4 0,1 1 0,-1-3 0,1 0 0,0-1 0,0-2 0,0 2 0,0-3 0,-2-4-24,1 0-306,1 0-131,-3-4-146,1 0-221,-2-1-1045,2-2-1594</inkml:trace>
  <inkml:trace contextRef="#ctx0" brushRef="#br0" timeOffset="49816.87">29569 4884 124,'-11'2'690,"-1"0"-129,12-2-48,-16 4-49,16-4-50,-14 4-11,14-4-51,-12 3 1,12-3-53,-10 4-7,10-4-39,0 0-7,-10 5-10,10-5 8,0 0 7,0 0-10,8 5-25,-8-5-24,21 3-35,-3-2-27,1 0-22,4-1-4,4 0-24,1-1 4,1 0 14,2-2-33,0 1 14,2 0-33,-2-2 2,2 0 3,3 2-7,-1-1-9,-1-1 0,-6 2-5,-3-2-6,1 2-2,-4 0-4,-1-1-5,-1 1 3,-1 0-3,-2 0 1,-4 0-10,0 1-1,1-2 2,-14 3 2,22-1-5,-22 1 3,15-3-6,-15 3 0,15-1 1,-15 1 3,11-2-7,-11 2-22,0 0-39,0 0-48,0 0-59,0 0-54,0 0-73,0 0-64,0 0-114,-9-7-138,9 7-76,-17-3-797,17 3-1113</inkml:trace>
  <inkml:trace contextRef="#ctx0" brushRef="#br0" timeOffset="50724.93">21151 6257 602,'-10'4'609,"10"-4"-88,-13 5-27,13-5-36,-10 2-26,10-2-19,0 0-41,0 0 8,-8 7-56,8-7 20,0 0-21,13 5-14,-13-5-21,23 4-17,-8-1-23,6-2-33,3-1 11,7 0-47,6 0 9,4-1-47,7-2 6,1 1-58,2-1 22,1 2-44,0-2 18,1-1-44,-1 1 27,0 1-45,-2-1 31,-2 1-41,-10-1 25,-1 0-40,-6 2 38,-4 0-41,-4-1 34,-3 0-21,-2 2 25,-2-3-29,-2 3 11,-2 0-15,-12 0 0,17-2 0,-17 2 0,14-4 0,-14 4 0,0 0-36,12-6-57,-12 6-78,0 0-16,0 0-94,0 0-87,3-7-104,-3 7-154,0 0-151,0 0-862,-3-10-1301</inkml:trace>
  <inkml:trace contextRef="#ctx0" brushRef="#br0" timeOffset="52065.93">23568 6101 695,'8'-5'601,"-8"5"-37,7-7-30,-7 7-47,6-7-30,-6 7-37,5-8-36,-5 8-23,0 0-29,9-7-22,-9 7-44,0 0-31,0 0-38,7-6-36,-7 6-28,0 0 23,0 0-54,0 0 64,-6 14-58,2-5 29,0 2-43,-1 1 30,-1 1-37,0 1 15,-1 2-42,0 0 34,1-1-60,0 0 30,1 1-44,0 0 33,-1 0-41,3-2-3,1-2 3,1 0-23,-1-2 55,2-10-32,3 19 4,1-9 10,0-3-15,2 1-1,1-3 36,1 0-27,3 1-23,0-3 34,0 0-38,2 1 37,3-1-43,1-1 36,-1-2-37,3 3 33,0 0-31,0-1 2,2 2 7,0-1-8,-1-1 0,1 1 7,1 2-3,-1-1-1,-2 1 8,-3 2-10,2-2 8,-3 0-1,-1 0 0,-1 1 3,0 0 2,-4 0 6,0-1-5,-1 1 10,-8-6-1,7 12-3,-7-12-9,0 0 8,-1 17 2,1-17 3,-10 13 22,1-7-32,-1 2 27,-3-1-39,-3 0 38,-1 0-38,-3-2 34,-1 3-28,-2-4 36,1 3-39,-2-2 21,1-2-53,-2-1-9,5 1-50,-3-3-38,3 0-29,-2-3-47,3 1-72,-2-1-59,6-4-94,-2 0-104,3-3-84,1 0-113,4-3-607,3-3-947</inkml:trace>
  <inkml:trace contextRef="#ctx0" brushRef="#br0" timeOffset="52333.06">23744 6134 758,'11'-4'664,"-11"4"-54,0 0-40,12-5-63,-12 5-63,14-2-53,-3 0-36,2-1-44,5 1-19,1-3-21,6 2-27,1-2-9,2 1-24,4-3-21,2 2-12,-2 0 15,1 0-64,-1-2 45,-4 4-60,0-2 37,4 0-53,0 1 15,-5-1-49,0 1 27,-4-1-49,-3 2 21,-3 1-42,0-1 28,-4 0-43,-2 1 38,0 0-50,-11 2 6,16-3-81,-16 3-14,0 0-96,9-4-72,-9 4-83,0 0-123,0 0-157,0 0-115,-13-3-771,13 3-1140</inkml:trace>
  <inkml:trace contextRef="#ctx0" brushRef="#br0" timeOffset="52705.12">25517 6189 119,'0'0'759,"-11"2"-156,11-2-46,0 0-30,-12 4-39,12-4-43,0 0-54,0 0 8,-6 8-24,6-8-4,0 0-8,0 0-26,13 8-35,-13-8-27,20 4 6,-6-3-63,6 0 15,3-1-60,3 0 3,3 0-57,1 0-8,1 0-8,3 0-1,-4 0-12,3 0-20,-5-1 18,-1 0-41,-1 1 19,-4-2-63,-1 1-3,-2 0 0,-2 0 0,-4 1 0,-1-2 0,0 1-67,-12 1-52,17-2-97,-17 2-92,10-5-105,-10 5-106,0 0-161,0 0-148,1-11-768,-1 11-1248</inkml:trace>
  <inkml:trace contextRef="#ctx0" brushRef="#br0" timeOffset="53461.46">27558 6096 802,'0'0'633,"-7"-7"-80,7 7-49,0 0-60,0 0-30,0 0-63,-8-5-21,8 5-43,0 0-27,0 0-55,0 0-13,0 0-47,0 0 23,-13 5-20,13-5 15,-4 10-37,4-10 8,-5 17-25,0-5 20,1-2-37,4 2 2,-3-1-30,2 2 4,0-1-26,0 1 10,-2-1-24,3 0 17,0-1-22,0 1 10,0-12-12,4 22 16,-4-22-6,5 20 33,-1-12-28,3 0 15,0-1-7,4 1-4,1-1-14,1 0 2,3-2-8,0 0 9,0 0-20,3-1 2,0 0-9,3 2 34,0-3-36,-1 2 5,3-2 2,-3 2-4,-1-1-11,-2 0 9,-1 1-6,2-1 6,-3 0 8,0 0-10,0 1-13,-3 0 8,-3-2-1,0 2 9,-1 2-7,1-3 13,-10-4-10,14 10 11,-14-10-9,7 12 7,-7-12 8,2 12-3,-2-12 23,-4 10-17,-1-2 10,-4-3-6,0 0 3,-2 1-1,-3 1-6,-3-2-1,1 0 0,-2 0-4,-4-2-5,-1 1 6,-2 1-12,5-3 2,-2-1-6,1 1-1,0-1-31,0-1-44,1-1-17,2-1-67,-1-1-24,1 1-92,3-5-76,1 2-145,3-3-121,2-1-152,1-1-599,3 0-973</inkml:trace>
  <inkml:trace contextRef="#ctx0" brushRef="#br0" timeOffset="53817.65">27876 6090 458,'0'0'838,"0"0"-147,0 0-63,0 0-49,0 0-80,0 0-43,0-11-86,0 11-26,0 0-21,11-4-25,-11 4-25,12-1-33,2-1-17,-1 0-32,5-1-20,4 2-19,3-2-13,2 1-12,2-1-4,-2 1-5,5-1-8,-3 3-8,2-1-16,-2-1-1,0 1-10,-1 0-2,-3 1-3,-2-2 0,-1 2-3,-2-1-12,-2 1-2,-2 0-3,-2 0-9,-2-1-28,-12 1-13,22-1 0,-22 1 0,18 0 0,-18 0 0,14-2 0,-14 2 0,0 0 0,18 0 0,-18 0 0,0 0 0,11-3 0,-11 3 0,0 0-127,0 0-102,0 0-73,0 0-62,2-10-83,-2 10-110,0 0-124,-10-4-167,10 4-623,-13-6-1093</inkml:trace>
  <inkml:trace contextRef="#ctx0" brushRef="#br1" timeOffset="61369.23">881 7184 543,'0'0'653,"13"-2"-89,-13 2-26,14-4-75,-14 4-19,14-3-35,-14 3-14,12-4-13,-12 4-34,8-4-17,-8 4-23,0 0-31,9-4-26,-9 4-20,0 0-42,0 0-36,0 0-36,-6-9-23,6 9-7,-14-2-11,14 2-14,-22 1-11,9 2-5,-4 0-1,-1-1-24,-1 2-3,-4 1-7,-2 2 4,0-1 3,3 3-13,0-1-7,-1 2 4,2 0-7,3-2 18,0 3-15,1 0-4,3-3-3,3 1-3,2 0 1,0-2 0,4 3 8,5-10-4,-6 14 4,6-14-6,4 13 10,-4-13-1,13 12 2,-1-7 10,1 1-25,3-1 22,2 0-5,5 0-2,1 2 0,-1-1-1,4 0-4,5-1 23,-1 3-14,-2-2-34,2 1 27,-3 3-9,-4-2 4,-2 0-1,-1 1 17,-1-1-15,-2 2 18,-5-2-17,-1 1 11,0 0 1,-4-1 27,-3 2-6,-1 0 13,-4-10 19,0 15 8,-4-4 9,-1-3-3,-5 2 2,-2-1-7,-5 1-7,-2-1-6,-4 1-9,-4 0-8,0-2-7,-2-1-8,3 0 2,-1-3-7,2 1-12,-2-2 0,1 0-3,1-2-1,1 1-3,4-2 6,0-2-14,-3 0-11,5-1-13,-2-1-26,6-2-28,-1-2-13,1 2-51,3-3-15,0-2-49,1 1-51,4-1-77,4 1-62,2 10-98,2-21-71,2 11-41,2 1-807,2-1-1025</inkml:trace>
  <inkml:trace contextRef="#ctx0" brushRef="#br1" timeOffset="61746.1">1232 7349 252,'7'-9'828,"-7"9"-152,6-12-32,-6 12-66,5-10-35,-5 10-35,4-11-37,-4 11-53,3-11 2,-3 11-18,4-11-36,-4 11-36,0 0-58,3-10-38,-3 10-43,0 0-35,0 0-40,4-10-30,-4 10-9,0 0-12,0 0 3,-2 14-7,0-3 5,0-1-4,1 6-3,-4 1-8,1 1 16,0 2-5,1 2-8,-3 0-46,4 1-8,0-4 0,-1-1 0,2 2 0,0-1 0,1-2 0,1 2 0,0-1 0,2 1 0,1-4 0,0 0 0,0-1 0,1 0 0,1-5 0,2 2 0,1-2 0,0-1 0,0-4 0,2 2 0,-2-3 0,4-1 0,-13-2 0,24 0-38,-11-2-173,0-1-55,1 0-57,-3 0-34,1-2-27,1-2-56,-5 2-87,2 0-58,-2-2-75,-1 0-150,1 0-315,-2-2-739</inkml:trace>
  <inkml:trace contextRef="#ctx0" brushRef="#br1" timeOffset="61949.13">1247 7531 218,'0'0'839,"-22"2"-159,22-2-67,-11 3-97,11-3-56,0 0-97,-11 0-21,11 0-48,0 0-36,0 0-40,0 0-27,0 0-46,16 2-14,-16-2-37,24-2-3,-9-1-53,4-1 32,0 0-36,2 0-40,4 0-70,0-3-25,2 1-85,-3 1-81,-1 1-85,-3-2-74,1 3-91,-2-1-18,0 0-443,-1 1-572</inkml:trace>
  <inkml:trace contextRef="#ctx0" brushRef="#br1" timeOffset="62545.72">1616 7510 533,'0'0'640,"0"0"-75,0 0-15,0 0-83,10 8-21,-10-8-91,12 1-11,-12-1-57,17-2-18,-6 0-64,2-1-20,1-1-44,1 0 5,3-1-28,-2 1 9,2-3-31,0 1-4,0-1-24,3-1 4,-6 2-21,0-1 4,-1 2-12,-2-1 33,-1 1-6,-3-1 0,0 2-23,-8 4-5,9-8-18,-9 8 0,0 0-3,0 0-2,-9-10-1,9 10-2,-16 1-8,16-1 11,-23 4-9,9 2 14,-1 0-3,0 2 23,-3 1 18,2 0-8,0 2-8,0 0-7,2 0-6,3 0-6,2 0-6,-2 0-1,4 0 9,1-1-11,2 2-6,1-2 8,3 2-4,1-1-10,2-1-7,0-1-11,6 2-12,1-2-31,3-1-21,3 2-21,5-3-17,0 1-43,4-5 1,-2 2-11,2-2-4,1 0-2,-2-3-36,-4 0 21,2-3 7,-1 0 38,-1 0 1,-6-2 38,4 0 13,-5-2 30,0-3 3,-3 0 26,-1 1-5,-1-1 68,-2-2-6,-1 0 53,-1 2-26,-2-2 63,0 0 16,0 2 14,-2-1 18,3 0 22,-3 11-8,2-19 13,-2 19-6,2-14-18,-2 14-24,2-12-28,-2 12-26,0 0-25,2-10 3,-2 10 8,0 0 33,0 0 4,8 11 12,-8-11 14,3 18 9,-2-4 0,0 2-3,0 3-23,-1 1 9,0 6 47,0 2-13,0 5-24,-1 4-139,0-2 0,0 4 0,-2 4 0,1 0 0,-2-7 0,1 1 0,2-1 0,-1 0 0,-1-4 0,-1 0 0,3-6 0,-3-1 0,1-3 0,0-1 0,0-4 0,-1-1-142,1-3-163,0-2-87,3-11-87,-7 16-170,7-16-150,-7 9-916,7-9-1394</inkml:trace>
  <inkml:trace contextRef="#ctx0" brushRef="#br1" timeOffset="62884.68">1987 7577 511,'2'-14'728,"-1"4"-123,3-2-53,-1 2-39,2-1-94,0-1-15,1 1-58,4 1-34,0-2-42,-2 3-16,4 1-41,-1-1-14,2 3-30,3-1-12,-3 3-26,4 0-6,-4 3-9,2 1-10,0 1 0,1 2-9,-1 1 4,0 3-3,-4 0-11,3 1-1,-4 1 9,-2 0-12,-4 2-3,1-1-10,-5 1-11,0 1 2,-4-1-7,-1 0-4,-3 4-9,-2-6-4,0 4-6,-2-2-8,-1-1-4,-1-1-16,3 0-49,-2-1-53,2 0-51,0-3-49,1 0-74,1-2-76,9-3-128,-17 6-104,17-6-103,0 0-762,0 0-1060</inkml:trace>
  <inkml:trace contextRef="#ctx0" brushRef="#br1" timeOffset="63349.27">2482 7415 370,'0'0'804,"11"-12"-102,-11 12-86,9-10-47,-9 10-83,11-12-40,-11 12-59,12-11-41,-6 4-32,3 1-15,0 0-19,1 0-30,1 1-1,1 2-17,3-1-15,-1 0-19,-1 3-34,1 0-18,0-1-16,0 4-16,0-2-12,2 1-23,-2 3-13,0 0-6,-4 2-14,0 0 0,-2-1-5,-2 4-10,-2 0-4,-4-9 1,0 19-6,-4-9-2,-2 3-8,-7 1 3,-1 1-4,-4-3-2,-2 4 5,-2 0-8,0-2-1,3-2-5,1 0 3,2 0-5,-1-3 0,4 0-5,2-2-8,0 0-6,3-1 8,0 1 7,8-7 5,-5 10 3,5-10 9,6 8-12,-6-8 10,21 8-7,-7-4 9,4-2-9,0 1 2,3-2-2,5 3-2,-1 0 6,3-1 22,2 0 11,0-2-12,1 1-1,-2 0 5,0 1 0,-4-2 4,1 1-4,-4 1-31,-3-3 0,-5 0 0,1 0 0,-2 0 0,-13 0 0,20 0 0,-20 0 0,13-2 0,-13 2 0,0 0-24,11-3-137,-11 3-42,0 0-53,0 0-64,-8-6-65,8 6-83,-14-2-141,14 2-70,-23-1-204,10 1-450,-4 0-936</inkml:trace>
  <inkml:trace contextRef="#ctx0" brushRef="#br1" timeOffset="63790.5">480 8178 115,'-38'4'908,"1"1"-233,5-2-159,-3 1-21,10-1-50,5-1-20,-5 0-85,5 0-15,2 1-29,2-2-29,5 0-35,-3 1-38,14-2-28,-17 1-29,17-1-22,-16 4-12,16-4-2,0 0 11,-7 5-2,7-5 2,0 0-5,9 6-6,3-4-7,3 2-6,5-2-6,10 0 8,5 2-13,6-2 17,15 1-23,5-1 31,18-1-30,3 1 7,8 0-22,9-1-9,2 0-8,6-1-5,4 0-2,24 0-7,-2 0-11,1-1 12,1 0-21,-25-1 2,2 0-6,-3-1 32,-3-2-25,-3 1-14,-6 1 9,-6-2-7,-8 0 11,-9 1-11,-15-1 22,-8 2-6,-11-1 8,-6 0 13,-5 0 3,-5 2-7,-8-3-10,1 2-6,-7-1-2,0 1-7,-10 3 2,13-7 3,-13 7-9,7-7-52,-7 7-48,0 0-57,5-11-93,-5 11-96,0 0-111,1-16-183,-1 16-151,4-10-801,-4 10-1242</inkml:trace>
  <inkml:trace contextRef="#ctx0" brushRef="#br1" timeOffset="64030.96">3211 7392 743,'0'0'902,"0"-12"-140,0 12-95,0 0-52,0-13-70,0 13-85,0 0-71,0 0-58,0-14-64,0 14-54,0 0-45,0 0-30,0 0-31,-2-10-26,2 10-36,0 0-67,0 0-59,0 0-93,0 0-94,0 0-169,0 0-126,0 0-197,7 9-548,-7-9-911</inkml:trace>
  <inkml:trace contextRef="#ctx0" brushRef="#br1" timeOffset="64210.53">3248 7613 648,'0'0'870,"5"15"-52,-5-15-56,4 11-57,-4-11-17,4 8-55,-4-8-33,6 10-6,-6-10-42,0 0-40,5 8-28,-5-8-159,0 0-325,0 0 0,9 6 0,-9-6 0,0 0 0,0 0 0,0 0 0,0 0 0,0 0 0,10-3 0,-10 3 0,0 0 0,0 0-355,6-11-314,-6 11-209,0 0-1102,0 0-1728</inkml:trace>
  <inkml:trace contextRef="#ctx0" brushRef="#br1" timeOffset="65441.05">9652 8374 488,'0'0'462,"0"0"-33,0-13-49,0 13 12,0 0-29,0-12-6,0 12 3,0 0-4,0-12-4,0 12-2,0 0-10,-1-11 2,1 11 6,0 0-3,0 0 50,1-12-48,-1 12 14,0 0-43,0 0 13,0 0-53,3-10-15,-3 10-82,0 0-128,0 0-53,0 0 0,0 0 0,5 11 0,-5-11 0,4 17 0,-3-5 0,0 1 0,-1 3 0,3 1 0,-2 1 0,-1 3 0,1 3 0,1 0 0,-2-2 0,1 3 0,1-1 0,0-1 0,-1-3 0,0 3 0,2-5 0,-2 2 0,2-2 0,-2-2 0,2 0 0,-2-3 0,0-2 0,1 1 0,0-1 0,-2-11 0,1 16 0,-1-16 0,4 13 0,-4-13 0,1 11 0,-1-11 0,0 0 0,3 10 0,-3-10 0,0 0 0,0 0 0,0 0 0,0 0-56,0 0-828,-8-9-217,8 9-837,0 0-1673</inkml:trace>
  <inkml:trace contextRef="#ctx0" brushRef="#br1" timeOffset="67001.91">14813 8264 452,'0'0'811,"0"0"-155,5-7-8,-5 7-94,0 0-2,5-8-56,-5 8-23,0 0-55,0 0-25,7-7-53,-7 7-31,0 0-40,0 0-13,0 0 54,10 6-37,-10-6 20,3 9-56,-3-9 16,6 17-55,-3-8-198,-1 4 0,0 2 0,0 2 0,2 2 0,-3 0 0,0 2 0,0 3 0,1-2 0,-2 3 0,1-1 0,-1-3 0,0 0 0,0 0 0,-1-2 0,1-1 0,0 0 0,-2 0 0,2-4 0,0 1 0,0-3 0,-1-1 0,1-11 0,0 23 0,0-23 0,0 14 0,0-14 0,0 15 0,0-15 0,-1 11 0,1-11 0,0 0 0,1 10 0,-1-10 0,0 0 0,0 0 0,0 0 0,0 0 0,0 0 0,6-5-168,-6 5-650,4-11-185,-4 11-951,4-11-1693</inkml:trace>
  <inkml:trace contextRef="#ctx0" brushRef="#br1" timeOffset="68109.51">22696 8311 132,'3'-10'945,"-3"10"-192,3-10-82,-3 10-70,0 0-43,4-10-45,-4 10-60,0 0-66,0 0-32,5-7-25,-5 7 29,0 0-75,0 0 5,3 9-45,-3-9 34,1 20-17,1-9-15,-2 4-2,1 3-12,0 1-176,0 2-56,2 2 0,-3 0 0,1 1 0,0 0 0,1-3 0,-2 0 0,1-1 0,-1-2 0,0 0 0,0-1 0,-1-3 0,2-1 0,-1 1 0,0-14 0,0 22 0,0-22 0,0 15 0,0-15 0,0 13 0,0-13 0,0 0-21,0 0-398,0 0-78,0 0-138,0 0-131,10-2-190,-5-5-596,1-3-1192</inkml:trace>
  <inkml:trace contextRef="#ctx0" brushRef="#br1" timeOffset="68861.65">23178 8141 805,'0'0'690,"1"-9"-86,-1 9-53,3-10-59,-3 10-34,1-11-77,-1 11-24,4-9-59,-4 9-1,5-12-38,1 7 0,1-2-24,1 3 10,2-2-20,0 3-15,4-1 6,-1 1-29,1 1 21,0 0-67,2 1-12,-2 1-16,0 1-13,0 2-21,-2 1-7,2-1-4,-2 4-4,-1 0 23,-2 2-43,-3 1 25,0 3-38,-3 1 30,-3-2-36,-1 5 32,-1-2-39,-4 2 26,-1 2-32,-1 3-12,-3-1 0,-1 2 0,-2 0 0,2-1 0,1-2 0,-3 2 0,4-3 0,-1 0 0,1 1 0,3-3 0,0 0 0,2-3 0,1 0 0,2-1 0,2-13 0,1 24 0,3-15 0,1 0 0,1-1 0,2 0 0,5-2 0,0 0 0,-1-1 0,4-1 0,-3-2 0,2-2 0,-1 0 0,4-1 0,-2-2 0,2 0 0,-1-3 0,-2 1 0,2-3 0,-3 0 0,0-1 0,-1-3 0,-2 4 0,-1-1 0,-1-1 0,-2 2 0,-2-1 0,1 1 0,-6 8 0,4-13 0,-4 13 0,1-12 0,-1 12 0,0 0 0,-2-15 0,2 15-13,0 0 10,-12-4-9,12 4 3,0 0 0,-13 4 6,13-4 1,-9 12 1,9-12 2,-10 17-26,7-7 36,-1 2-25,0 2 42,1 0-27,2 4 43,1 1-38,1 5-6,3 1 0,0-1 0,1 5 0,2-1 0,1 1 0,-1-1 0,0-1 0,0-3 0,0 0 0,0-2 0,-2-1 0,0 0 0,-2-4 0,-1 0 0,1-2 0,-1-2 0,-2-1 0,-2 0 0,1 0 0,-2-2 0,3-10 0,-6 16 0,0-7 0,1-1 0,5-8 0,-14 12 0,7-7 0,-2-3 0,-1 3 0,-1-3 0,0-1 0,11-1 0,-23 0 0,23 0-173,-25-2-472,14 1-204,-2-4-235,3 3-635,1-5-1401</inkml:trace>
  <inkml:trace contextRef="#ctx0" brushRef="#br0" timeOffset="78901.25">1929 13186 163,'0'0'826,"9"-12"-167,-9 12-62,8-10-44,-8 10-84,5-10-14,-5 10-42,9-10-20,-9 10-44,5-7-17,-5 7-29,0 0-31,6-9-28,-6 9 15,0 0-88,0 0-18,0 0-23,0 0-1,0 0 9,0 0-1,0 0-4,-8 11-3,5-3-8,-4 2-7,2 2-13,-1 0-14,1 3-15,-2 0 15,1 1-33,0 3 5,-1 1-16,1-2-8,1-1-36,1 1 0,1-1 0,-2 1 0,5-1 0,-2 1 0,2-3 0,0 2 0,0-1 0,2-1 0,2-1 0,0 1 0,0-2 0,2 1 0,0-4 0,1 2 0,0-3 0,2 2 0,-1-3-106,0-2-66,2-2-69,-1 1-56,-9-5-66,19 5-31,-19-5-81,18 2-62,-18-2-32,20-3-50,-20 3-104,18-5-437,-8 1-774</inkml:trace>
  <inkml:trace contextRef="#ctx0" brushRef="#br0" timeOffset="79161.06">2176 13328 756,'0'0'660,"2"-17"-72,-2 17-29,3-14-35,-3 14-58,2-10-20,-2 10-52,0 0-35,2-14-49,-2 14-28,0 0-40,0 0-30,3-7 36,-3 7-40,0 0-4,0 0-7,4 9-15,-4-9-17,2 14-7,-2-14-23,2 18-24,-1-8-14,-1-10-21,1 24-11,1-12-15,0 0-11,0 0-7,-2 0-4,1 0-10,0-2-31,-1-10-38,0 22-46,0-22-55,2 17-43,-2-17-71,1 14-50,-1-14-84,2 12-92,-2-12-88,0 0-80,0 0-144,1 12-387,-1-12-802</inkml:trace>
  <inkml:trace contextRef="#ctx0" brushRef="#br0" timeOffset="79458.4">2275 13196 150,'0'-13'922,"0"13"-158,-1-10-97,1 10-65,0 0-61,0-12-50,0 12-69,0 0-60,4-10-29,-4 10-5,0 0-4,10-3-19,-10 3-25,18 7 1,-6-3-10,1 2-10,0 2-22,3 0-7,0 2-23,1 0-19,-2 2-173,2 2-17,-3-2 0,1 3 0,-2-1 0,1 1 0,-2-1 0,0 1 0,-3 1 0,2-1 0,-5 0 0,1-2 0,-1 0 0,-4 2 0,1-3 0,-5 2 0,1-2 0,-1-1 0,-4 3 0,0-2 0,0-2-81,-2 2-509,2-1-143,-4-2-167,2 0-957,-2 0-1572</inkml:trace>
  <inkml:trace contextRef="#ctx0" brushRef="#br0" timeOffset="80673.23">17839 12366 379,'0'0'765,"0"0"-134,1-15-34,-1 15-39,0 0-61,3-9-11,-3 9-35,0 0-65,0 0-31,0 0-31,0 0-38,-3-10-36,3 10-31,0 0 29,0 0-63,-16 1 36,5 3-37,0 1 17,-1 1-45,-2 4 22,-2 3-49,0-1-4,-1 2-10,-1 4-22,1 0-10,2 3-12,1 0-53,0-3-18,3 0 0,2 1 0,1 1 0,1 1 0,2-5 0,1 1 0,3-1 0,0-2 0,1 2 0,2-3 0,2 0 0,1-1 0,2-2 0,1 1 0,0-3 0,2 1-33,3-4-103,0 0-103,1-1-43,-1-1-46,1-3-71,0 0-61,0 0-94,3-3-67,-1 0-118,-1-1-659,2 0-1003</inkml:trace>
  <inkml:trace contextRef="#ctx0" brushRef="#br0" timeOffset="80917.04">17977 12544 145,'1'-14'880,"-1"14"-167,2-12-62,-2 12-60,1-12-78,-1 12-14,0 0-67,1-11-38,-1 11-51,0 0-21,0 0-30,5-11-29,-5 11-7,0 0-19,0 0-5,0 0-7,3 12-16,-3-12-26,1 14-14,-1-14-18,1 20-27,-2-7-21,0-1-21,1-1-11,-2 3-18,1-1-7,1-1-34,-2 1-12,-1 1 0,3-3 0,-2 1 0,0-1-51,1 0-57,1-11-91,-1 18-59,1-18-54,-2 14-96,2-14-98,0 0-126,0 13-114,0-13-828,0 0-1222</inkml:trace>
  <inkml:trace contextRef="#ctx0" brushRef="#br0" timeOffset="81212.18">18208 12380 536,'0'0'809,"0"-16"-122,0 16-50,0-13-70,0 13-27,0 0-43,0-17-77,0 17-53,0 0-68,2-12-40,-2 12-11,0 0 1,0 0-3,11 5 54,-4 1-67,0 3 35,1 3-27,2 2-8,1 3-6,1 0-10,-2 3-106,2-1-111,-2 2 0,-1 0 0,0 0 0,-3 1 0,-1-1 0,1-2 0,-5 1 0,0-2 0,-1 0 0,-2-1 0,-4-1 0,-1 2 0,-6 1 0,-1-4 0,-7 2-140,0 2-656,-5-3-302,-1-3-842,-5 4-1676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3-19T04:34:17.6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28480 1358 313 0,'0'0'508'15,"-3"-8"-94"-15,3 8-5 0,-1-8-17 0,1 8-17 16,-3-10-55-16,3 10-9 0,-3-9-4 0,3 9-7 15,-4-10-21-15,4 10-11 0,-3-11-20 0,3 11-22 16,-2-8-17-16,2 8-23 0,-3-9-18 0,3 9-19 16,-1-7-12-16,1 7-34 0,-3-5-23 0,3 5-21 15,0 0-10-15,0 0-2 0,0 0-4 16,-1 6 0-16,1-6 13 0,0 16-2 0,1-6 13 0,-1 3-20 16,2 1 1-16,-2 2-25 0,1 3 18 15,0-1-17-15,-1 1 9 0,3 3-26 0,-2-4 26 16,0 1-22-16,2 0 16 0,-2 0-14 0,3 0 15 15,0-2-18-15,-2 0 25 0,2-1-33 0,-1-2 21 16,-1 0-22-16,1-4 17 0,-1 1-18 16,1 0 17-16,0-3-17 0,-2 0 26 0,1 0-31 15,0-2 24-15,-2-6-19 0,3 11 22 0,-3-11-24 16,3 8 30-16,-3-8-33 0,1 6 23 16,-1-6-41-16,0 0-46 0,7 4-71 0,-7-4-46 0,0 0-68 15,0 0-83-15,0 0-83 0,9-4-73 0,-9 4-58 16,0 0-185-16,0 0-343 0,6-4-694 15</inkml:trace>
  <inkml:trace contextRef="#ctx0" brushRef="#br0" timeOffset="2105.13">28914 1256 20 0,'0'0'162'0,"0"0"-33"15,0 0-32-15,0 0-28 0,0 0-14 0,0 0-12 16,0 0-10-16,0 0-10 0,-1 8-17 0,1-8-16 16,0 0-23-16,0 0-17 0,0 0-36 15,0 0 7-15,0 0-48 0,0 0 40 0</inkml:trace>
  <inkml:trace contextRef="#ctx0" brushRef="#br0" timeOffset="2599.66">28908 1276 124 0,'0'0'173'16,"0"0"-28"-16,0 0-10 0,0 0-30 0,0 0-2 16,0 0-18-16,0 0 17 0,-4 3-6 15,4-3 14-15,0 0-13 0,0 0 14 0,0 0-45 16,0 0 37-16,0 0-33 0,0 0 28 0,0 0-30 16,0 0 32-16,-7 5-11 0,7-5-5 0,0 0-4 15,0 0-29-15,0 0-6 0,-8 4 41 0,8-4-20 16,0 0 8-16,0 0-4 0,0 0-1 15,-8 3-3-15,8-3 2 0,0 0-4 0,0 0 10 16,-5 4-1-16,5-4-4 0,0 0 0 0,0 0-8 16,0 0 5-16,-9 4-23 0,9-4 33 0,0 0-7 15,0 0 2-15,0 0 4 0,0 0-4 16,-6 3 1-16,6-3-4 0,0 0 2 0,0 0-7 0,0 0-1 16,0 0-9-16,-8 5-2 0,8-5-7 15,0 0 14-15,0 0-20 0,0 0-3 0,0 0 5 16,0 0-5-16,5-4 7 0,-5 4 15 0,13-6-8 15,-3 0 7-15,2-2-6 0,2 1 5 16,4-6-2-16,5-1-5 0,1 0-9 0,3-1 3 0,3-3 9 16,2 0-20-16,3 1 20 0,1-1-24 15,-2-1-2-15,3 3 14 0,-1-3-16 0,1 1 9 16,-1 1-17-16,0 0-3 0,-3 1 1 0,-4 2-5 16,-2 0 6-16,0 3 2 0,-4-1-11 15,-1 2-1-15,-3 2 1 0,-4-1-2 0,2 2 4 0,-3 0 4 16,-3 1-6-16,1 1 10 0,-3 0 8 15,1 1 1-15,-2 0-16 0,-1-1 0 0,-7 5 12 16,13-5-2-16,-13 5 0 0,9-5-6 0,-9 5 0 16,9-3-5-16,-9 3 3 0,5-4 2 0,-5 4-8 15,0 0-3-15,9-4-4 0,-9 4-5 0,0 0-37 16,0 0-39-16,0 0-59 0,0 0-73 16,0 0-67-16,0 0-62 0,-4 8-97 0,4-8-82 15,0 0-504-15,-6 6-639 0</inkml:trace>
  <inkml:trace contextRef="#ctx0" brushRef="#br0" timeOffset="3708.02">29960 728 366 0,'0'0'413'0,"0"0"-120"16,0 0-10-16,-4-6-58 0,4 6 20 15,0 0-38-15,-3-6 15 0,3 6-47 0,0 0-1 16,-1-6-28-16,1 6 6 0,0 0-24 0,3-8 15 15,-3 8-14-15,2-7 0 0,-2 7-19 0,7-7 13 16,-7 7-20-16,9-8 11 0,-4 4 5 0,2-2-14 16,2 1 41-16,0 0-42 0,3 0 2 0,-2 1-24 15,0-2 14-15,3 4-33 0,-3-1-20 0,-1 0 20 16,5 1-33-16,-4 0-15 0,1 0 22 16,-11 2-29-16,19 0 26 0,-19 0-31 0,20 3-1 15,-20-3 0-15,13 6 0 0,-5-3 5 0,-2 2-4 16,-1 1 2-16,-1 0-9 0,-1 1 11 0,-3 2 8 15,1-1-20-15,-2 2 20 0,-3 0-3 0,1 0 0 16,-2 1-4-16,-1 1 0 0,-1-1 7 16,2-2-13-16,-1 3 3 0,-2-3 3 0,1 1-4 15,-1 1 4-15,1-2 0 0,1-2-2 0,0 1-2 16,-1-2 9-16,3 2 5 0,-1-4-10 0,5-4 5 16,-6 8-3-16,6-8 6 0,-8 9 4 0,8-9 6 15,-5 6-3-15,5-6 2 0,0 0-13 0,-2 7 3 16,2-7-7-16,0 0 3 0,0 0-4 15,7 4-2-15,-7-4 1 0,13 0-1 0,-13 0 7 16,17-4-11-16,-6 3 1 0,2-3 4 0,1 1-6 16,1-1 2-16,2 1 0 0,-3 0-2 0,1-2-2 15,2 2 4-15,-2-1-3 0,3 1 2 0,-3-1 2 16,1-1 7-16,-1 2-10 0,-1-1 5 16,-1 2-8-16,0-2 4 0,-2 3 5 0,1-2 6 15,-2 1-10-15,0 0 17 0,-1-1 8 0,-9 3 7 16,13-2 10-16,-13 2 6 0,13-2 7 15,-13 2-3-15,11-3 26 0,-11 3-27 0,8-3 0 0,-8 3-5 16,0 0 3-16,11-1-14 0,-11 1-7 16,0 0-8-16,0 0 1 0,9-2-9 0,-9 2-2 15,0 0-4-15,0 0-22 0,0 0-88 0,0 0-86 16,11-2-133-16,-11 2-188 0,0 0-154 0,0 0-704 16,0 0-969-16</inkml:trace>
  <inkml:trace contextRef="#ctx0" brushRef="#br0" timeOffset="4718">28991 1759 411 0,'-10'4'444'16,"10"-4"-49"-16,0 0-118 0,-13 0 58 0,13 0-13 15,-11 1-33-15,11-1-29 0,0 0-22 0,-15 2-7 16,15-2-22-16,0 0-21 0,-12 1-19 15,12-1-2-15,0 0-24 0,0 0-28 0,-12 1-18 16,12-1-2-16,0 0 1 0,0 0 10 0,13 3-13 16,-13-3-11-16,19 3-11 0,-5-1-13 0,5-1-17 15,2 3-1-15,4 0 2 0,1-1-13 0,5 4-2 16,1 0-6-16,3 1 0 0,0-1-4 0,7 4-6 16,-1-1 6-16,2-1-15 0,0 2-3 15,-1 0 9-15,-1 0-5 0,-2 0 1 0,-4-2 0 16,-2-1 0-16,-1 1 2 0,-1-2-6 0,-6 0 5 15,-2-2-2-15,0 0-4 0,-5-1 1 0,0 2-2 16,-4-3 7-16,0-1-4 0,-4 2 1 0,2-2 2 16,-3 0 2-16,0 1-6 0,-9-3 1 15,15 4-1-15,-15-4 1 0,10 2 2 0,-10-2-8 16,13 1-41-16,-13-1-75 0,10 2-90 0,-10-2-117 16,0 0-99-16,12-2-143 0,-12 2-526 0,0 0-714 15</inkml:trace>
  <inkml:trace contextRef="#ctx0" brushRef="#br0" timeOffset="5335.99">30186 1821 517 0,'0'0'463'0,"-6"-5"-86"0,6 5-11 0,-6-6-54 15,6 6-20-15,-3-8-49 0,3 8-8 0,-3-9-31 16,3 9-8-16,3-10-27 0,-3 10-5 0,3-10-19 16,3 4-9-16,-1-1-9 0,1 2-19 0,2 0-7 15,1 0-22-15,-2 0-8 0,2 3-22 16,0-1-3-16,3 2-5 0,-12 1-4 0,18 0-14 15,-18 0-2-15,15 4-6 0,-7 2-2 0,-1-2-4 16,1 1 6-16,-3 2-1 0,-2 1 1 0,-1 0-1 16,0 2 7-16,-4-1-15 0,1 1 19 0,-2 1-16 15,0-1-7-15,-1 2-4 0,-3-4 4 0,2 3 1 16,0-3-1-16,-1 2 0 0,2-3 1 16,-1 0 4-16,1-1 2 0,0 0-8 0,-1-1-4 15,5-5 5-15,-5 8-3 0,5-8 3 0,-3 6 9 16,3-6-4-16,0 0-12 0,0 0 4 0,8 3-32 15,-8-3 27-15,14-4 10 0,-4 2-3 0,3-2 1 16,-1 0-1-16,3 2-15 0,0-2 2 16,6 2 19-16,-3 0-1 0,2 1-3 0,0 1-1 15,0-2 11-15,-1 4-4 0,0 1 4 0,-1-1 0 16,0 2 6-16,-3 2 11 0,0 0 8 0,-3 1 16 16,-2 1 30-16,2 0 0 0,-5 1 20 0,-3-1 0 15,1 0 4-15,-3 2-11 0,-2-2 10 0,-2 2-19 16,0-2 9-16,-2 2-25 0,-3-2 25 15,1 1-23-15,-3-1 18 0,0-1-18 0,-1 0 1 16,-1-1-25-16,0-1 6 0,2 1-30 0,-2-2 15 16,1-1-24-16,-1 2 17 0,-1-2-32 0,1-2-7 15,1 0-83-15,10-1-62 0,-19 1-88 16,19-1-74-16,-19-1-109 0,19 1-74 0,-17-1-56 16,6 2-778-16,11-1-933 0</inkml:trace>
  <inkml:trace contextRef="#ctx0" brushRef="#br0" timeOffset="6046.01">28411 2148 342 0,'0'0'446'0,"-9"-7"-51"0,9 7-106 0,-8-3 64 15,8 3-32-15,-4-8-38 0,4 8-17 16,-6-3-14-16,6 3-13 0,-5-5-22 0,5 5-41 16,0 0-25-16,-5-3-26 0,5 3-11 0,0 0-27 15,0 0-8-15,0 0-21 0,0 0 34 0,0 0-15 16,0 0 9-16,11 2 3 0,-3 1-14 0,2 2 9 16,3 4-13-16,1-2-1 0,4 3-9 15,1 0-8-15,5 3-6 0,3 3 19 0,5 3-10 16,3 2-6-16,-1 1-11 0,6 1 3 0,-2 1-6 15,2 0-8-15,7 5-12 0,-1 0 11 0,4-2-18 16,-3 0 9-16,2-2-9 0,-1 0 7 0,-6-2-15 16,-2-4 15-16,-3 1-5 0,4-1 0 15,-8-4-8-15,3 1 5 0,-8-3-4 0,-1 0 2 16,-4-1 16-16,-1-2-25 0,-1-2 6 0,-4 1 0 16,1-1 1-16,-4-1 0 0,1-1 19 0,-2-1 6 15,1 2-1-15,-5-3-5 0,3 0-8 0,-2 1 9 16,-1-2-9-16,-1 2-8 0,-8-5 4 0,12 3 0 15,-12-3-1-15,14 4-6 0,-14-4-41 16,12 4-88-16,-12-4-72 0,11 2-106 0,-11-2-105 16,12 5-59-16,-12-5-202 0,10 4-424 0,-4 0-710 15</inkml:trace>
  <inkml:trace contextRef="#ctx0" brushRef="#br0" timeOffset="6849.91">30053 2715 530 0,'0'0'507'0,"0"-9"-76"0,0 9-25 0,1-7-11 16,-1 7-41-16,0 0-33 0,-1-11-23 0,1 11-35 15,0 0-10-15,0-6-16 0,0 6-45 0,0 0-13 16,-1-7-41-16,1 7-12 0,0 0-14 0,0 0-38 15,0 0-12-15,0 0-18 0,0 0-4 0,0 0-2 16,0 0-7-16,-7 9 0 0,4-3-2 16,1 0-3-16,-1 1 8 0,0 2 5 0,-1-1-6 0,0 0 0 15,2 2 3-15,-2 0-10 0,0-1-10 16,-1 0-1-16,1 0 3 0,0-2-2 0,0 2-5 16,2-2-7-16,-2 1 6 0,1-1-2 0,1-2 0 15,-1 1-3-15,3-6-4 0,-5 8 0 0,5-8-12 16,-2 9 18-16,2-9 1 0,-3 8-5 15,3-8-1-15,0 0 7 0,-2 6-3 0,2-6-3 16,0 0-1-16,5 7-1 0,-5-7 1 0,0 0 0 16,14 2 4-16,-14-2 4 0,14-1-13 15,-14 1 12-15,19-1-9 0,-7 1-11 0,0-2 8 0,0 1-6 16,2 0 13-16,-1 0-5 0,1-1 0 16,0 1 11-16,0-1-10 0,0 0 0 0,-1 2-2 15,-1-3 1-15,0 2-5 0,-2 0 5 0,3 0 3 16,-3-1-1-16,-10 2-4 0,18-1 3 0,-18 1 1 15,14-2 6-15,-14 2-13 0,14-2 6 16,-14 2 4-16,10-2-2 0,-10 2 5 0,9-3-5 16,-9 3 2-16,8-1-2 0,-8 1 0 0,6-6 4 15,-6 6-5-15,7-5-5 0,-7 5 5 0,2-7 0 16,-2 7 2-16,3-9 1 0,-3 9-11 0,0-10 13 16,0 10-7-16,0-12 6 0,0 12 4 0,-1-9 6 15,1 9 30-15,0-10 17 0,0 10-13 16,-2-6 13-16,2 6-15 0,0 0 5 0,-1-9-28 15,1 9 7-15,0 0-20 0,0 0 19 0,0 0-19 16,0 0 29-16,-5 9-9 0,5-3 45 0,-3 6 30 16,3 0 26-16,0 4-14 0,-1 2-26 0,1 1-1 15,-1 1-27-15,1 2-4 0,0-1-10 0,0 3-12 16,0 1-20-16,-3-2-95 0,3-2-108 16,0 2-103-16,0-4-132 0,-2 4-193 0,-1 1-238 15,2-5-560-15,-2 0-1013 0</inkml:trace>
  <inkml:trace contextRef="#ctx0" brushRef="#br0" timeOffset="8748.05">25750 4014 311 0,'0'0'513'0,"-5"-9"-79"0,5 9-76 0,-5-7-23 16,5 7-18-16,-5-9-37 0,3 2-38 0,2 7-9 15,-3-10 11-15,0 4-28 0,3 6-4 0,-1-11-37 16,2 4-1-16,-1 0-6 0,3 0-20 0,2-1-27 16,-3 2-8-16,6-2-12 0,-2 1-13 15,3 1-13-15,0-1-17 0,0 3-8 0,0 0-12 16,4 3-8-16,-3 0-5 0,2 2 0 0,0 0-13 16,0 3 3-16,2 1-8 0,-4 4 10 0,2-1-7 15,-1 5-1-15,-3-1-23 0,-2 2 25 0,-2 1-20 16,2 2 28-16,-4 1-29 0,-4 1 18 0,-1 1-11 15,-1 2 19-15,-4 2-33 0,2-2 30 16,-7 1-2-16,0 1-1 0,3-2-4 0,-4 2 0 16,1-7-1-16,-1 1-9 0,4-2 13 0,-2 0-10 15,0-2 5-15,1-1-3 0,2-3 0 0,-1 1-3 16,4-1 8-16,-1-2 3 0,1-4-3 16,0 4 5-16,2-2-6 0,0-3 6 0,4-3-6 15,-8 8-2-15,8-8-5 0,-1 7 1 0,1-7 4 16,0 0-5-16,0 0 2 0,0 0 0 0,0 0 1 15,17-2-1-15,-6-2 2 0,2-1 4 0,2 0-10 16,3-1 3-16,1 1-12 0,3-2-12 16,-3 3 35-16,4-2 0 0,-1-1-4 0,-3 4 1 15,0-3-3-15,2 3-2 0,-5 0-8 0,1 0 16 16,-4 1-12-16,-1 0 3 0,0 2-14 0,-2-2 10 16,-10 2-9-16,17-1-10 0,-17 1-45 0,11-2-79 15,-11 2-55-15,0 0-68 0,12 3-80 0,-12-3-47 16,0 0-130-16,0 0-495 0,0 0-629 15</inkml:trace>
  <inkml:trace contextRef="#ctx0" brushRef="#br0" timeOffset="9157.99">26210 3961 189 0,'0'0'555'0,"-10"2"-85"0,10-2-53 15,-13 1-36-15,13-1-41 0,0 0-57 0,-13 2-50 16,13-2-13-16,0 0-33 0,0 0-18 0,-11 1-40 16,11-1-2-16,0 0-17 0,0 0-3 0,2-7-15 15,-2 7 0-15,13-10-44 0,-1 3 22 16,3-1 3-16,3-4-10 0,6-3-17 0,2-1-5 15,7-3-30-15,3-2 23 0,3-1-25 0,9-3 32 16,0-5-41-16,2 1 9 0,1 0 6 0,0 1-5 16,-1 1 7-16,-1-1 3 0,-10 7-2 0,0 0-3 15,-2 2 4-15,-4 0 0 0,-6 3 0 0,-3 5 12 16,-5-3 17-16,0 4 30 0,-2 1-3 16,-3 2 21-16,-2-2-10 0,-3 4 7 0,-2 1-23 15,1-2 4-15,-2 2-14 0,-6 4-34 0,11-7 9 16,-11 7-22-16,5-5 5 0,-5 5-24 0,0 0-21 15,0 0-85-15,0 0-74 0,0 0-63 0,0 0-109 16,0 0-67-16,-9 4-164 0,9-4-522 16,-7 2-726-16</inkml:trace>
  <inkml:trace contextRef="#ctx0" brushRef="#br0" timeOffset="9520">27385 3181 300 0,'0'0'717'0,"1"-8"-93"0,-1 8-51 16,0-8-59-16,0 8-69 0,0-7-44 16,0 7-86-16,0 0-23 0,0-8-76 0,0 8-29 15,0 0-57-15,0 0-9 0,-1-6-47 0,1 6 7 16,0 0-34-16,2 8 12 0,-2-8-26 0,3 14 8 15,-2-4-20-15,3 2 0 0,-2 1-3 16,0 3 3-16,0-1 0 0,1 1 8 0,-2 1-12 16,2 0 19-16,-2 1-2 0,0 2 3 0,2-2 4 15,-2 1 3-15,2-2 7 0,-3-2-23 0,2 2 2 16,-2-3-13-16,3-1 11 0,-2-3-22 0,0 2 13 16,2-2-12-16,-2-1-1 0,0-1 1 0,-1-1-16 15,3-1 15-15,-3-6 5 0,1 12-40 0,-1-12-35 16,3 7-96-16,-3-7-102 0,0 0-71 15,1 7-81-15,-1-7-113 0,-1 7-168 0,1-7-314 16,0 0-614-16</inkml:trace>
  <inkml:trace contextRef="#ctx0" brushRef="#br0" timeOffset="10008">26159 4392 230 0,'-8'2'541'0,"8"-2"-101"0,-11 4-89 0,11-4-31 16,-8 2-40-16,8-2-40 0,0 0-39 0,-10 3-14 16,10-3-13-16,0 0-16 0,0 0-12 0,0 0-22 15,11 2-4-15,-11-2-24 0,12 0-7 16,-12 0-19-16,20 1 26 0,-7 0-20 0,5 1 2 16,1-1-3-16,7 1 1 0,2-1-23 0,3 2 13 15,3-1-24-15,2 1 9 0,1 3-31 0,0-5 0 16,0 1 7-16,-1 0-19 0,-2 1 22 0,2 0-8 15,-4-1-15-15,-2 1 13 0,0-1-3 16,-2-1-4-16,-2 1 2 0,-1 0-3 0,-3 1 4 16,-1 0 5-16,-2-1 18 0,-4 1 5 0,3-1-16 15,-5-1 18-15,-2 1-15 0,2-1 18 0,-3 0-23 16,-10-1 8-16,18 5-9 0,-18-5-5 0,15 2 9 16,-15-2-17-16,11 1-1 0,-11-1-17 0,10 4 12 15,-10-4-6-15,10 2-78 0,-10-2-82 16,9 2-97-16,-9-2-93 0,8 7-71 0,-8-7-156 15,6 5-416-15,-6-5-592 0</inkml:trace>
  <inkml:trace contextRef="#ctx0" brushRef="#br0" timeOffset="10680.03">27484 4402 245 0,'0'0'434'0,"0"0"-102"0,0 0-39 0,-10-4-50 16,10 4-19-16,0 0-21 0,-5-5-15 0,5 5-3 15,0 0-5-15,-5-5-12 0,5 5-3 0,0 0-4 16,-4-7-12-16,4 7-3 0,0 0-16 0,1-7 6 16,-1 7-21-16,4-6 19 0,-4 6-18 15,5-7 21-15,-5 7-32 0,8-6 11 0,-8 6-40 16,10-4 25-16,-10 4-62 0,13-5 53 0,-13 5-47 15,15-1 23-15,-15 1-39 0,18 1 32 0,-9 3-34 16,0-2 26-16,0 1-13 0,-1 2 1 0,-2-1-15 16,2 2-2-16,-3 0 1 0,0 2-13 0,-4-1 2 15,2 2 0-15,-2-2-3 0,-2 3 11 16,-2 0-9-16,2-1 0 0,-3 0-6 0,-1-1 21 16,-1 3-24-16,2-4 18 0,-1 2-22 0,-2-4 10 15,3 3-15-15,-1-1 16 0,1-1-19 0,4-6 28 16,-8 8-30-16,8-8 25 0,-7 6-21 0,7-6 17 15,0 0-20-15,0 0 19 0,0 0-16 0,0 0-5 16,17 0 5-16,-17 0 0 0,18-1-4 16,-7 0 5-16,1 0 3 0,2-2 5 0,0 3 0 15,1 0 6-15,3 3-3 0,-1-2 24 0,-1 1-10 16,2 2 38-16,-4 1-16 0,0 0 12 0,0 0-5 16,-2 2 18-16,-2-1-25 0,-1-1 24 0,-4 3-17 15,-1 0 29-15,-1-1-23 0,-3 2 27 0,-3-1-25 16,-2 2 13-16,-2 0-29 0,-2 0-9 15,-2-2-10-15,-2 2-1 0,-3 1-6 0,-1-3-1 16,-2 2-4-16,-3-3-33 0,3 0-71 0,-3 1-76 16,-1-2-134-16,0-1-140 0,-4 1-111 0,-5-1-217 15,7 0-437-15,-3-3-819 0</inkml:trace>
  <inkml:trace contextRef="#ctx0" brushRef="#br0" timeOffset="11195.98">26049 4746 426 0,'-1'-6'533'0,"-2"0"-117"0,3 6-42 0,-2-10-22 15,2 10-28-15,-2-11-25 0,2 11-21 0,-3-8-30 16,3 8-26-16,-3-8-20 0,3 8-33 0,0-8-19 16,0 8-34-16,0 0-21 0,0 0-31 0,0-7-5 15,0 7-2-15,0 0 27 0,10 5 5 16,-2-1-12-16,0 2 5 0,3 4-30 0,2 1 2 15,1 4 4-15,5 2-3 0,4 2 15 0,4 4-22 16,1 2-3-16,4 0-39 0,1 1 37 0,2 1-17 16,8 5-2-16,3 1 7 0,2 0-10 0,0-1 17 15,-2 0-29-15,5-1 17 0,0 2-49 16,-1-4 52-16,1 2-28 0,-2-1 17 0,-3-3 0 16,-8-3-25-16,-2 0 22 0,0-2-20 0,-3-3 20 15,-4 2-16-15,-7-3 16 0,2-2-21 0,-6-4 23 16,-1 0-34-16,-2 0 37 0,-2-2-18 0,-3 1 28 15,0-4-31-15,-2 1 30 0,1-2-27 0,-1 0 20 16,-2-1-27-16,-1 0 24 0,0-2-21 0,-5-3-4 16,8 6-81-16,-8-6-65 0,8 4-94 15,-8-4-90-15,0 0-64 0,0 0-95 0,7 5-115 16,-7-5-382-16,0 0-590 0</inkml:trace>
  <inkml:trace contextRef="#ctx0" brushRef="#br0" timeOffset="11853.98">27489 5334 4 0,'-5'-6'703'0,"5"6"-206"0,0 0-90 0,-3-7-6 16,3 7-13-16,0 0-41 0,-4-6-39 0,4 6-28 15,0 0-39-15,0 0-57 0,0 0-3 16,-4-6-25-16,4 6-6 0,0 0-24 0,0 0-8 16,0 0-29-16,0 0-5 0,0 0-16 0,-3 8 16 15,3-8-24-15,0 10 8 0,0-10-21 0,-1 14 17 16,0-6-31-16,-2 0 21 0,-1 2-43 0,2 1 35 16,-3-1-21-16,2 2 11 0,-2-2-20 0,1 2 20 15,0-2-27-15,-2 3 19 0,2-2-22 16,-1-3 20-16,1 2-24 0,0-5 18 0,2 1-23 15,-1 3 22-15,3-9-19 0,-4 8 21 0,4-8-24 16,-2 10 16-16,2-10-13 0,0 0 18 0,2 7-26 16,-2-7 25-16,0 0-24 0,13 1 21 0,-13-1-30 15,17 0 25-15,-17 0-14 0,21-3 18 16,-9 2-24-16,1-1 23 0,1 0-28 0,1-2 24 16,3 2-20-16,-1-1 22 0,-1 1-53 0,2 0 52 15,-1-1-23-15,-1 2 25 0,-3-1-26 0,4-2 26 16,-6 3-15-16,2-2 8 0,1 2-20 0,-2-1 22 15,-12 2-25-15,19-1 23 0,-19 1-23 16,15-3 27-16,-15 3-28 0,13-1 31 0,-13 1-10 16,11-1 13-16,-11 1-20 0,8-2 21 0,-8 2-26 15,9-6 20-15,-9 6-18 0,0 0 18 0,5-5-22 16,-5 5 23-16,0 0-25 0,-1-7 24 0,1 7-27 16,-4-10 33-16,4 10-23 0,-9-8 20 0,9 8-21 15,-4-10 23-15,0 5-21 0,4 5 27 0,-7-9-15 16,7 9 33-16,-7-7-19 0,7 7 30 15,-6-4-23-15,6 4 21 0,0 0-17 0,-8-4 7 16,8 4-7-16,-5 4 38 0,5-4 1 0,-1 10 34 16,1-2-35-16,0 2 26 0,0 2-38 0,1 3 20 15,-1 3-33-15,4 0 12 0,-1 1-33 0,-1 2 16 16,3 1-27-16,0 1 17 0,-1 0-51 16,3 1-62-16,-2-2-144 0,0-2-144 0,0 3-165 15,1-2-181-15,-1 0-701 0,-1-3-1026 0</inkml:trace>
  <inkml:trace contextRef="#ctx0" brushRef="#br0" timeOffset="12902">29631 4430 464 0,'0'0'513'0,"-7"-5"-80"0,7 5-40 0,-7-5-15 16,7 5-27-16,-7-7-21 0,7 7-54 0,-4-6-26 16,4 6-34-16,-3-10-1 0,3 10-55 15,3-10 30-15,-3 10-54 0,6-11-3 0,-6 11-23 16,8-8-3-16,-8 8-49 0,11-6 29 0,-11 6-50 16,14-1 28-16,-14 1-33 0,16 3 17 0,-7 3-27 15,-2-1 13-15,1 2 4 0,-3 2-8 0,0 0-2 16,-1 3-13-16,-1 0 5 0,-2 0-12 15,-2 1 18-15,1 2-22 0,-3 1 27 0,-1-3-24 16,0 1-1-16,1 0-1 0,-1 1-1 0,0-5 1 16,1 1 0-16,-2-2-5 0,0 0-2 0,4-1 3 15,-2-1-1-15,3-7 8 0,-2 9-2 0,2-9-3 16,-3 8-3-16,3-8 4 0,0 0-6 0,0 0-4 16,12 1 19-16,-12-1-25 0,14-5 26 0,-5 3-25 15,0-2 20-15,2 2-25 0,1 0 10 16,0-1 16-16,1 2-20 0,-1 0 7 0,-12 1-3 15,24 1 3-15,-13 2-8 0,1 0 5 0,-3-1 6 16,1 3-3-16,-5 1 8 0,3 1 4 0,-4 1 4 16,-2 1 2-16,-2 0 8 0,0 1 4 0,-2-1-2 15,-2 1 5-15,-4 4-8 0,1-2 11 16,-4-1-2-16,1 2-2 0,-4 1 9 0,1-2 1 16,-2 0-8-16,0-1 0 0,1 0-10 0,1-4-6 15,0 1-3-15,-1-1 0 0,1 0-2 0,-1-3-7 16,4 2-17-16,0-4-53 0,-3 0-54 0,13-2-63 15,-17-2-89-15,17 2-97 0,-15-3-85 0,9-4-109 16,2-1-613-16,1-1-788 0</inkml:trace>
  <inkml:trace contextRef="#ctx0" brushRef="#br0" timeOffset="13271.28">30067 4341 2 0,'0'0'776'0,"0"0"-222"0,0 0-76 15,0 0-16-15,0 0-70 0,0 0-67 0,-9 1-64 16,9-1-48-16,0 0-48 0,0 0-25 0,4-9-12 16,1 6-15-16,5-4-25 0,2-2 0 0,6-5 0 15,2 0-4-15,10-6-9 0,3-1 4 0,3-3-11 16,3 2 11-16,9-10 25 0,0 5-26 0,1-2 5 15,-1 2-24-15,2-1 11 0,-3 3-40 16,-6 1 23-16,0 3-32 0,-4 1 11 0,-1 2-24 16,-3 1 22-16,-5 4-19 0,-3-2 25 0,-4 4-1 15,-4 2 41-15,-2 0 5 0,-2 2 18 0,0 3-9 16,-3-3 8-16,-2 1-16 0,-2 3-6 0,3-1-17 16,-4-1-6-16,-5 5-14 0,10-4-6 0,-10 4-15 15,6-5-5-15,-6 5-20 0,0 0-48 16,0 0-75-16,0 0-38 0,0 0-108 0,0 0-78 15,0 0-79-15,0 0-40 0,-4 8-153 0,4-8-503 16,-7 8-744-16</inkml:trace>
  <inkml:trace contextRef="#ctx0" brushRef="#br0" timeOffset="13596.48">31206 3590 496 0,'0'0'573'15,"-3"-12"-68"-15,3 12-21 0,-2-12-40 16,2 12-54-16,-4-10-41 0,4 10-33 0,-3-8-35 16,3 8-40-16,-1-7-40 0,1 7-25 0,0 0-79 15,-4-5-12-15,4 5-13 0,0 0-12 0,1 9-8 16,1-2 5-16,-1 4-8 0,2-2 2 0,-1 6 1 15,2 0 5-15,0 2-17 0,0 1 21 16,2 2-5-16,-2 1 19 0,1 0-25 0,0 1-8 16,-1 0-9-16,1 1-2 0,1-2-8 0,-2-1-3 15,1-3 0-15,-1-1-8 0,1-2-7 0,-1 0-35 16,0 1-73-16,1-6-63 0,-2 1-93 0,-1 0-106 16,-1-2-75-16,1-1-174 0,-2-7-507 0,4 11-736 15</inkml:trace>
  <inkml:trace contextRef="#ctx0" brushRef="#br0" timeOffset="14041.99">30219 4745 256 0,'0'0'515'16,"-15"6"-101"-16,15-6-50 0,-13 4-15 0,13-4-24 15,-9 2-50-15,9-2-40 0,-6 3-27 0,6-3-25 16,0 0-10-16,0 0 2 0,-7 4 25 0,7-4-34 15,0 0 9-15,0 0-38 0,12 0 12 0,-12 0-59 16,15-3 25-16,-2 2-31 0,0-2 28 0,6 1-27 16,1-2 20-16,6 0-30 0,1 2 15 15,7-4-1-15,3 1-40 0,2 0 7 0,-2 3-36 16,1-2 25-16,2 1-22 0,-3 0 8 0,-1 1-25 16,-6 2 16-16,1 0-27 0,-2 0 26 0,-2 0-21 15,-3 0 18-15,-3 0-27 0,1 0 18 0,-3 1-9 16,-4 0 8-16,0-1-17 0,-2 0 16 15,-1 0-16-15,-1 1 13 0,-11-1-61 0,17 0-25 16,-17 0-94-16,11-1-82 0,-11 1-81 0,0 0-72 16,14-1-145-16,-14 1-556 0,7-5-727 0</inkml:trace>
  <inkml:trace contextRef="#ctx0" brushRef="#br0" timeOffset="14407.59">31269 4530 682 0,'0'0'566'16,"-6"-5"-123"-16,6 5-34 0,-5-5-52 0,5 5-62 16,0 0-46-16,0 0-50 0,3-7-29 0,-3 7-21 15,6-4-5-15,-6 4-13 0,14-3-19 0,-14 3-30 16,17 0-19-16,-17 0-3 0,19 5-15 15,-10-2-8-15,2 3-4 0,-2 3 33 0,-1 0-27 16,0 2 8-16,-1 1-11 0,-3 2-7 0,0-3 8 16,-3 2 2-16,-1 2 6 0,-1-3 1 0,-3 3 8 15,3 0-13-15,-5-1 27 0,1 2 17 0,-1-3-17 16,0 1 11-16,1-2-29 0,0-1 18 0,0-1-30 16,2-1 13-16,1 0-58 0,0-3 58 0,2-6-17 15,2 12 2-15,-2-12-19 0,11 6 9 0,-3-3-15 16,-8-3 14-16,24-2-50 0,-10 1-21 0,5-3-89 15,-1 2-56-15,4-5-73 0,-2 2-48 0,2-1-67 16,0 0-23-16,-6 1-147 0,1 1-421 16,-2 0-561-16</inkml:trace>
  <inkml:trace contextRef="#ctx0" brushRef="#br0" timeOffset="14813.52">30057 5148 554 0,'0'0'544'0,"-9"-2"-132"0,9 2-83 0,0 0 8 15,0 0-46-15,0 0-41 0,1-6-33 0,-1 6-28 16,12 0 18-16,-12 0-23 0,19 0 2 16,-8 1-31-16,6 3 29 0,1-1-51 0,5 1 46 15,1 2-18-15,7 1-1 0,1 2-31 0,6 1 0 16,2 1-12-16,2 0-22 0,1 1-13 0,2 2-16 16,-1-3-13-16,0 3-10 0,1 0-9 0,-3 1-1 15,2-2-8-15,-6 3-7 0,-1-3-7 0,-2 3-7 16,-7-4 10-16,-1 0-5 0,-6 0 3 15,-3-4-15-15,1 3 11 0,-3-3-4 0,-2-1-18 16,-3 1 24-16,2-1-15 0,-5-1 8 0,1-1-46 16,-3-2-24-16,3 1-74 0,-9-4-76 0,9 7-123 15,-9-7-105-15,6 5-184 0,-6-5-522 0,0 0-764 16</inkml:trace>
  <inkml:trace contextRef="#ctx0" brushRef="#br0" timeOffset="15238">31378 5362 553 0,'0'0'779'0,"-5"-6"-184"0,5 6-137 0,0 0-88 0,0 0-64 16,0 0-25-16,0 0-48 0,-12 5-6 15,12-5-43-15,-6 7 17 0,5 0-37 0,0 0-40 16,-2-1-46-16,3 1 13 0,0 1-41 0,0-1 12 16,3 1-36-16,-1-2 25 0,1 1-43 0,1 1 31 15,2-4-27-15,-1 2 14 0,-5-6-44 0,16 7 30 16,-6-5-34-16,-10-2 11 0,19 0-40 0,-6-1 24 16,-2-2-36-16,2-3 10 0,1 1-24 0,-2 1 13 15,0-5 3-15,0 1 10 0,-2-1-1 0,0 0 21 16,2 0-14-16,-6 1 27 0,1 1-9 0,-1-3 35 15,-1 4-4-15,0-2 45 0,0 2 7 16,-5 6 36-16,7-11-16 0,-7 11 15 0,6-7-27 0,-6 7 29 16,0 0-14-16,0 0 34 0,0 0 7 15,4 6-4-15,-4-6-1 0,0 14-16 0,1-2 0 16,0-1-26-16,1 5-2 0,-1 0-29 0,2 0 7 16,-1 2-23-16,1 0-23 0,-1 0-117 0,2 0-87 15,1-1-141-15,0 1-142 0,0 0-114 0,-1-4-685 16,1 1-891-16</inkml:trace>
  <inkml:trace contextRef="#ctx0" brushRef="#br0" timeOffset="16015.51">31492 2015 95 0,'0'0'543'16,"-4"-7"-81"-16,4 7-41 0,-2-9-13 0,2 9-36 16,-5-9-27-16,5 9-11 0,-4-8-34 0,4 8-4 15,-5-5-28-15,5 5-33 0,-4-7-25 0,4 7-49 16,0 0-23-16,-8-6-51 0,8 6-12 15,-5 6-14-15,1 0-14 0,2 0-5 0,-2 4-10 16,1 1-7-16,1 1-9 0,-2 3 4 0,1-1-2 16,3-1-7-16,-1 0 10 0,2 1-17 0,-1-1 2 15,0-1 0-15,4 0 0 0,-1-2-6 0,-1-1 8 16,3 0-4-16,-1-1 0 0,3-2-8 0,0-3-25 16,-7-3-21-16,17 4-20 0,-17-4-20 0,22-5-29 15,-12 2-5-15,4-2 4 0,-1-4 1 0,1 1-11 16,-3-1-12-16,2-1 38 0,0-1 0 15,-2-2 27-15,2-2 6 0,-4 4 25 0,-1 0-3 0,1 0 27 16,-3 3 9-16,0 1 29 0,-2 0-4 16,3 0 9-16,-3 2-10 0,-4 5 8 0,7-5-4 15,-7 5 18-15,0 0 36 0,0 0 3 0,8 6 5 16,-8-6 15-16,1 14 0 0,-1-6-25 0,1 0-2 16,1 3-15-16,-2 0-5 0,0 0-17 0,1-1-10 15,-1 2 7-15,1-2-6 0,-1 2 7 0,0-3-30 16,4 3-67-16,-3-4-68 0,2 0-56 0,-2 1-95 15,3-2-63-15,1-1-134 0,-2 0-433 0,-3-6-490 16</inkml:trace>
  <inkml:trace contextRef="#ctx0" brushRef="#br0" timeOffset="16316.51">31803 1846 639 0,'0'0'489'16,"-7"-7"-58"-16,7 7-85 0,-1-10-35 0,1 10-75 16,5-9-12-16,0 0-37 0,4 0-21 0,3-2-19 15,4-3-10-15,1 1-7 0,6-2 6 0,1-1-15 16,8-3 20-16,1-3-2 0,2 1-20 0,2-2 0 16,1 0-37-16,-2 1 14 0,0 2-29 15,-2 0 10-15,0 1-14 0,-2 1 14 0,-7 3-28 0,-1 0 17 16,-3 4-13-16,-5 0 24 0,1 1-26 15,-4 2 39-15,-2 1-31 0,-2-1 10 0,0 1-27 16,0 3 7-16,-4-3-33 0,2 4 19 0,-7 3-14 16,9-7-29-16,-9 7-73 0,5-7-114 0,-5 7-108 15,0 0-100-15,0 0-76 0,0 0-161 0,0 0-374 16,0 0-619-16</inkml:trace>
  <inkml:trace contextRef="#ctx0" brushRef="#br0" timeOffset="16558.03">32531 1173 566 0,'0'0'537'0,"0"-9"-50"0,0 9-126 16,0 0-10-16,0 0-80 0,0 0 53 0,0 0-80 16,0 0 20-16,0 11-71 0,0-2-26 0,3 2-15 15,-2 2-23-15,3-1 2 0,-3 2-21 0,0 1-33 16,3 1 8-16,0 2-23 0,0 1 10 15,1 2-34-15,1 0 10 0,1 2-26 0,-1-2 34 16,-1 3-30-16,2-3 2 0,-1 2-31 0,2-3 8 16,-2 0-107-16,-1 0-87 0,3 1-84 0,-4-5-110 15,2 4-66-15,-5 1-614 0,1-5-680 0</inkml:trace>
  <inkml:trace contextRef="#ctx0" brushRef="#br0" timeOffset="16935.99">31868 2334 357 0,'-15'0'541'0,"15"0"-76"0,-11-1-68 16,11 1-18-16,0 0-56 0,-11 1-60 0,11-1-41 16,0 0-24-16,0 0-22 0,0 0-19 0,0 0-16 15,0 0-10-15,0 0-8 0,0 0-10 0,13 3 0 16,-13-3-22-16,24 1-16 0,-10 0-10 0,5 2-11 16,3-1-7-16,1 2-8 0,4 0-8 0,-2 1-8 15,2 1-1-15,2 1-7 0,-3 1-1 0,3-1 2 16,-7 0 5-16,4 2-18 0,-5-4 25 15,1 2-26-15,-1 0 6 0,-1 0-8 0,-6-2 9 0,3 1-12 16,-3-2-11-16,-2 0 9 0,0 0-35 16,-2-2-47-16,2 3-64 0,-12-5-58 0,13 2-148 15,-13-2-16-15,11 3-250 0,-11-3-258 0,0 0-437 16</inkml:trace>
  <inkml:trace contextRef="#ctx0" brushRef="#br0" timeOffset="17307.99">32631 2379 530 0,'0'0'634'0,"0"0"-147"16,0-8-36-16,0 8-56 0,0 0-54 0,0 0-60 15,4-4-44-15,-4 4-41 0,0 0-34 0,10-1-35 16,-10 1-24-16,0 0-22 0,10 3-16 0,-10-3-14 15,10 7-8-15,-5-2-7 0,-5-5-3 0,7 10-11 16,-5 0 10-16,0-2-21 0,-2 3 2 0,-2 0-6 16,1-1 8-16,-3 5-11 0,0-5 4 0,-1 1 0 15,3 1-6-15,-3-1 1 0,1-1 4 0,0-1-5 16,0 0 3-16,2-1 4 0,-1 1 5 0,3-9 16 16,1 12 24-16,1-5 35 0,3 0-3 0,1-1 29 15,4-1-33-15,2-2 11 0,4 2-35 0,0-1 8 16,2-2-30-16,-2 2 13 0,3-3-28 15,-2 0 15-15,2 0-24 0,-1 2 18 0,-4-3-30 16,3 0 25-16,-17 0-60 0,24-3-20 0,-11 3-82 16,-2-1-70-16,-11 1-72 0,17-1-86 0,-17 1-48 15,9-2-26-15,-9 2-610 0,0 0-668 0</inkml:trace>
  <inkml:trace contextRef="#ctx0" brushRef="#br0" timeOffset="17709.99">31734 2714 444 0,'-13'-2'585'0,"13"2"-124"16,0 0-80-16,-12 0 8 0,12 0-59 0,0 0-47 15,0 0-41-15,0 0-29 0,0 0-22 0,0 0-30 16,0 0-29-16,7 8-10 0,-1-5 11 0,1 4 0 16,3 1-1-16,1 4-25 0,-2 0-15 0,5 3-16 15,3 4-6-15,1 2-15 0,-3 2-10 0,4 1 7 16,2 3-30-16,-2 3 6 0,4 1-9 0,-3-1 3 16,1 1 1-16,-1 0-7 0,3 1 3 0,-5-2 3 15,3 1-10-15,-2-3-2 0,-3-4-5 0,0 0 0 16,-1-1 3-16,0-2-10 0,-3-1-2 0,-2-3 11 15,0-1-5-15,2-1 1 0,-4-2 5 0,0-1 6 16,0-1-8-16,-3-2-3 0,2 0-15 16,-2-1 27-16,2 0-9 0,-3-3-4 0,0 1-2 15,0 0-15-15,-4-6-37 0,6 7-72 0,-6-7-52 0,8 3-83 16,-8-3-109-16,0 0-71 0,0 0-113 16,15 0-418-16,-15 0-562 0</inkml:trace>
  <inkml:trace contextRef="#ctx0" brushRef="#br0" timeOffset="18334.03">32527 3387 602 0,'0'0'436'0,"0"0"-29"0,0 0-40 0,0 0 7 16,0 0-52-16,-5-5-32 0,5 5-46 0,0 0-20 15,0 0-44-15,0 0-15 0,0-5-8 0,0 5-16 16,5-7 0-16,-5 7-23 0,9-4 20 15,-9 4-47-15,12-4 11 0,-12 4-37 0,14-3 12 16,-14 3-22-16,16-2 11 0,-16 2-6 0,17 0-4 16,-6 0-30-16,-3 4-2 0,1-1 1 0,0 2-6 15,-3 1 17-15,0 0-4 0,-1 1-2 0,-3 2-1 16,0-1-2-16,-2 1-8 0,-3 1 5 0,0 1-6 16,0 0-3-16,-4 2 11 0,1-2-15 0,-2 0-15 15,-1 0 23-15,4-2-9 0,-3 0 7 0,1-2-12 16,0 1 2-16,1-3 0 0,1 1 1 0,0-1-2 15,0 0 3-15,5-5-6 0,-7 4-3 0,7-4-2 16,0 0-10-16,0 0 4 0,0 0-4 16,0 0 0-16,0 0-1 0,0 0-2 0,7-5 4 15,-7 5 3-15,15-7-1 0,-7 5 3 0,3 0 6 16,-11 2-7-16,18-2-3 0,-18 2 5 0,22 2-2 16,-12-1-9-16,-1 1 16 0,2 2-3 0,0 1-1 15,-2-1 3-15,2 3-12 0,-3 0 19 0,-3 0 12 16,0 0 14-16,1 0 6 0,-3 1 17 0,-2 1 7 15,0-2 13-15,-2 3 3 0,0-3-3 0,-3 1 24 16,-1 2-26-16,-1-3 13 0,-1 2-25 0,-3-1 4 16,-1 1-24-16,-1-2 8 0,-2-2-23 0,0 1 1 15,0-2-17-15,-3 0-25 0,-2-2-69 0,1-1-112 16,-2-1-136-16,-2-1-194 0,0 2-193 16,-5-4-632-16,-1 0-953 0</inkml:trace>
  <inkml:trace contextRef="#ctx0" brushRef="#br0" timeOffset="24349.38">30499 819 204 0,'3'-7'228'0,"-1"0"-41"0,1 1-43 16,-1 0-28-16,-2-1 13 0,4-1-1 15,-4 8 13-15,4-12-48 0,-3 4-2 0,3 1-29 16,-3 0 6-16,1 0-9 0,-2 0 13 0,0 7 44 16,2-15-47-16,0 8 25 0,-1-2-27 0,-1 1 44 15,0 0-21-15,0 1 21 0,0-6-42 0,-1 4-14 16,-1-2 24-16,1 1 25 0,-2-2-17 16,1 1-24-16,1 0-1 0,-3 1-16 0,0-3-11 15,0 0 10-15,-1-2 2 0,0 3-5 0,0-1-10 16,0 1 24-16,-2 0 22 0,1-1-11 0,-2 0-9 15,-1-1 17-15,0 3-39 0,0-3-2 16,-1 2-3-16,-3-1 27 0,2 0-35 0,-2 0 29 16,-1-1-41-16,-1 3 20 0,-1-2-32 0,0 3 34 15,-2-1-41-15,-3 0 6 0,2 1 35 0,-1 2-43 16,-2-2 40-16,-1 2-39 0,0 0 21 0,-5-1-18 16,1 3 25-16,-2-1-34 0,-2 1 29 15,0 0-32-15,-2 0 4 0,5 3 4 0,-3-3 1 16,-2 3 2-16,4-1 6 0,-2 2 1 0,2 0-2 15,0-1 2-15,-1 2 22 0,-1-2-33 0,2 2 38 16,-2 0-39-16,0 1 32 0,1 0-24 0,-1 0 19 16,0 1-23-16,-4 2 26 0,-1-1-29 15,0 0 39-15,0 1-43 0,-1 1 30 0,1 0-29 16,-2 0 34-16,4 1-38 0,-1 1 6 0,-1 0 0 16,2 0 10-16,-1 0-2 0,1 1-1 0,2-1 3 15,0 1-3-15,-1 1 6 0,2-1-3 16,3 0 2-16,-2 1-2 0,2 0 2 0,0 1-1 15,-1 0 6-15,1 3-7 0,3-4 2 0,-3 3 0 16,0-1 1-16,0 1-1 0,1 3 6 0,2-4-1 16,-1 2-2-16,-1 0-4 0,-1 0-2 0,3 1 6 15,-2 1 2-15,0 0-7 0,1 0 1 16,-2 1 2-16,4 1 10 0,-3-2-14 0,2 3 9 16,-1-2-9-16,0 1 14 0,1 1-22 0,-3 2 19 15,0 2-4-15,3-3 2 0,1 0-7 0,0 5 8 16,-2-1-8-16,1 2 8 0,0-1-9 0,4-2 12 15,-1 4-10-15,3-2 11 0,3 0-9 16,-5 5 10-16,0-1-16 0,6-3 12 0,-2 2-11 16,-1 3 16-16,4-2-17 0,0 0 11 0,0 7-9 15,4-5 4-15,0 2-9 0,1-1 12 0,1 3 2 16,-1-2-6-16,4 4 4 0,-1-3 9 0,-1 6-1 16,1-3-3-16,2 0 0 0,-2 5 1 15,-2-5-13-15,4 1 10 0,0-1-2 0,1-2 3 16,-1 2 0-16,0 1-1 0,0-1 1 0,0 1-3 15,2-2 2-15,-1 1-2 0,3 1 1 0,0 0 9 16,0 0-6-16,0 1 7 0,0-4-14 0,3 0 15 16,-1 3 3-16,2 0-12 0,0 1 11 15,0 3-8-15,0 3-1 0,1-1 8 0,0-1 12 16,2-1-10-16,0 1 10 0,-1 0-14 0,1-2 19 16,0-1-21-16,2-5 10 0,-1-1-1 0,0 0 9 15,2-1 2-15,-1 1-1 0,0-1 0 0,1-1 1 16,3-1-8-16,-3 3 37 0,4 1-43 15,0 0 29-15,3 0-13 0,-1 1 9 0,2-3-18 16,-1 1 24-16,2 1-36 0,3-2 31 0,-3 0-35 16,4-1 27-16,0 0-26 0,1-1-1 0,-1 1-3 15,5-2 5-15,0-1 5 0,-1 0-3 0,3-1-6 16,-1 2 0-16,2-4-14 0,-2 0 32 16,2 0-25-16,-2-1 31 0,3 0-42 0,-1-2 33 15,1-2-29-15,-2 0 24 0,2 1-9 0,-1-4 2 16,-3-1-30-16,0 1 26 0,0-4-25 0,2 2 34 15,-1-1-24-15,-1 0 21 0,2-1-21 0,-1 0 19 16,7 4-24-16,-8-7 26 0,3 2-5 0,-1-2-1 16,1 2-3-16,0-6 1 0,-1 4-29 15,1-2 34-15,0-1-1 0,-3-1-3 0,4 1-2 16,-4-2-5-16,0-1-5 0,0-1 6 0,0 2-1 16,0 0 0-16,0-3-2 0,-1 1 4 0,0 1 2 15,-4-2 0-15,1 1-3 0,1-2 7 0,0 1-6 16,-3 1-3-16,2-2 1 0,-1 0-3 0,4-2 5 15,-3 1-19-15,4-1-1 0,-3-2 24 16,-1 2-19-16,3-3 22 0,-2 0-21 0,1-1 23 16,-2 2-23-16,6-5 23 0,-1 1-22 0,-3 0 19 15,3 0-18-15,-2-1 16 0,-2 1-19 0,2-2 12 16,-4 2-5-16,3-3 8 0,1 2-11 0,-2-3-1 16,2 1 8-16,-3-1-12 0,3-1 13 0,-1 1-9 15,-2 0 4-15,2-2 8 0,-2 3 7 16,0-3-5-16,-1 0-3 0,1 3-2 0,1-4 3 15,-1 0-10-15,-1 0 12 0,0 0 5 0,-1 1-6 16,-1-3 15-16,-1 0-29 0,0 2 18 0,-1-3-6 16,0 1 0-16,-1-1 4 0,0 1-14 0,0 2 18 15,-1-4 0-15,-1 1 5 0,-3 0-6 0,4 3-5 16,-3-3 6-16,0 1 2 0,0-3-8 16,1-2 3-16,-1 1 0 0,0-1 2 0,-1-1-4 15,1 0 17-15,-1 0-12 0,-3-1-7 0,5 0 28 16,-3 1-25-16,2-2 7 0,-2 1-5 0,0 0 6 15,1 1-4-15,-4 3 2 0,1-1 0 0,0 1 4 16,2-4-13-16,-3 4 9 0,1 0 5 0,-1-3 13 16,-1 3-21-16,2-4 19 0,-2 0-20 15,-1-2 9-15,1-2-12 0,2-1 3 0,-2 1-7 16,0-1 10-16,-1-1-11 0,3 0 6 0,-2 1-7 16,1 2 8-16,0-3-6 0,-1 3 5 0,-1-1-7 15,1 2-1-15,0 5 2 0,-3-5-1 0,-1 2 0 16,1 0-3-16,-1 2 0 0,-2-3 6 0,1 0 2 15,-1 3-4-15,1-5-1 0,-2 2-2 0,-1 1 1 16,0-3-3-16,-1 1-3 0,-2-1 5 16,2 2 1-16,0-1-1 0,-2-3-2 0,3 2-3 15,-2-1 5-15,0 1-2 0,1-7-2 0,0 6 1 16,-2-4 9-16,2 3-1 0,0-4-2 0,-1 1 0 16,1 1-5-16,0-3 19 0,-2 4-21 0,1-3 21 15,-1-1-20-15,-1 0 13 0,2 1-15 0,-2 0 15 16,1 1-17-16,-2-2 18 0,3 2-16 0,-5-3 13 15,1 2-8-15,-4-4 11 0,2 5-23 0,-1-6 15 16,-4 2-12-16,2 0 18 0,-4 0-27 0,-2 1 27 16,-1 1-25-16,-1 0 22 0,-2 1-18 0,-2 1 18 15,-1-1 4-15,1 2-2 0,-1 1-20 0,-2 0 0 16,2-2-66-16,1 2-50 0,0-2-58 0,0 1-69 16,-1 0-80-16,-2 1-103 0,3 1-176 15,-3-1-494-15,0 5-728 0</inkml:trace>
  <inkml:trace contextRef="#ctx0" brushRef="#br0" timeOffset="32955.97">13077 8120 491 0,'0'0'446'0,"0"0"-75"0,0 0-49 0,-7-5-27 16,7 5-32-16,0 0-35 0,0 0-27 0,-8-4-20 16,8 4-10-16,0 0-8 0,0 0-17 0,0 0 13 15,0 0-24-15,-6-4 10 0,6 4-7 16,0 0-9-16,0 0 1 0,0 0-9 0,0 0 3 0,-8-3-28 16,8 3 5-16,0 0-11 0,0 0-22 15,0 0 2-15,0 0-26 0,0 0 7 0,0 0-28 16,0 0 4-16,0 0-9 0,0 0 11 0,-9-2-24 15,9 2 18-15,0 0-14 0,0 0 6 0,0 0-17 16,0 0 17-16,0 0-21 0,13 2 15 0,-13-2-12 16,14-1 14-16,-14 1-17 0,22-1-2 15,-11 1 14-15,7-1-16 0,1-1 23 0,3 0-22 16,2-1 22-16,6 1-6 0,0-1 1 0,6 0-1 16,1 1-2-16,4 0-1 0,-1-1-15 0,6-1 19 15,2 0-18-15,2 2 15 0,-4-2-11 0,5 0-11 16,-5 0 15-16,3-1 8 0,-2 0-8 15,0 0 15-15,-2-1-21 0,1 0 17 0,-1 0-9 16,-2 0 8-16,-6 0 0 0,3 2-4 0,-3 1 3 16,1 1-3-16,1-4-13 0,-2 2 13 0,-1 1-16 15,-2 2 13-15,4 0-15 0,-6-1 24 0,-1 1-22 16,-2-1 18-16,2 2-11 0,-2-2 17 0,-3 1-13 16,1 0 10-16,-4 0-17 0,-3 0 14 15,1-1-15-15,-2 1 16 0,-1-1-20 0,-4 1 19 16,-1 1-7-16,1 0 12 0,-4-1-17 0,-10 1 26 15,18-1-19-15,-18 1 20 0,14-2-9 0,-14 2 20 16,11-4-28-16,-11 4 27 0,8-3-27 0,-8 3 18 16,5-6-10-16,-5 6-4 0,0 0-12 0,0-7 15 15,0 7-32-15,0 0-22 0,-4-8-113 0,4 8-115 16,-6-4-96-16,6 4-121 0,-13-1-745 16,13 1-841-16</inkml:trace>
  <inkml:trace contextRef="#ctx0" brushRef="#br0" timeOffset="65397.46">13347 8711 327 0,'0'0'584'0,"-4"-8"-62"16,4 8-71-16,-5-8-6 0,5 8-44 0,-4-10-12 15,4 10-9-15,-5-8-73 0,5 8 24 0,-4-8-44 16,4 8-14-16,-1-5-30 0,1 5-32 0,-5-5-25 15,5 5-38-15,0 0-25 0,-1-7-29 16,1 7-12-16,0 0 28 0,5 6 35 0,-5-6-43 16,10 11 34-16,-1 1-51 0,4 3 37 0,-2 1-49 15,6 5 39-15,-2 3-67 0,3-3 38 0,-4 3-7 16,5 2-9-16,-2-1 2 0,-2-3-11 0,2 2-8 16,-2 1-5-16,2-4-13 0,-3-1 21 0,-1 0-40 15,-2-4 28-15,1 1-36 0,-2-3 27 16,-1-2-30-16,0 1 1 0,-3-4 0 0,1 1 28 15,-2-4-28-15,1 1 26 0,-2-1-45 0,-4-6 39 16,6 5 5-16,-6-5-17 0,8-4 27 0,-4-2-26 16,-3-6 14-16,2 0-31 0,-1-6 5 15,-1-1-6-15,2-6 2 0,-2-2 4 0,2-5 1 16,-2-2 0-16,3 1-3 0,-3-2-2 0,3 1 3 16,1 1-3-16,-1 0 0 0,0 7-5 0,-2-1-4 15,2 5-20-15,-1 3-10 0,-1 1-15 0,0 2-36 16,0 4-67-16,-2 0-22 0,3 0-54 0,-3 5-71 15,1-1-69-15,-1 8-163 0,-1-8-35 0,1 8-80 16,0 0-683-16,0 0-940 0</inkml:trace>
  <inkml:trace contextRef="#ctx0" brushRef="#br0" timeOffset="65817.94">13797 8591 637 0,'0'0'772'16,"1"-11"-178"-16,-1 11-96 0,0-9-34 15,0 9-78-15,3-11 11 0,-3 11-73 0,4-11-14 16,-2 4-70-16,2 0-17 0,2 1-25 0,1-1-37 16,-2 3-26-16,3 1-16 0,-1-1-22 0,1 2-17 15,-8 2-12-15,15-1-13 0,-6 3-10 0,-1 1-9 16,-2-1-1-16,3 4-14 0,-1 4 8 0,-3-3-8 15,1 6 4-15,-3-3-5 0,1 4 7 0,-3 1-9 16,0-2 13-16,1-1-2 0,-4 1 32 0,2 1-12 16,-1-3 34-16,-3 1-24 0,4 1 39 15,-1-4-35-15,0 0 55 0,-1-1-51 0,2-8 50 16,-1 14-75-16,1-14 54 0,1 7-64 0,-1-7 57 16,0 0-53-16,12 0 37 0,-2-2-45 0,-2-1 44 15,3-6-15-15,3 1-5 0,-1 0 7 16,5-2-19-16,-1-3 0 0,-1 4 7 0,1-3-8 15,-2 3-7-15,-1 0-7 0,-1 2-8 0,-3-2 0 16,-1 5-21-16,0-1 10 0,-1 0-22 0,-2 0-37 16,-6 5-57-16,9-5-120 0,-9 5-84 0,0 0-87 15,0 0-122-15,0 12-91 0,-4-4-111 0,-5 6-772 16,-6 1-1124-16</inkml:trace>
  <inkml:trace contextRef="#ctx0" brushRef="#br0" timeOffset="69829.81">12289 9049 618 0,'0'0'561'0,"-5"-8"-37"0,5 8-42 0,-7-7-48 15,7 7-56-15,-6-9-5 0,6 9-77 0,-1-6 11 16,1 6-73-16,-4-7-13 0,4 7-81 16,0 0 1-16,0 0-54 0,0-7 19 0,0 7-28 15,0 0 12-15,15 2-16 0,-6 2 22 0,3 3-7 16,2 0-1-16,1 6-8 0,3-2-8 0,2 5-12 15,0 1-6-15,1 2-7 0,0 0 2 0,-2 0 4 16,1 2 9-16,2-1 11 0,-3-2-29 0,2 1 16 16,-1-1-35-16,-2 0 39 0,-3-3-38 0,2-1 25 15,-2 0-23-15,-2-6 24 0,0 3-21 0,-3-4 30 16,-1 0-23-16,0 0 53 0,0-2-12 16,-9-5 63-16,13 1-72 0,-13-1 44 0,9-4-18 15,-3-5-18-15,-5 1-15 0,3-6-13 0,-4-3 16 16,3-1-38-16,-2-3 17 0,-1-3-23 0,1-4-13 15,-1 1 1-15,0-5 8 0,-1 0-18 0,1-1-2 16,0 2 6-16,0 5-1 0,0-2-3 0,-1 8-3 16,1 1-18-16,0 1-98 0,0 3-18 0,0 5-81 15,0-2-69-15,-3 6-35 0,3 6-176 0,0-8-34 16,0 8-56-16,0 0-150 0,-4 9-516 16,4-1-861-16</inkml:trace>
  <inkml:trace contextRef="#ctx0" brushRef="#br0" timeOffset="70743.95">12621 10032 508 0,'-9'3'417'0,"9"-3"-31"0,-14 1-53 0,14-1-16 16,-10 1-27-16,10-1-27 0,-13 3-12 0,13-3-12 15,0 0-11-15,-11 1-11 0,11-1-17 0,0 0-89 16,-11 1 44-16,11-1-82 0,0 0 48 0,0 0-69 16,0 0 65-16,0 0-54 0,0 0 56 0,0 0-50 15,0 0 48-15,12-5-49 0,-2 3 27 0,9-3-7 16,3-3 22-16,7-1-25 0,7-7 1 0,5 1-25 16,5-2 6-16,7-4-29 0,3-2 12 15,1-1-27-15,5-2 18 0,-1 1-20 0,0-3 4 16,3 1-7-16,3 1 9 0,-3-3-5 0,-2 3-8 15,1-1-5-15,-3 3 1 0,-4 0-6 0,0 0 1 16,-12 9-1-16,-2-2 0 0,-5 1-2 0,-1 2 2 16,-9 4 8-16,-3-1 14 0,-5 4 23 15,-2 0 15-15,-3 2 29 0,0-1 23 0,-4 0-20 16,-1 2 17-16,1 2-50 0,-3-1 8 0,-7 3-40 16,7-5 18-16,-7 5-51 0,3-7-77 0,-3 7-86 15,0 0-73-15,0 0-178 0,0 0-119 0,-14 7-180 16,6-2-637-16,-1-1-955 0</inkml:trace>
  <inkml:trace contextRef="#ctx0" brushRef="#br0" timeOffset="72151.64">14987 9168 723 0,'-8'-8'692'0,"8"8"-115"0,-2-6-43 0,2 6-101 0,-4-4 11 16,4 4-101-16,0 0-44 0,-4-4-63 15,4 4-20-15,0 0-62 0,0 0 1 0,0 0-21 16,0 0-3-16,9 4-29 0,-2 0 17 0,0 2-8 16,2 5-14-16,0-2-1 0,1 2-16 0,0 4-7 15,2-4-18-15,-1 4 4 0,1 0-5 0,0 2 51 16,1-2-38-16,0-1 31 0,1 1-36 0,-1 0 13 15,1 1-36-15,-1-3 32 0,-3-2-44 16,0 0 28-16,2-3-42 0,-2 2 37 0,-4-5-39 16,3 1 39-16,-1 2-37 0,-3-5 59 0,4 0-49 15,-9-3 58-15,10-2-42 0,-2 0 52 0,-3-5-70 16,1-2 57-16,2-3-10 0,-3-1-11 16,-1-2-13-16,1-6-10 0,1 0 20 0,-2-4-41 15,0 3 5-15,1-1-6 0,-1 0-1 0,-1-1-10 16,-1 2-2-16,1 3-1 0,-2 1-36 0,3 1-105 15,-3 3-64-15,0 1-102 0,-1 0-166 0,0 2-117 16,2 0-142-16,-2 3-810 0,-2-1-1180 0</inkml:trace>
  <inkml:trace contextRef="#ctx0" brushRef="#br0" timeOffset="72591.03">15328 8843 501 0,'-4'-6'864'0,"-1"0"-209"0,1-1-84 15,-1 1-87-15,4-2-77 0,-2 0-50 16,2 2-58-16,0-1-49 0,-2-1-41 0,6 0-29 16,-1-1-30-16,2 3-22 0,1-3-25 0,3 2 4 15,-2 4-20-15,2-3-25 0,0 3 5 0,-8 3-16 16,16-1-8-16,-16 1-5 0,16 6-5 0,-8-1-9 15,-1-2-3-15,-1 5 0 0,-2 0-6 0,1-1-3 16,3 2 1-16,-4-1-4 0,-2 2-5 0,3-4-6 16,-2 1 9-16,-2 1-9 0,-1-8 8 15,4 10-6-15,-4-10 7 0,5 9-11 0,-5-9 1 16,0 0-12-16,8 4 9 0,-8-4-12 0,0 0 8 16,10-5 6-16,-6 0-6 0,2-2 10 0,1 1-10 15,0 0 9-15,2-2-6 0,-1 3-3 0,2-4 7 16,-1 5 1-16,0-1 2 0,0 1 0 15,1-1-3-15,-2 3 9 0,-8 2 1 0,14-1 7 16,-14 1 5-16,15 6 13 0,-11-1 7 0,1 1-3 16,-2 3 3-16,-2 0-9 0,2 3-3 0,-6-2-13 15,2 4 6-15,-2 1-9 0,-2 1-3 0,0-3-44 16,-3 5-113-16,-2 0-75 0,-1 1-226 16,-6 6-84-16,2-4-148 0,-6 1-549 0,-1 0-839 15</inkml:trace>
  <inkml:trace contextRef="#ctx0" brushRef="#br0" timeOffset="72963.93">14800 8995 76 0,'-6'-5'755'0,"6"5"-171"16,-12-5-113-16,12 5-43 0,-11-3-91 0,11 3-38 16,-13-1-36-16,13 1-34 0,-13 2-35 0,13-2-27 15,-14 5-8-15,9 0-5 0,-3 2 18 0,2 0-64 16,-3 5 33-16,4-2-45 0,0 3 29 0,0 3-50 16,1 1 29-16,1 0-11 0,2 3 11 0,2 3 23 15,-1 2 6-15,4 6-10 0,4 3 1 16,1 4-9-16,2 2-10 0,2 0 15 0,2 1-29 15,5 1 11-15,-1-2-45 0,2 0 18 0,1-2-34 16,4-1 21-16,-1-1-46 0,5-4 30 0,-1-3-38 16,3 0 27-16,1-4-5 0,3-4-7 0,1-2-8 15,3-5-44-15,-1-3-66 0,1 0-62 0,-4-8-107 16,1-1-52-16,-3-4-112 0,3 0-101 0,-1-4-144 16,1-7-623-16,3-3-898 0</inkml:trace>
  <inkml:trace contextRef="#ctx0" brushRef="#br0" timeOffset="73303.57">15672 8374 435 0,'-7'-4'551'0,"7"4"-62"15,-2-5-55-15,2 5-13 0,0 0-50 0,0 0 0 16,0 0-22-16,14 5-57 0,-5 0 45 0,6 5-23 16,3 2 23-16,5 3 12 0,9 6-52 0,-1 1 1 15,2 1-71-15,0 2 32 0,4 1-90 0,-2 2 15 16,2 7-69-16,-8-1 27 0,6 5-76 15,-10-3 45-15,3 8-24 0,-10-3-17 0,0 5-17 16,-4 10-11-16,-4-9-59 0,-3 6-122 0,-7 2-108 16,-4 14-143-16,-5-2-119 0,-4 5-144 0,-2-1-201 15,-8 1-533-15,-4-2-986 0</inkml:trace>
  <inkml:trace contextRef="#ctx0" brushRef="#br0" timeOffset="82479.46">989 8104 23 0,'-13'4'568'0,"13"-4"-160"15,-13 2-74-15,13-2-67 0,0 0-44 0,-10 1-33 16,10-1-23-16,-8 4-11 0,8-4-3 0,-1 7 11 15,1-7-17-15,1 15-11 0,-1-7-14 0,4 3-3 16,-1-2-14-16,2 4 1 0,0-1-16 0,0-1-3 16,5 1-11-16,-1-1 3 0,0-1-17 0,4-1 3 15,-3 0-18-15,3-4 11 0,5 2 16 0,1-3 19 16,-1-4-37-16,10-4 25 0,4-7-32 16,10-5 26-16,8-10-38 0,6-7 29 0,-1-9-45 15,5-6 28-15,13-12-35 0,4-6 36 0,-2 0-8 16,-2-3 29-16,5 3-5 0,-4-2 22 0,-1 4-6 15,-3 0 11-15,-12 16 5 0,-6-2 3 16,-2 6 11-16,0 0-32 0,-8 7 17 0,-9 10-25 16,-2-1 22-16,-3 5-31 0,-6 6 21 0,-7 5-23 15,2-2 18-15,-7 4-27 0,3 2 14 0,-4 2-33 16,-3-1 18-16,2 2-35 0,-8 5 17 0,10-4-55 16,-10 4-71-16,0 0-129 0,5 7-158 0,-6 2-181 15,-2 2-189-15,-2 5-590 0,0 2-942 0</inkml:trace>
  <inkml:trace contextRef="#ctx0" brushRef="#br0" timeOffset="96724.91">3188 4933 426 0,'3'-8'464'0,"-3"8"-70"0,0-11-47 0,0 3 0 16,0 8 4-16,-3-11-34 0,3 4 4 0,0 7-27 16,-2-10 33-16,2 10-65 0,-4-10 9 0,4 10-30 15,-4-7-34-15,4 7-18 0,-5-4-23 0,5 4-25 16,-8-2-16-16,8 2-20 0,-11 1-20 16,3 2-12-16,3 1-8 0,-3 3-7 0,2 0-10 15,-3 4-5-15,1 2 2 0,2 2-7 0,-2 2-7 16,1 4-16-16,0 0 24 0,3 3-2 0,2 1-12 15,-1 1 2-15,3 1 19 0,0 1-28 0,0 1 23 16,3 3-29-16,-1 1 23 0,5-1-28 0,-2-3 24 16,4 1-30-16,-3-4 24 0,3 1-29 0,4-4 25 15,-3-3-27-15,2-1 24 0,-1-3-26 0,3 1-17 16,4-7-76-16,-4 1-43 0,3-4-69 0,-2 1-100 16,3-5-105-16,0-3-61 0,1 0-128 0,0-1-610 15,-2-4-826-15</inkml:trace>
  <inkml:trace contextRef="#ctx0" brushRef="#br0" timeOffset="97008.06">3593 5015 586 0,'0'0'622'0,"-6"-9"-93"0,6 9-11 16,-4-7-72-16,4 7-32 0,-5-6-76 0,5 6-31 15,0 0-52-15,0 0-44 0,-10 2-17 0,10-2-20 16,-7 10-13-16,6-2-18 0,-4 2-7 0,5 1-11 16,-4 3-16-16,4 2-12 0,0 2-11 15,0 0 6-15,0 3-39 0,0-2 14 0,0 0-36 16,3 3 18-16,-3-2-27 0,0 3 12 0,1-2-24 16,-1-2 15-16,4 3-42 0,-3-4-20 0,-1-1-65 15,1 0-13-15,3-3-62 0,-4-2-63 0,3-1-51 16,-2-1-43-16,-1-2-76 0,4-2-79 0,-4-6-169 15,4 5-272-15,-4-5-503 0</inkml:trace>
  <inkml:trace contextRef="#ctx0" brushRef="#br0" timeOffset="97355.96">3551 5075 271 0,'-2'-6'665'0,"2"6"-123"0,-7-9-59 0,7 9-34 16,-2-9-42-16,2 9-69 0,-3-6-44 0,3 6-62 15,0 0 20-15,0 0-38 0,0 0-31 0,0 0-11 16,0 0-27-16,12 0-14 0,-6 4-7 16,3-1-31-16,1 2 9 0,2 2-12 0,2-2-15 0,-1 2-2 15,3 2-5-15,1-1 5 0,2 2-16 16,0 0-5-16,-1 0-13 0,1 1 14 0,-1 0-31 16,1 1 21-16,-1-3-29 0,-1 2 16 0,-1 0-24 15,1 1 14-15,-2-1-24 0,-3-2 31 0,-2 2-23 16,3-3 26-16,-7 5-25 0,3-4 31 15,-5 1-7-15,2 0 30 0,-2 1-26 0,-4 1 8 16,0-2-25-16,0 2 21 0,-4-2-23 0,-2 4 20 16,1 0-25-16,-3-2 20 0,-1 1-32 0,-2 0 26 15,-1-2-25-15,3 0 19 0,-2 1-31 0,-1-3 12 16,2 2-48-16,-1-4-11 0,2 1-73 0,-2-1-35 16,4-1-26-16,-1-1-81 0,2 1-67 0,-1-2-91 15,7-4-114-15,-10 7-723 0,10-7-877 0</inkml:trace>
  <inkml:trace contextRef="#ctx0" brushRef="#br0" timeOffset="97735.91">4121 5297 35 0,'12'-1'797'16,"-12"1"-228"-16,0 0-125 0,11-3-47 0,-11 3-55 0,9-4-33 15,-9 4-48-15,13-10-26 0,-8 4-29 16,1 0-31-16,2-4-32 0,0 1-25 0,-2-3-25 16,3 1-13-16,-1 0-15 0,-2-1-15 0,-2 2-11 15,1-3-1-15,3 2-14 0,-6 1-21 0,2 0 23 16,1 2-26-16,-5-2 18 0,3 3-24 16,-2 1 13-16,-2-1-19 0,1 7 24 0,-3-7 8 15,3 7-6-15,0 0-7 0,0 0 16 0,-16 3 6 16,8 4-25-16,4 1 52 0,-2 0 10 0,-1 4 21 15,0-1-26-15,2 2 17 0,1 1-4 0,0 1 23 16,0-1-20-16,4-1 35 0,0 2-39 0,0 1 10 16,0-5-38-16,3 1 16 0,-1 3-32 0,2-1 14 15,1-3-37-15,3 1 26 0,-3-5-35 0,0 3 19 16,3-5-68-16,-2 0-16 0,4-1-77 0,-1-1-80 16,-9-3-53-16,23-3-60 0,-14-1-55 0,4-1-39 15,1-1-44-15,-1-3-11 0,-2 0-383 16,1-3-423-16</inkml:trace>
  <inkml:trace contextRef="#ctx0" brushRef="#br0" timeOffset="98137.91">4429 5145 191 0,'3'-6'687'0,"-2"-2"-156"0,-1 8-100 0,1-8-52 15,-1 8-50-15,0 0-22 0,3-6-38 0,-3 6 2 16,0 0-31-16,0 0 2 0,4 5-21 16,-4-5-13-16,2 10-25 0,2-2-13 0,0-1-37 15,-3 4 7-15,3-3-37 0,0 3 0 0,-3 1-32 16,4 0 9-16,-1 0-32 0,0 0 15 0,-3 2-31 15,3 0 9-15,1-3-28 0,-1 0 21 0,-3 2-35 16,3-5 33-16,-1 3-30 0,-1-4 18 0,-2 0-23 16,4-1 29-16,-4-6-25 0,4 11 22 0,-4-11-45 15,1 7 32-15,-1-7-30 0,0 0 14 0,0 0-49 16,0 0 25-16,0 0-29 0,-5-9 0 16,5 2-13-16,-4-1 18 0,4-3-15 0,0-1 4 15,-1 2 7-15,1-4 13 0,1 0 10 0,-1-2 12 16,3 1-21-16,1 0 33 0,-2-1 6 0,6 0 11 15,-2 0 5-15,-1 0 29 0,3 5 8 0,2-4 19 16,-1 4 21-16,0 1-8 0,0 0 1 0,1 4 6 16,-1 3 9-16,3-2 8 0,-2 2 9 0,-10 3-15 15,18 3-10-15,-8 2-10 0,-1-1 14 0,0 2-43 16,1 4 18-16,-1-1-40 0,-1 2 19 0,-2 2-32 16,2-2 13-16,-2 2-25 0,-1 2-8 15,-1-3-51-15,3 1-56 0,-5 0-78 0,6-1-38 16,-6-1-85-16,2 1-75 0,-1-4-38 0,-1 3-71 15,2-4-96-15,-1 0-496 0,-3-7-708 0</inkml:trace>
  <inkml:trace contextRef="#ctx0" brushRef="#br0" timeOffset="98541.93">5022 5052 625 0,'8'-11'570'0,"-2"1"-75"16,-1 2-14-16,2-1-28 0,-5 2-12 0,2-1-52 15,-1 2-65-15,-2 1-37 0,-1 5-33 16,0-9-34-16,0 9-38 0,0 0-24 0,-4-9-17 16,4 9-24-16,0 0-17 0,0 0-11 0,-15 2-12 15,7 1 14-15,3 1-37 0,-4 3 14 0,4-3-38 16,-4 3 20-16,0 1-47 0,4-2 25 0,0 3-22 16,-3 0 18-16,3 0-21 0,1 1 18 0,3-2-24 15,-3 2 22-15,4-1-24 0,0 2 23 0,3-3-24 16,-1 2 19-16,2-2-20 0,1 1 24 15,0-2-28-15,3 1 24 0,0-2-9 0,-2 1 8 0,4 1-32 16,-1-2 31-16,0-2-25 0,1 3 25 0,-1-2-17 16,0 1 22-16,0 0-32 0,0-1 32 15,-1 0-21-15,-2 1 36 0,2 0-11 0,-3-1 25 16,-4 1 1-16,3-1 27 0,-4 2-2 0,3-1-8 16,-6 2-5-16,3-8-10 0,-4 13-7 0,-1-4-5 15,0-2-9-15,0 3-13 0,0-4 5 0,-3 1-4 16,2 0-2-16,-2-1-4 0,-1-1-15 0,3 1-51 15,-2-4-43-15,-2 1-78 0,10-3-78 16,-13 4-94-16,13-4-68 0,-15 1-48 0,15-1-91 16,0 0-149-16,-12-3-346 0,12 3-668 0</inkml:trace>
  <inkml:trace contextRef="#ctx0" brushRef="#br0" timeOffset="98905.88">5201 5189 491 0,'12'-5'604'15,"-6"-1"-91"-15,4 2-31 0,-1-3-54 16,-1 1-30-16,2 0-36 0,-1-2-24 0,0 0-40 16,1-2-48-16,-1 1-45 0,0-4-37 0,0 4-29 15,1-3-3-15,-1 0-22 0,0 2-33 0,0-2-3 16,-4 5-10-16,0-4-22 0,2 4 4 0,-2-3-12 16,0 4 6-16,-4 1-5 0,2-2-13 0,-3 7-5 15,1-7-8-15,-1 7-1 0,0 0-1 0,0 0-11 16,0 0 2-16,-15 4 3 0,11 0-1 15,-1 3 2-15,-2 0-6 0,2 2 4 0,-1-1-1 16,1 2 33-16,-2-1-24 0,5 1 48 0,-2 0 10 16,1 2 36-16,1-2-14 0,-2 2 27 0,4-2-26 15,0 1 16-15,0 1-27 0,0-2 21 0,5 1-16 16,-4-2-6-16,3 1-13 0,0-2-11 0,1 1-14 16,2-3-3-16,0 0-15 0,1-1 7 15,-2-2-3-15,6-1-10 0,-12-2-2 0,20-2-7 16,-8 1-39-16,2-6-76 0,0 1-36 0,4-3-85 15,-3-3-31-15,4-1-109 0,-1 1-65 0,-1-3-42 16,2-3-55-16,-5 2-101 0,0 0-526 0,-1-2-771 16</inkml:trace>
  <inkml:trace contextRef="#ctx0" brushRef="#br0" timeOffset="99178.4">5563 4713 455 0,'-8'-8'663'0,"8"8"-157"0,-5-6-51 0,5 6-49 16,-4-4-16-16,4 4-4 0,0 0-33 0,0 0-43 16,0 0-25-16,0 0 4 0,14 1-31 0,-5 3 33 15,0 1-43-15,5 1 28 0,0 1-17 16,-1 2 3-16,5 0 1 0,0 2 7 0,-3 2-22 16,4-2-26-16,-1 4-11 0,0 1-7 0,0 2-15 15,1 0-3-15,-1 1-19 0,-5-2-28 0,-3 1-139 16,4 0 0-16,-5 2 0 0,-1-1 0 0,-2 1 0 15,-2 1 0-15,-3-4 0 0,-1 4 0 0,-4 1 0 16,2 1 0-16,-11 4 0 0,0-2 0 0,-6 8-191 16,-5 0-313-16,-9 5-156 0,-6 5-186 0,-7-5-1042 15,-5 5-1613-15</inkml:trace>
  <inkml:trace contextRef="#ctx0" brushRef="#br0" timeOffset="141095.39">10349 13686 474 0,'0'0'574'0,"-4"-9"-80"16,4 9-38-16,0 0-30 0,-4-8-33 0,4 8-5 15,0 0-12-15,-4-7-55 0,4 7-2 0,0 0-51 16,-1-7-8-16,1 7-24 0,0 0-19 0,0 0-23 16,-5-5-22-16,5 5-16 0,0 0-19 15,0 0-19-15,0 0-19 0,0 0-16 0,0 0-10 16,0 0-4-16,0 0 2 0,5-7 6 0,-5 7-4 15,0 0-2-15,13-1 3 0,-13 1-7 0,15-2-9 16,-15 2 0-16,18 0-8 0,-4-1-7 0,-1 1-8 16,1 0-6-16,3 0-3 0,2-2 4 0,1 1 47 15,6 1-62-15,2-1 47 0,1 0-58 0,7-2 39 16,1 1-51-16,4-1 53 0,-4 1-58 16,4-1 52-16,6 0-58 0,3 2 51 0,0-2-50 15,1 1 59-15,-1-1-64 0,2 2 2 0,2-1 6 16,0 1 1-16,2-2 4 0,0 3 43 0,2-1-49 15,-2 0 52-15,1 0-56 0,0 0 54 0,0-2-55 16,2 1 51-16,0-2-53 0,-2 1 6 0,3-2 6 16,2 3 4-16,-5-4-2 0,3 2 4 0,0-2 5 15,0 1-19-15,-1 0 14 0,-1-2-3 0,-2 2-1 16,0 0 52-16,-1 1-55 0,-3-2 2 0,-3 3 1 16,2-1 10-16,-5 1-3 0,-6 1 0 0,-3 0 2 15,-1-1-3-15,-7 2 3 0,-1 0-5 16,0-1 6-16,-6 2 2 0,0 0-6 0,-2 0 2 15,-3-1 0-15,-1 1 1 0,-3-2-3 0,1 2 5 16,-2 0-1-16,-12 0 2 0,20 0 0 0,-20 0-3 16,17 0 3-16,-17 0-3 0,15-1 1 0,-15 1 4 15,0 0 10-15,14 0-15 0,-14 0-44 0,0 0-48 16,14 0-64-16,-14 0-95 0,0 0-82 16,0 0-151-16,0 0-132 0,0 0-109 0,0 0-727 15,-4 8-1069-15</inkml:trace>
  <inkml:trace contextRef="#ctx0" brushRef="#br0" timeOffset="147331.85">11618 15686 119 0,'1'-9'713'0,"-1"-1"-130"16,0 2-69-16,0 0-41 0,0 0-26 16,0 2-73-16,0 6-4 0,-2-13-29 0,2 13-41 15,-4-9-37-15,4 9-52 0,-9-6-38 0,9 6-23 16,-13 0-13-16,4 3-13 0,0 3-14 0,-1 0-20 15,0 7 7-15,-2 1-19 0,2 3-5 0,1 2 0 16,3 3-8-16,-1 1-10 0,2 1-7 0,0 1-6 16,5 0-8-16,-1-1-7 0,2 2 30 0,4-1-43 15,0-1-3-15,-1-5 3 0,5 1-7 0,0-2-1 16,4-1-1-16,-3-3-1 0,5-6-1 16,-2 0-5-16,5-4-8 0,-4-3 11 0,5-2-48 15,-1-3-1-15,3-5-42 0,-1 2 6 0,-1-6-11 16,4 0 6-16,0-3-11 0,-5 0 23 0,4-2 5 15,-9 2 12-15,3-1-48 0,-3 2 69 0,-3 0-29 16,2 4 45-16,-6-2-12 0,4 2 37 0,-6 3-28 16,4 1 39-16,-4 2-46 0,-4 5 51 0,5-6-36 15,-5 6 37-15,0 0-8 0,6 7 31 16,-6-7-9-16,4 12 2 0,-3-4-3 0,-1 0-7 16,3 1 5-16,-2 0-6 0,3-1-1 0,0 0 1 15,-3-1-7-15,4 0-9 0,-1-2 8 0,1 0-2 16,-5-5 6-16,12 7-9 0,-12-7 0 0,14 1-9 15,-14-1 0-15,20-4-2 0,-8 0 9 0,2-2-7 16,-3-2-14-16,3-1 9 0,2-3-35 0,0 1 22 16,-3-2-26-16,2-2 26 0,-2 1-27 0,-1-2 30 15,-1 3-20-15,-2 0 29 0,0 2-23 0,1 0 34 16,-2 2-19-16,-3 0 11 0,0 2-10 0,-1 1 27 16,2 1-13-16,-6 5 6 0,4-6-13 15,-4 6 28-15,0 0-12 0,5 8 39 0,-1 0-2 16,-4 3 8-16,4 6 21 0,-1 1-26 0,-1 3 21 15,3 6-7-15,0 4-1 0,-1 5-8 0,1 6-6 16,4 2 7-16,-1 2-4 0,-2 2-18 0,1 0 8 16,-1 1-14-16,-1-1 2 0,3 0-13 15,-3-1 0-15,-4 0-3 0,4-2-5 0,-2 0-4 16,-2-8 3-16,-1 1-3 0,0-2 6 0,0-1-6 16,-1 0-3-16,-2-4 2 0,-2 0-9 0,1-7 3 15,-2 1 3-15,0-4-1 0,-2-2-10 0,-2-2 4 16,-3-1-22-16,-1-6 2 0,0-1 4 0,-3-4 3 15,-2-3-8-15,2-3 10 0,-7-4-7 0,1-2 7 16,-2-5-5-16,-2-4 6 0,-5-2 0 0,4-2-10 16,2-3 18-16,-1-2-12 0,4 0 13 0,4-3-13 15,4 4 16-15,-2-2-18 0,7-1 15 16,1-2-10-16,0 0 14 0,5 3-7 0,4-1 2 16,0 0-6-16,4-3-13 0,2-3-25 0,5-2-29 15,0-1-10-15,8 1-11 0,2-1 11 0,-1 1-21 16,15-6-29-16,2 3-41 0,0 1 4 0,1 2-33 15,3 1-14-15,-3 6-15 0,-2 1-11 0,0 2 23 16,-3-1 23-16,2 3 32 0,-3 0 35 0,-3 1 29 16,-1 3 25-16,-2 1 20 0,-5 2 12 0,-4 2 19 15,1 1 31-15,-4 0 26 0,1 1 44 16,-6 0 42-16,2 2 9 0,-6 1 21 0,2 2 12 16,-3 0 22-16,-1 1-37 0,-3 6 23 0,1-8-46 15,-1 8 37-15,0 0-49 0,0 0 26 0,-9-3-35 16,5 8 22-16,-1 1-32 0,0 2 0 0,0 0-14 15,1 4 24-15,0 1 6 0,0 2 7 0,2 1-7 16,-2 1-1-16,3 1-11 0,-2 1-4 0,3 0 0 16,0-1-12-16,3 2-14 0,-2-2 20 0,5-2-31 15,-2 1 11-15,0-2-41 0,1-1 26 0,0-1-36 16,2-2 13-16,0-3-26 0,1-2 24 16,2 1-21-16,2-5 26 0,-2-1-41 0,0-2-13 15,4-1-36-15,2-5-10 0,-1 0-34 0,0-5-18 16,2-1-21-16,-2-3-22 0,2-2 44 0,-2-3-24 15,-1-2 15-15,-2-5-29 0,-3 3 28 0,-2-4 0 16,1 2 40-16,-4 3 9 0,0-1 29 0,-2 2-3 16,-2 2 27-16,0 2 0 0,0 0 57 15,-2 2 9-15,-1 2 12 0,-1-2-18 0,2 5 52 16,-2 1 13-16,1 0 1 0,-1 2 7 0,-2 1-18 16,5 1-7-16,-3 1-4 0,4 6 0 0,-5-6 5 15,5 6 11-15,0 0 14 0,-8 3 0 0,8-3 8 16,0 14 1-16,0-2 6 0,3 0 5 0,-1 5-18 15,2 3 5-15,3 1-11 0,-2 1-11 0,2 3-14 16,1 2-11-16,0-1-15 0,-2 2-10 0,0 0-8 16,3-2-7-16,-2-2-32 0,-2-1-60 0,0 0-64 15,5-3-65-15,-5 1-51 0,4-1-108 16,0-2-64-16,-4-4-62 0,4-1-148 0,-1-2-569 16,1-2-814-16</inkml:trace>
  <inkml:trace contextRef="#ctx0" brushRef="#br0" timeOffset="147692.02">13067 15726 435 0,'0'0'667'0,"9"-7"-114"0,-9 7-53 0,8-5-66 16,-8 5-58-16,6-4-48 0,-6 4-4 0,9-5-72 16,-9 5 0-16,9-7-71 0,-4 3-2 0,0-2-64 15,2-1 6-15,-2 2-48 0,1-4 13 16,-1 2-42-16,2-3 17 0,-1 0-38 0,-2 0 24 15,0 0-19-15,-3 1 4 0,3-1-30 0,-2 2 21 16,-3 1-4-16,1-1 15 0,0 8-14 0,-5-12-21 16,5 12 7-16,-4-7-16 0,4 7 17 0,0 0-21 15,-14 2 28-15,9 3-31 0,-4 2 41 0,5 3-32 16,-1 2 42-16,1 2 2 0,-1 1 26 0,4 3-8 16,-2 0 23-16,6 0-18 0,-2-1 16 0,3 1-7 15,0-1-8-15,2-3-8 0,1 1-6 0,3-1-1 16,0-3-13-16,-1-1 5 0,6 0-12 0,-3-3-8 15,3-1-2-15,-1-1-4 0,0-4-6 0,-1 1-19 16,2-4-41-16,-2 1-40 0,0-4-26 0,4 0-25 16,-6-2-57-16,3 0-73 0,-2-3-40 15,-1 1-39-15,-2-2-72 0,-4-1-74 0,2 5-597 16,-5-5-714-16</inkml:trace>
  <inkml:trace contextRef="#ctx0" brushRef="#br0" timeOffset="148115.86">11049 15306 31 0,'-4'-6'728'0,"4"6"-168"0,-2-11-109 0,2 11-53 15,-5-5-68-15,5 5-31 0,0 0-2 0,0 0-17 16,-8 5-12-16,7 3-18 0,-2 2-26 16,3 5-25-16,0 1-35 0,0 5-25 0,0 2-18 15,0 5-9-15,4 5-47 0,-1 0 22 0,2 10 0 16,2 2 22-16,2-2-16 0,-1 5-11 0,6-2-14 15,3 9-4-15,3 1-11 0,2 1-10 0,1-2-19 16,1 1 10-16,7-3-3 0,1 0-15 0,4-4 9 16,6-2-17-16,1-5 8 0,8 0-13 0,3-8 11 15,5-1-36-15,2-7-9 0,8-4-61 0,3-6-12 16,3-7-65-16,8-4-28 0,3-6-31 0,-1-7-13 16,5-7 16-16,-2-6-54 0,23-12 3 15,-2-4-8-15,-2-5-1 0,-2-6-37 0,2 1-67 16,-11-2-441-16,-1-5-368 0</inkml:trace>
  <inkml:trace contextRef="#ctx0" brushRef="#br0" timeOffset="148391.85">13315 15119 215 0,'0'0'780'0,"0"0"-216"16,0 0-108-16,4 8-50 0,-4-8-21 0,18 6 17 16,-5-1-35-16,2 2-11 0,-1 3-20 0,5 0-3 15,4 6-51-15,3 1 9 0,-3 0-64 0,5 8-35 16,-4 0-23-16,3 1-26 0,-3 5-20 0,-2-1-24 16,0 4-6-16,-6 2-19 0,0 1-16 0,-4 3-10 15,-4 1-17-15,-3 1-8 0,-2 1-25 0,-6 2-58 16,-2-1-73-16,-4-1-76 0,-5 4-48 0,-1 7-139 15,-11 1-135-15,-2 3-165 0,-8-2-626 0,-6 2-924 16</inkml:trace>
  <inkml:trace contextRef="#ctx0" brushRef="#br0" timeOffset="149617.85">10373 15846 506 0,'-6'-10'658'0,"1"3"-122"0,5 7-49 16,-5-10-50-16,5 10 11 0,1-7-75 0,-1 7 3 15,0 0-41-15,19 1-20 0,-9 5-45 0,4 1-17 16,7 3-26-16,2 4-23 0,0 1-31 0,2 2-17 16,6 3-14-16,1 2-3 0,0 1-16 0,1-1-27 15,0 0-17-15,3 1-11 0,-4-1-16 0,4-2-10 16,-4 0-10-16,-3 2-10 0,2-2-46 0,-4-3-79 16,-2-2-93-16,-2-1-50 0,-2-2-107 15,-2-2-95-15,-1 1-69 0,-7-4-93 0,2 1-141 16,-3-4-278-16,-2-2-642 0</inkml:trace>
  <inkml:trace contextRef="#ctx0" brushRef="#br0" timeOffset="149883.85">10937 15790 932 0,'-8'-11'740'0,"2"2"-101"0,-2 3-141 0,-1 1-34 0,9 5-98 16,-14-2-15-16,4 7-49 0,-3 3-25 15,-1 5-31-15,-3 5-5 0,-2 4-24 0,-4 8-24 16,0 4-20-16,0 3-10 0,-6 10-11 0,1 0-5 16,0 1-15-16,-2-2-1 0,2 4-25 0,5-6 3 15,0-6-28-15,0-1 16 0,5 0-25 0,-1-5 5 16,1-2-24-16,5-6 6 0,-2-2-24 0,6-4 7 16,1-1-11-16,-1-4 0 0,3-1-23 0,1-3 21 15,1 0-50-15,-1-2-31 0,1 0-80 0,4-7-88 16,-4 7-101-16,4-7-169 0,0 0-169 0,-4 9-189 15,4-9-567-15,0 0-1020 0</inkml:trace>
  <inkml:trace contextRef="#ctx0" brushRef="#br0" timeOffset="168245.82">25350 7954 37 0,'0'0'798'16,"0"0"-195"-16,-4-7-95 0,4 7-54 0,-9-3-57 16,9 3-24-16,-14 2-27 0,4 1-28 0,0 0-47 15,-4 2-19-15,-2 1-49 0,-3 3 7 16,0 5-26-16,-3 0 11 0,1 4-29 0,-6 6 21 15,0-1-46-15,-1 5 6 0,-3 1-13 0,7 5-14 16,-9 7-21-16,1 5 20 0,2 1-40 0,5 4-17 16,-2-2-7-16,3 3-8 0,3 1 5 0,6-9-27 15,2 4-4-15,5-1-11 0,3 1-4 0,5-1 6 16,7 2-1-16,5 0 22 0,10 6-33 16,9 2-35-16,7-1-87 0,7 1-80 0,16 10-61 15,7 2-75-15,7-1-81 0,6 2-65 0,12 0-66 16,9 0-167-16,6-4-392 0,4-1-726 0</inkml:trace>
  <inkml:trace contextRef="#ctx0" brushRef="#br0" timeOffset="169039.84">30549 9599 628 0,'0'0'519'0,"-3"-8"-101"0,3 8-44 16,-1-6-34-16,1 6-30 0,-4-6-45 0,4 6-24 15,0 0-31-15,-1-10-16 0,1 10-17 16,0 0 20-16,0 0-36 0,-1-7-25 0,1 7-25 15,0 0-21-15,0 0-6 0,0 0 30 0,0 0 13 16,7 3 4-16,0 4 14 0,-1 2-9 0,6 2 19 16,-1 6 9-16,6 3 9 0,1 5 13 0,5 3-33 15,1 2 22-15,-1 0-26 0,3 4 26 0,-1-1 6 16,-1 2-18-16,1-1-3 0,-5-1-27 0,2 3-4 16,-3 0-2-16,-4 2-16 0,-2-1-27 15,-4 0-5-15,-5-3-19 0,-4 1-9 0,-5 5-10 16,-12 1-7-16,-1 0-15 0,-9 8-5 0,-8-2-33 15,-10-1-29-15,-6-3-100 0,-11 1-83 0,-19 5-100 16,-10-1-59-16,-6-5-139 0,-12-1-149 0,2-1-143 16,-15-7-648-16,-4-2-1090 0</inkml:trace>
  <inkml:trace contextRef="#ctx0" brushRef="#br0" timeOffset="177599.83">21658 16440 238 0,'1'-11'752'0,"3"2"-137"0,1-1-54 16,-2 2-41-16,-1-1-28 0,1 2-37 0,-3 7-38 15,2-12-31-15,-2 12-47 0,4-9-37 16,-4 9-38-16,0-9-35 0,0 9-46 0,0 0-27 16,0 0 7-16,0 0 20 0,-2 5-9 0,-2 3-16 15,-3 6-7-15,0 0-5 0,-2 2-7 0,0 8-27 16,-5 0-11-16,1 2-15 0,-1 2-15 0,-1 1-14 15,-2 6-11-15,3-2-6 0,-1-1-8 16,2-3 0-16,1-1-10 0,-2 0-13 0,3-1 6 0,-1-1-12 16,2-2 8-16,2-1-10 0,-1-4 6 0,2 1-21 15,-1-1-22-15,3-4-73 0,0 1-65 16,0-3-61-16,0-2-67 0,2-1-51 0,-1 0-50 16,3-3-66-16,-3 0-52 0,4-7-27 0,0 10-174 15,0-10-468-15,0 0-801 0</inkml:trace>
  <inkml:trace contextRef="#ctx0" brushRef="#br0" timeOffset="177896.05">21687 16474 249 0,'4'-18'834'0,"4"2"-146"0,-3 1-78 15,-1-1-74-15,1 1-29 0,-1 4-48 0,-2 1-57 16,2 0-77-16,-1 2-64 0,0 0-49 0,0 1-44 15,-3 7-26-15,6-7 28 0,-6 7 32 0,11 1-31 16,-5 3 4-16,3 3-18 0,-1 3-3 16,1 2-7-16,1 1-11 0,-1 4-33 0,1-2-7 15,1 4-35-15,0 1 11 0,-2 2-27 0,2-2 8 16,-1-1-27-16,-1 2 21 0,-1-1-29 0,2 0-9 16,-1 1-3-16,0-2 1 0,0-1-7 0,-1 0 31 15,-2-1-67-15,1-3-58 0,-2-1-62 0,0 2-56 16,0-2-54-16,-1-4-31 0,-2 2-98 0,3-2-61 15,-3 0-57-15,0-2-39 0,-2 2-242 0,0-9-303 16,0 11-713-16</inkml:trace>
  <inkml:trace contextRef="#ctx0" brushRef="#br0" timeOffset="178124.5">21646 16684 127 0,'0'0'807'16,"-15"-4"-171"-16,15 4-82 0,-9-2-63 0,9 2-59 16,-8-3-60-16,8 3-61 0,0 0-46 0,-6-3-20 15,6 3 16-15,0 0-28 0,6-5-33 0,-6 5-36 16,15-5-29-16,-5 2-25 0,1-1-21 0,6-1-14 16,-2 0-21-16,4 1-18 0,3-3-75 15,4 2-92-15,4-2-104 0,-3 1-79 0,1 1-78 16,4 0-117-16,3-2-101 0,-1 3-439 0,2 0-668 15</inkml:trace>
  <inkml:trace contextRef="#ctx0" brushRef="#br0" timeOffset="178821.83">22972 16577 294 0,'0'0'609'0,"0"0"-114"16,-11-4-34-16,11 4-27 0,0 0-62 0,-10-3-23 15,10 3-45-15,0 0-23 0,-6-4-19 0,6 4-32 16,0 0-35-16,0 0-19 0,-7-4-46 0,7 4-7 15,0 0-8-15,0 0-9 0,0 0-3 16,0 0 3-16,0 0 17 0,15 0-7 0,-15 0-8 0,20 3-9 16,-6-2-7-16,5-1-3 0,3 2-6 15,0-2-5-15,6-2-3 0,1 2-9 0,3 0-7 16,6-1-11-16,-2 1-4 0,4-3-9 0,-2 3-7 16,3-1-5-16,-1 1-4 0,1-2-2 0,2-1 2 15,4 1-8-15,2 0 2 0,-8-1-4 0,-3 1-2 16,4-2-2-16,-3 2 2 0,-2-1-6 0,-4 1 6 15,-4 0-5-15,-2-1-1 0,-4 2 2 16,-5 0-3-16,4-3 7 0,-6 3-24 0,-3 1-37 16,1-1-46-16,-1 1-54 0,-3-1-50 0,-10 1-72 15,17-3-79-15,-17 3-78 0,11-2-41 0,-11 2-151 16,8-2-553-16,-8 2-790 0</inkml:trace>
  <inkml:trace contextRef="#ctx0" brushRef="#br0" timeOffset="179164.14">23773 16319 589 0,'-8'-5'675'0,"2"0"-78"0,2 1-34 0,4 4-62 16,-9-8-53-16,9 8-36 0,-5-6-85 0,5 6-27 15,-4-4-74-15,4 4-21 0,-4-7-38 16,4 7 12-16,0 0 28 0,0 0-31 0,13 1-28 15,-6 3-10-15,4 0-11 0,2 0-5 0,3 0-17 16,1 0-15-16,5 4-8 0,1-1-27 0,-1 2-8 16,-1-1-8-16,2 2-5 0,0-2-11 0,3 4-7 15,-3-2 4-15,-3 0-4 0,2 0-5 0,-3 0-3 16,-1-1 5-16,-4 1 1 0,-2-2 1 16,-1 1-2-16,-1-1-3 0,-3 1 11 0,-1-1-13 15,-3 1 7-15,-3 1-12 0,-2 0-3 0,-3 1 2 16,0 1-6-16,-1 0-17 0,-3 1-64 0,-1-1-50 15,-2 1-47-15,-1 1-64 0,1 0-40 0,0-1-108 16,-2 2-94-16,1-1-50 0,3 2-245 16,-3 0-347-16,4-3-744 0</inkml:trace>
  <inkml:trace contextRef="#ctx0" brushRef="#br0" timeOffset="179849.48">25517 16390 423 0,'-1'-9'802'15,"-1"1"-133"-15,-1 0-35 0,3 0-42 0,-1 2-32 16,1 6-45-16,-1-13-65 0,1 13-52 0,-2-9-41 16,2 9-36-16,-1-10-60 0,1 10-46 0,0 0-64 15,-1-8-22-15,1 8-30 0,0 0-15 16,0 0-20-16,-3 8 8 0,3-1-6 0,0 4 5 15,0 1-16-15,-1 1 20 0,0 4-25 0,-1-2-7 16,0 4-19-16,0-1 31 0,0 2-47 0,-1 0 7 16,1 2-12-16,-2-3 8 0,0-1-17 0,4 1 3 15,-2 0-94-15,0-3-61 0,0-1-58 0,-1 0-63 16,3-3-34-16,0-1-75 0,-1 0-52 0,1-3-44 16,0 1 7-16,1-2-111 0,-1-7-92 15,3 8-303-15,-3-8-576 0</inkml:trace>
  <inkml:trace contextRef="#ctx0" brushRef="#br0" timeOffset="180225.61">25498 16447 196 0,'-1'-8'694'16,"0"-1"-111"-16,-1 4-58 0,2-2-56 0,-1-1-54 15,0 1-52-15,1-2-57 0,0 9-32 0,1-11-36 16,-1 2-29-16,0 9-25 0,4-12-24 15,-1 6-16-15,-1 0 11 0,5 0 8 0,0 0-22 0,2 2 7 16,1 1 6-16,4 1-11 0,-1-1 9 16,5 3 5-16,0 1-20 0,2 1-26 0,0 1-9 15,4 2-5-15,0 1-7 0,-1 1-21 0,0-1-6 16,0 5-6-16,-1-3-2 0,-2 4-22 16,2-1 7-16,-3 0-6 0,2 1-9 0,-6-3-3 15,0 5-3-15,1-3 9 0,-4-1 69 0,-3 1-16 16,-1 0-4-16,-3-1 13 0,-2-1-6 0,-2 1 20 15,-3-1-12-15,-2 3-2 0,-3-1-9 0,-3 1-12 16,-4 0-10-16,0 2-16 0,-4-4 4 16,-1 2-14-16,-2-1-7 0,-4 1-6 0,3-2-1 0,0-2-6 15,1-1 5-15,-1 3-16 0,-1-3-25 16,4-1-65-16,0 0-92 0,2-1-86 0,-1-2-83 16,3 1-103-16,-2 2-75 0,4-3-132 0,1 1-72 15,0-1-799-15,-2 0-1164 0</inkml:trace>
  <inkml:trace contextRef="#ctx0" brushRef="#br0" timeOffset="182161.31">21567 17591 403 0,'0'0'559'16,"0"-8"-72"-16,0 8-38 0,0-10-8 0,0 10-58 15,3-11 8-15,-3 11-37 0,0-10-6 0,0 10-4 16,1-10-19-16,-1 10-29 0,0-8-12 0,0 8-21 15,4-9-22-15,-4 9-38 0,0 0-23 0,0-9-34 16,0 9-38-16,0 0-13 0,0 0-20 16,0 0-13-16,-5 3-2 0,2 7 7 0,-1 1 0 15,-1 4-3-15,-1 4-3 0,-1 3-13 0,-3 5-29 16,0 0 23-16,1 2-32 0,-4-2 25 0,3 4-36 16,-5 2 29-16,3-4-31 0,2 0 26 0,-3-2-32 15,2 0 34-15,-1-1-31 0,1-1 14 0,-1 0-18 16,3-5 14-16,0-1-73 0,2-2-29 0,0-3-53 15,1-1-49-15,-2 0-54 0,4-4-45 0,-1-2-72 16,3 0-61-16,2-7-56 0,-7 7-69 0,7-7-724 16,0 0-887-16</inkml:trace>
  <inkml:trace contextRef="#ctx0" brushRef="#br0" timeOffset="182507.83">21595 17596 111 0,'-1'-6'710'0,"1"6"-142"0,-4-11-60 16,4 11-40-16,-5-10-49 0,5 10-45 0,-4-9-17 15,4 9-38-15,-4-7-49 0,4 7-42 0,0 0-57 16,-1-9-26-16,1 9-15 0,0 0-2 0,0 0 23 15,8 4 17-15,-3 2-5 0,1 1-22 0,4 3-18 16,-1 0-26-16,3 5 5 0,1 1-33 0,-2 1 28 16,2-1-18-16,2 6 1 0,-2 2-35 0,5 0 16 15,-5 0-28-15,2 1 9 0,-1 1-25 0,0-1 20 16,2 0-29-16,-4-1 16 0,1 0-23 16,2 0 14-16,-4-5-20 0,-1 0-8 0,0-1-82 15,-1-1-39-15,-4-3-59 0,4 0-58 0,-1-3-82 16,-3-1-49-16,1-2-56 0,-2 0-59 0,-1-2-177 15,-3-6-402-15,2 7-691 0</inkml:trace>
  <inkml:trace contextRef="#ctx0" brushRef="#br0" timeOffset="182753.62">21471 17970 67 0,'0'0'743'0,"-19"2"-187"0,19-2-111 0,-18 0-52 16,18 0-72-16,0 0-41 0,-11 1-16 0,11-1-15 15,0 0-12-15,0 0-7 0,0 0-30 0,0 0-23 16,15-4-39-16,-2 3-11 0,2-2-25 0,3 0-21 16,0-1-13-16,5-2-9 0,1 2-41 0,-2-2-84 15,6 1-54-15,-1-1-21 0,5 2-47 0,1-1-77 16,-1 0-66-16,6 1-97 0,-8 4-577 0,7-5-605 15</inkml:trace>
  <inkml:trace contextRef="#ctx0" brushRef="#br0" timeOffset="183713.85">22572 17756 163 0,'0'0'459'15,"-8"3"-82"-15,8-3-45 0,-10 4-30 0,10-4 12 16,-12 3 0-16,12-3-18 0,-9 4-11 0,9-4-4 16,0 0-9-16,-10 3 1 0,10-3-5 0,0 0-9 15,-9 2-35-15,9-2-31 0,0 0-18 0,0 0-11 16,0 0 14-16,-6 5-14 0,6-5 45 16,5 3 14-16,-5-3 19 0,10 5-33 0,0-2 26 15,3 0-80-15,5-2 36 0,0 2-29 0,2-1-18 16,6-2-23-16,1 4-16 0,1-3-27 0,-1 0-11 15,1 2-15-15,1-2 2 0,-1 0-5 0,-1 0-25 16,1 0 1-16,0 1-4 0,-1 0-11 16,1-1-5-16,0 0-17 0,-6 0-55 0,1-1-85 15,-1 0-32-15,-3 2-65 0,0-2-21 0,-1 0-47 16,-4 0-48-16,3 0-70 0,-4-2-55 0,-3 1-38 16,1 0-57-16,-11 1-686 0,12-2-877 0</inkml:trace>
  <inkml:trace contextRef="#ctx0" brushRef="#br0" timeOffset="184029.8">23047 17690 684 0,'-6'-9'596'0,"1"3"-64"0,-2 0-18 16,3 0-84-16,-1 0-20 0,5 6-35 0,-6-8-32 16,6 8-45-16,-4-8-41 0,4 8-41 0,-4-8-36 15,4 8-35-15,0 0-1 0,0 0-12 0,4-6-14 16,-4 6-13-16,10 3-13 0,-1-2-5 0,0 4-31 15,4 2 16-15,1 0-14 0,0 1 9 0,3 3-23 16,-2 1 7-16,2 1-27 0,-2-1 16 0,0 4-23 16,3-1 18-16,-4 2-18 0,3-2 21 15,-3 2-19-15,-1-1 17 0,-1 0-21 0,-1 0 18 16,-2 1-9-16,-2-4 25 0,-2 0-19 0,-1 1 19 16,-1-1-24-16,-2-2 16 0,-1 1-25 15,-4 1 14-15,2-3-25 0,-5 3 18 0,2 0-18 16,-4-3 16-16,0 1-30 0,0 0-53 0,-3-2-59 15,1 1-63-15,1 0-71 0,-1-3-86 0,3 0-116 16,-1 1-80-16,0-1-122 0,0 0-596 0,4 0-862 16</inkml:trace>
  <inkml:trace contextRef="#ctx0" brushRef="#br0" timeOffset="184359.94">23879 17756 602 0,'-4'-9'581'16,"2"1"-73"-16,-2 0-14 0,4 8-49 0,-4-9-36 15,1 3-38-15,3 6-42 0,-2-10-41 0,2 10-42 16,-3-5-56-16,3 5-34 0,0 0-4 0,0 0 23 15,0 0 14-15,0 0-12 0,-1 10-39 0,1-1-3 16,0 2-37-16,1 2 2 0,-1 0-37 0,0 2 5 16,0 0-30-16,0 2 16 0,0-2-27 15,4 2-6-15,-4 0-10 0,-1-1-3 0,-2-1-46 0,3-2-61 16,0 1-56-16,-1-2-75 0,1-1-67 16,-1-1-42-16,1-2-28 0,0 0-84 0,-2-2 6 15,2-6-32-15,-2 8-34 0,2-8-329 0,0 0-383 16</inkml:trace>
  <inkml:trace contextRef="#ctx0" brushRef="#br0" timeOffset="184751.83">23838 17894 194 0,'0'-15'501'0,"0"0"-77"0,3 0-90 16,-2 0 24-16,3-1-13 0,1 0-26 15,1 1-26-15,1 0 5 0,2 1-31 0,2-2 13 16,2 1 0-16,1 0 0 0,4 4-3 0,0-3-20 16,-3 6-27-16,4 2-19 0,-3 1-18 0,0 2-32 15,0 1-35-15,-4 2 6 0,1 3-39 0,2 0 3 16,-3 3-32-16,-2 2 10 0,0 0-29 15,-3 3 16-15,-3 0-29 0,-2 2 12 0,-2 0-11 16,-1 4 0-16,-3-1-25 0,-1 0 15 0,-1 0-18 16,-2 0 15-16,-1 1-19 0,1-3 16 0,-2-3-18 15,4 1 16-15,-2 0-18 0,0-4 15 0,3-1-22 16,0 0 15-16,0-2-31 0,5-5 8 0,-6 6-26 16,6-6-5-16,0 0-1 0,0 0 4 0,0 0 5 15,11-6 13-15,-2 2 2 0,3 1 18 0,-1-2-12 16,7-2 16-16,1 4-16 0,-1-1 20 0,5 0-15 15,-1 1 18-15,-3 1-11 0,3 2 15 16,-2 0-15-16,-2 2 27 0,1 0-17 0,-3 2 22 16,-1-1 6-16,-2 2 38 0,-3 2-19 0,-1 0 37 15,-3 0-14-15,-2 2 20 0,-3 0-31 0,-1 2 15 16,-5-1-33-16,1 2 20 0,-5 0-44 0,-2-3 21 16,-2 6-30-16,-5-3 29 0,-2-2-119 0,-7 1-48 15,-4-2-82-15,-1 2-58 0,0-6-87 0,-3 3-106 16,-1-3-90-16,3-2-73 0,-3 1-688 15,0-3-917-15</inkml:trace>
  <inkml:trace contextRef="#ctx0" brushRef="#br0" timeOffset="185541.39">24852 17938 340 0,'0'0'439'0,"-3"-9"-105"0,3 9 13 0,-4-9-15 15,4 9 9-15,-2-8-15 0,2 8-14 0,-7-7 2 16,7 7-13-16,-5-7 9 0,5 7-17 0,-2-7-21 15,2 7-37-15,0 0-21 0,-3-5-17 16,3 5 1-16,0 0-5 0,0 0 6 0,0 0 58 16,17-2-22-16,-8 5 24 0,2-1-58 0,7 0 34 15,-1 1-68-15,6 3 53 0,2-2-68 0,3 0 46 16,4 2-79-16,0 0 26 0,0-1-73 0,0 1 25 16,-1-1-59-16,-3 0 44 0,-3-1-74 0,1 0 47 15,-3-1-10-15,1 1-3 0,-1 0-58 16,-4-1 41-16,-1 0-89 0,0 0 17 0,-2 0-108 15,-4-1-22-15,0 0-80 0,-2-1-25 0,-10-1-67 16,18 2-75-16,-18-2-77 0,0 0-79 0,14-1-55 16,-14 1-102-16,0 0-501 0,0 0-848 0</inkml:trace>
  <inkml:trace contextRef="#ctx0" brushRef="#br0" timeOffset="185849.49">25245 17818 527 0,'-6'-5'704'0,"-2"2"-87"0,8 3-33 0,-6-6-67 16,6 6-52-16,-7-6-62 0,7 6-48 0,0 0-48 16,-5-6 4-16,5 6-54 0,0 0-5 0,9-2-29 15,-9 2 0-15,13 1-25 0,-13-1 7 16,19 3-38-16,-7 0 5 0,3 0-54 0,-1 3 25 16,3 0-62-16,-3 0 28 0,2 1-62 0,0 1 34 15,2 0-57-15,-3 2 43 0,0 0-59 0,1 1 47 16,-1 0-58-16,-5 0 59 0,4 0-59 0,-5-2 50 15,0 2-63-15,0-2 56 0,-3 4-57 0,-3-4 65 16,0 2-75-16,-3 1 66 0,-2 0-60 0,0-1 59 16,-5 2-59-16,1 0 64 0,-3 0-65 0,-4 1 49 15,-1 0-67-15,0-2-29 0,-4 2-91 16,0 0-33-16,-3 0-63 0,0-2-43 0,3-1-70 16,2-1-96-16,-4 1-78 0,5-2-67 0,0 0-174 0,1-2-358 15,2 0-755-15</inkml:trace>
  <inkml:trace contextRef="#ctx0" brushRef="#br0" timeOffset="186463.82">26270 17701 346 0,'7'-7'686'16,"-2"0"-109"-16,0 4-58 0,-5 3-80 0,6-9-61 16,-6 9-56-16,4-8-38 0,-4 8-61 0,0-9-32 15,0 9-33-15,-5-4-20 0,5 4-27 0,-13-4-10 16,13 4-21-16,-14 0-5 0,0 2-10 0,4 2-7 15,-3 1-2-15,-5 2-14 0,3 1-4 0,-3 3 8 16,0 4-3-16,1-2 10 0,1 2-2 0,-1 3 5 16,2 0-2-16,2-1-6 0,0 2 4 0,4-1 7 15,0-1 4-15,4 0-8 0,1-1-8 16,1-2-4-16,3 0-1 0,2 0 0 0,1-1 0 16,3-1-2-16,2 0 2 0,1-1-2 0,5-3 4 15,-1 1-2-15,4-2 8 0,0-1 10 0,5-2 13 16,1-1 11-16,-3-1 14 0,5 0 10 0,1-2 30 15,1-2-33-15,1 0 39 0,0 1-58 0,-1-3 37 16,0 2-73-16,-4-1 33 0,-2 1-63 0,-4 1 42 16,0-2-54-16,-3 2 45 0,-2 0-61 15,-1 0 47-15,-11 1-82 0,18-2-53 0,-18 2-114 16,12-2-68-16,-12 2-79 0,0 0-98 0,10-2-135 16,-10 2-55-16,0 0-813 0,0 0-1076 0</inkml:trace>
  <inkml:trace contextRef="#ctx0" brushRef="#br0" timeOffset="187135.81">27208 17865 93 0,'0'0'660'0,"0"0"-104"0,-10-5-84 0,10 5-15 15,0 0-61-15,0 0-43 0,-6-4-53 0,6 4 17 16,0 0 3-16,0 0-12 0,0 0-21 0,5-4-12 16,-5 4-10-16,15 0-21 0,-5-1-12 0,3-1-10 15,6 1 14-15,2-1-53 0,2-1 30 16,4 1-55-16,1-2 41 0,2 2-76 0,5-3 53 15,-2 2-81-15,4-2 50 0,-4 1-72 0,2-1 43 16,-6 3-71-16,-1-1 54 0,0 0-73 0,-2 0 45 16,0 1-69-16,-5 0 51 0,0 1-60 0,-3-1 52 15,-2 1-61-15,0 0 56 0,-4 0-64 0,0 1 60 16,-2-1-56-16,-10 1 54 0,18 0-61 0,-18 0 55 16,14-1-83-16,-14 1 35 0,13 0-95 15,-13 0-18-15,0 0-122 0,0 0-51 0,14 0-50 16,-14 0-61-16,0 0-78 0,0 0-79 0,0 0-6 15,0 0-132-15,0 0-498 0,0 0-820 0</inkml:trace>
  <inkml:trace contextRef="#ctx0" brushRef="#br0" timeOffset="187530.34">27791 17598 631 0,'-8'-4'672'0,"3"-1"-81"0,0 0-30 0,5 5-68 16,-10-7-36-16,10 7-53 0,-8-5-42 0,8 5-52 16,-5-6-41-16,5 6-54 0,-6-4-27 0,6 4-36 15,0 0-27-15,-7-3-24 0,7 3 12 16,0 0-17-16,0 0 45 0,7 8-20 0,-7-8 7 0,9 10-32 16,-3-3-4-16,4 0-31 0,-1 3 21 15,4-2-30-15,0 3 12 0,2 0-30 0,2 2 21 16,-2-1-32-16,3 0 20 0,-1 0-33 0,-1 0 28 15,1-1-35-15,-2 1-10 0,2-1 10 0,-3 1 43 16,1-2-37-16,-1 3 19 0,3-2-36 16,-4-2 24-16,-2 1-24 0,2-2 1 0,-4 1-1 15,0-2 3-15,-2 1 0 0,0-1 1 0,-2 0 3 16,-4 2 1-16,-1-2 3 0,0 0 0 0,-2 2 9 16,-5-1-5-16,-3 2-8 0,1-1-2 0,-4 0 2 15,1 1 9-15,-4 0-18 0,1-1-25 0,-2 1-57 16,-1 0-40-16,2-1-37 0,-2-2-50 0,1 2-25 15,3-3-58-15,3 0-72 0,-2-1-108 0,4-2-30 16,0 2-100-16,0-1-542 0,9-4-768 16</inkml:trace>
  <inkml:trace contextRef="#ctx0" brushRef="#br0" timeOffset="187896.02">28522 17621 224 0,'0'0'691'0,"5"-9"-111"0,-5 9-57 0,3-8-45 15,-3 8-62-15,2-8-48 0,-2 8-53 0,4-7-42 16,-4 7-53-16,0 0-51 0,0 0-16 0,0 0 3 16,0 0 2-16,0 0 12 0,0 0-10 0,4 10-9 15,-4-10-40-15,-1 16-20 0,1-6-11 0,-2 2-17 16,1 0-15-16,-3 1-6 0,3 3 5 0,-3-1-18 16,3 3-3-16,-3 0-8 0,0 2 0 15,-1 3 1-15,1-3-31 0,-1 1-29 0,-1-1-85 16,3-2-67-16,-1-3-61 0,2 1-45 0,-2-1-67 15,1 0-45-15,2-4-78 0,-3 0-119 0,3-2-332 16,-2-2-517-16</inkml:trace>
  <inkml:trace contextRef="#ctx0" brushRef="#br0" timeOffset="188255.8">28505 17648 494 0,'-7'-10'649'16,"2"2"-87"-16,-2 1-43 0,5-3-61 0,-5 4-47 16,3-3-46-16,1 3-44 0,0 0-39 0,3 6-22 15,-4-12-45-15,4 12-29 0,-1-11-29 0,1 11-17 16,3-10-8-16,-3 10 3 0,11-10-11 0,-2 4-12 16,1 4-28-16,4 0 31 0,3 0-18 0,2 2 29 15,3 2-47-15,-2 0 35 0,6 0-28 16,-2 5 40-16,0 0-38 0,2-2 26 0,1 6-37 15,-2 0 24-15,-3 0-46 0,-2 1 25 0,-2 0-35 16,-1 1 25-16,0 2-43 0,-3 0 59 0,-4-1-47 16,-2 1 61-16,-6-1-65 0,2 0 78 0,-5 1-68 15,-2 1 63-15,-3-1-68 0,-3 3 47 0,-5 0-68 16,-4 0 54-16,-4 0-59 0,-3 0 42 0,-7 0-59 16,-3-1 50-16,-2-3-62 0,-3 1 49 0,-2-2-78 15,0-1 35-15,2-2-126 0,0 0-80 0,4-3-109 16,1-2-87-16,1 1-163 0,4-4-221 15,2 0-905-15,0 2-1376 0</inkml:trace>
  <inkml:trace contextRef="#ctx0" brushRef="#br0" timeOffset="191919.83">23834 16402 134 0,'0'0'452'0,"0"-10"-61"0,0 10-91 15,-1-11-18-15,1 11-33 0,-1-11-5 0,1 11-22 16,-3-9 0-16,2 3-25 0,1 6-4 16,-3-10-7-16,3 10-1 0,-1-8-4 0,1 8-16 15,-4-8-8-15,4 8-10 0,0 0-8 0,-2-10-20 16,2 10-36-16,0 0 4 0,0-6-17 0,0 6-12 16,0 0-8-16,0 0-3 0,0 0 19 0,0 0-3 15,9 6 0-15,-4-3-5 0,1 2-2 0,2 1-4 16,2-1 3-16,0 5-7 0,3-2-22 0,5 2 23 15,-4-1-5-15,5 3-6 0,-1 1-7 16,-1-2-2-16,-1 1-12 0,2 1 7 0,0-2-3 16,-4 1-5-16,3 2 0 0,-3-3-4 0,-3 0-1 15,1 0 9-15,-3 0-3 0,0-3-5 0,-2 5 26 16,-3-2 12-16,1 1 4 0,-2-1 1 0,-3-2 1 16,-1 5-1-16,-3 0-2 0,-3 0-8 0,0-1 1 15,-5 2-17-15,-1 1 2 0,-3-2-8 0,-1 2 0 16,1-2-14-16,-4 2 5 0,0 0-9 0,1-4 3 15,1 1-5-15,0 0 0 0,1 0-72 0,-2-1-51 16,5 0-97-16,0-2-104 0,0 0-110 16,1-1-132-16,-1 0-172 0,4 0-375 0,2-2-727 15</inkml:trace>
  <inkml:trace contextRef="#ctx0" brushRef="#br0" timeOffset="196159.82">21571 16157 488 0,'0'0'482'16,"-14"-6"-87"-16,14 6-39 0,-13-4-24 0,4 1-24 15,9 3-44-15,-13-5-31 0,7 1-17 0,6 4-7 16,-14-7-14-16,8 2-36 0,-2 0-25 0,0-1 4 15,1 0-15-15,0-1 16 0,-2-1-46 16,5 0 11-16,-3-2-61 0,2 0 23 0,-2-2-29 16,3 1-7-16,3 0-10 0,0-2 1 0,2 0-3 15,3-3-3-15,4-2-4 0,3 0-6 0,3-3 4 16,4-2 0-16,5-1-12 0,3 0 7 0,3 0 0 16,3-1-4-16,3-1 7 0,9-2-4 0,6 0-1 15,6 0 3-15,3 0-2 0,6-1 5 16,8 1-13-16,1 0-2 0,9 1 11 0,17-5 20 15,1-1-23-15,6 6 22 0,5 0-27 0,1 4 21 16,5 2-28-16,-1 3 29 0,-17 6-33 0,2 2 19 16,2 4-18-16,-1 0 28 0,2 4-32 0,1 2 27 15,0 2-28-15,3 5 32 0,15 3-34 16,-3 2 24-16,-2 5-25 0,-8 2 2 0,-1 8-3 16,-4 0 6-16,-6 3-3 0,-2 6 4 0,-7 3 0 15,-17-4-16-15,-2 2 25 0,-2 2-2 0,-5 3 1 16,-5-1-1-16,0 4 15 0,-7 0-9 0,-2 1 17 15,-6-1-19-15,-2 4 2 0,-6-5-4 0,0 4 4 16,-3-4-9-16,-5 2 9 0,-5-9-10 16,-2 1 6-16,-3-3-1 0,-1-1 9 0,-4-1 1 15,0-4 0-15,-4-2-12 0,-1-1 17 0,-4-4-12 16,3-2 13-16,-4-3-8 0,0-3 11 0,-2 2 10 16,2-4 7-16,-1-3-1 0,-2 2 17 0,3-1 5 15,-2-2 2-15,-2-1-3 0,4 0-2 16,-3 0-7-16,-1-7-7 0,3 10-11 0,-3-10-1 15,4 9-11-15,-4-9-34 0,2 6-103 0,-2-6-96 16,0 0-111-16,3 7-86 0,-3-7-245 0,0 0-307 16,0 0-563-16</inkml:trace>
  <inkml:trace contextRef="#ctx0" brushRef="#br0" timeOffset="201273.56">21728 18303 495 0,'0'0'418'0,"0"0"-64"15,0 0-57-15,0 0-34 0,-14 0-33 0,14 0-39 16,0 0-42-16,0 0-19 0,0 0-15 0,0 0-14 15,0 0-8-15,0 0-6 0,0 6-14 16,0-6-12-16,8 6-11 0,-2-1 2 0,2-1 6 16,-2 3-3-16,3 1-1 0,5 2-11 0,-1-1-17 15,2 3 11-15,3 2-20 0,4 1 12 0,1 1-16 16,0 0 7-16,8 2-2 0,-2 3 4 0,3-2-11 16,-1 1 22-16,3-2-15 0,2 3 13 0,1-3-20 15,0 4 1-15,3-4-8 0,-1 2 7 0,5-2-5 16,-2 1 1-16,3-2-2 0,-2 2-1 15,2-3-2-15,0 2 14 0,2-4-17 0,-1 3 7 16,2-3-6-16,9 5 14 0,-9-6-10 0,10 3 5 16,-7-5-15-16,6 6 1 0,-7-6 0 0,3 1 3 15,-1-2-2-15,-1 1 2 0,3-2-5 0,-2 3 7 16,3-5-9-16,8 7 22 0,-11-9-18 0,2 3 17 16,1-3-15-16,2 3 16 0,-3-6-20 15,6 4 16-15,-1-3-16 0,1 1 14 0,-1-2-23 16,1 2 17-16,0-4-10 0,0 3 15 0,1-3-17 15,-1 1 15-15,-1-4-17 0,1 3 16 0,-1-2-15 16,0 1 13-16,-3-5-28 0,2 5-2 0,-1-5 10 16,-1 2-13-16,-1-3 7 0,0 1 6 0,-2-2 2 15,0-1 1-15,-2-2 5 0,2 3 1 0,-2-4 3 16,-3 1-1-16,0-2 1 0,-1 1 0 16,-1-4 21-16,-1 3-27 0,-2-5 14 0,2 2-5 15,1-3 2-15,-4 1-4 0,5 0 18 0,-3 2-21 16,-1-4-9-16,-2 4 1 0,0-2 0 0,1 1-9 15,-1-1 14-15,-2 1-9 0,1-1 16 0,-3 1-36 16,-1 0 22-16,1-1-15 0,-1 1 33 16,-4 0-37-16,5 0 30 0,-4 1-22 0,-6 2 28 15,5-3 4-15,-6 2-2 0,2 1 0 0,1-5 5 16,-1 4-21-16,-1 0 26 0,0 2-18 0,0-2 17 16,-3 2-16-16,-1 0 28 0,-4 2-16 0,3 0 20 15,-5 1 4-15,-1 1 23 0,0 2-3 16,-4 0 24-16,0 0-9 0,-4 3 22 0,2-1-14 15,-3 0 13-15,-7 5-13 0,12-7 7 0,-12 7-10 16,11-6-2-16,-11 6-12 0,8-5-5 0,-8 5 4 16,5-4-15-16,-5 4 17 0,7-3-24 0,-7 3 14 15,0 0-18-15,6-5 14 0,-6 5-10 0,0 0-6 16,0 0 0-16,6-5-3 0,-6 5-14 16,0 0 21-16,0 0-4 0,0 0-1 0,8-3-14 15,-8 3 6-15,0 0 10 0,0 0-2 0,0 0-3 16,0 0 2-16,5-4 18 0,-5 4-24 0,0 0-9 15,0 0-11-15,0 0 15 0,0 0-5 16,0 0 4-16,0 0-3 0,0 0-2 0,0 0-1 16,0 0 20-16,0 0-28 0,0 0 9 0,0 0-1 15,0 0-13-15,0 0 7 0,0 0-3 0,0 0 12 16,0 0-11-16,0 0-13 0,0 0 14 0,7-4 21 16,-7 4-24-16,0 0 0 0,0 0 0 0,0 0-3 15,0 0 4-15,0 0 3 0,0 0-21 0,0 0-54 16,0 0-41-16,0 0-62 0,0 0-48 15,0 0-95-15,0 0 4 0,0 0-78 0,0 0-111 16,0 0-352-16,0 0-404 0</inkml:trace>
  <inkml:trace contextRef="#ctx0" brushRef="#br0" timeOffset="-184026.96">28222 12545 113 0,'37'-42'401'0,"0"-4"-104"0,0 1-101 0,-1-6-29 16,-2 2-109-16,3-4-17 0,0-1-34 0,-2-1-24 16,-1-4-67-16,-2 0-18 0,0-3-237 0,-2 2 202 15</inkml:trace>
  <inkml:trace contextRef="#ctx0" brushRef="#br0" timeOffset="-180396.98">26268 12755 26 0,'0'0'608'0,"-11"1"-132"0,11-1-65 16,0 0-39-16,-12 3-22 0,12-3-45 0,0 0-34 15,-11 3-34-15,11-3-11 0,0 0-17 0,0 0-9 16,-11 3-18-16,11-3-9 0,0 0-26 0,0 0-21 16,0 0-16-16,0 0-3 0,0 0 22 15,0 0-23-15,6 6 20 0,-6-6-22 0,18 2-11 16,-4-2-2-16,-1 0-3 0,6 1-27 0,-1-2 10 16,4 1-22-16,1 0 21 0,2-1-25 0,1-2 11 15,1 2-31-15,0-1 29 0,-2-2-11 0,2 0 27 16,0 2-23-16,-3 1 15 0,-3-1-21 0,-1 0 25 15,0 0-19-15,-3 0 21 0,-2 1-29 16,-2-1 21-16,0 1-30 0,0 1 18 0,-4-3-20 16,-9 3 16-16,16-1-28 0,-16 1 20 0,14-1-28 15,-14 1 20-15,13-1-30 0,-13 1 10 0,0 0-53 16,10 1-45-16,-10-1-103 0,0 0-67 0,0 0-108 16,0 0-102-16,0 0-69 0,-1 8-115 0,1-8-567 15,-6 4-829-15</inkml:trace>
  <inkml:trace contextRef="#ctx0" brushRef="#br0" timeOffset="-179077.01">28969 12712 455 0,'0'0'493'0,"0"0"-62"0,0 0-46 16,0 0-18-16,0 0-28 0,0 0-46 0,0 0-14 0,-10-3-30 15,10 3 0-15,0 0-39 0,0 0 9 0,0 0-12 16,0 0-23-16,0 0-25 0,0 0-18 0,0 0 0 16,0 0 1-16,-5-4-15 0,5 4-1 15,0 0-2-15,0 0-6 0,0 0-5 0,0 0-2 16,0 0-12-16,0 0-10 0,0 0-6 0,0 0 3 15,0 0-6-15,0 0-2 0,0 0-4 0,0 0-2 16,0 0-7-16,0 0 2 0,-12 0 16 0,12 0-23 16,0 0 11-16,0 0-13 0,0 0 7 15,0 0-18-15,0 0 1 0,0 0-9 0,0 0 12 16,0 0-26-16,0 0 0 0,0 0-8 0,0 0 9 16,15 0-1-16,-15 0 14 0,21 0 7 0,-8 0 2 15,9 0-4-15,-2 0-7 0,3 0 7 0,4 0-11 16,3-2 8-16,0 4-20 0,0-4 5 0,0 2-9 15,1 0 3-15,0 0-10 0,-1 0 2 16,0-1-10-16,-2 0 6 0,0 0-8 0,-5 1 11 16,-1-2-4-16,-1 2 6 0,-2 0-12 0,-2-1 10 15,-2 1-16-15,-2 0 12 0,1-1 3 0,-14 1 1 16,18 0-3-16,-18 0 11 0,21 0-1 0,-21 0 4 16,14 0-5-16,-14 0 4 0,0 0-4 15,18-1 0-15,-18 1-10 0,0 0 8 0,0 0-15 16,16-1 6-16,-16 1-9 0,0 0-16 0,0 0-57 15,12 0-51-15,-12 0-68 0,0 0-67 0,0 0-66 16,0 0-64-16,0 0-105 0,0 0-54 0,0 0-31 16,0 0-142-16,0 0-547 0,0 0-877 15</inkml:trace>
  <inkml:trace contextRef="#ctx0" brushRef="#br0" timeOffset="-176311.48">32140 12625 86 0,'-10'3'587'0,"10"-3"-114"0,-9 3-55 16,9-3-2-16,-9 3-17 0,9-3-50 0,-13 2-18 0,13-2-41 16,-10 4 11-16,10-4-20 0,-10 2-14 15,10-2-8-15,-12 2-24 0,12-2-17 0,-10 5-6 16,10-5-5-16,-9 3-5 0,9-3-7 0,-9 3-14 16,9-3-10-16,0 0-4 0,-10 3-15 0,10-3-27 15,0 0-14-15,-8 3-12 0,8-3-16 16,0 0-10-16,0 0 6 0,0 0 18 0,1 7-12 0,-1-7 17 15,13 4-17-15,-1-1 3 0,-1-1-15 16,5 0 3-16,4-2-6 0,2 3-14 0,3-2 2 16,3 0-3-16,3-1-4 0,2 2-8 0,4 1-6 15,2-2-7-15,-2 2-8 0,2-2 4 16,-2 0-6-16,1-1-3 0,-3 1-1 0,-3-1-4 16,-1 1 0-16,-4 0 3 0,0-1-6 0,-4 2-10 15,-4-1 12-15,1-1 3 0,-2 1 3 0,-4-1 0 16,0 1-6-16,-1 1-11 0,-13-2 0 0,19 0 0 15,-19 0 0-15,18 2 0 0,-18-2 0 0,14 1 0 16,-14-1 0-16,10 1-91 0,-10-1-87 0,0 0-138 16,0 0-92-16,0 0-50 0,0 0-132 15,0 0-103-15,0 0-90 0,-15-2-700 0,15 2-1107 16</inkml:trace>
  <inkml:trace contextRef="#ctx0" brushRef="#br0" timeOffset="-170166.83">30058 11147 359 0,'0'0'409'0,"0"0"-39"0,-9-2-57 16,9 2-27-16,0 0-29 0,-10-3-10 0,10 3-10 16,0 0 4-16,-8-4 7 0,8 4-9 0,-6-3 11 15,6 3-21-15,-5-5 19 0,5 5-15 0,-7-4-17 16,7 4-12-16,-6-5 3 0,6 5-5 0,-4-4-2 16,4 4-8-16,-4-9-13 0,4 9-21 0,-1-6-14 15,1 6-8-15,0-12-10 0,0 12-5 16,5-11 8-16,-1 4-25 0,2 0 3 0,1 1-18 15,-1-3 1-15,1 3-18 0,0 1-7 0,2-2-9 16,-1 4 4-16,1-2-12 0,2 0-14 0,-2 1 0 16,0 2-8-16,3 1 3 0,-12 1-13 0,16 0-5 15,-5 1-3-15,-4 3-2 0,2 1 2 0,0 1 2 16,-1-2 0-16,-3 6-3 0,-3-2-7 16,1 3 7-16,-3 0-7 0,-1 2 14 0,-1 0-9 15,-1 2-3-15,-4-1-5 0,2 1 6 0,-4 1-3 16,4-1 3-16,-4 2-2 0,0-6-1 0,0 4-1 15,3-2 1-15,-3-3 0 0,3 3 0 0,-1-4 5 16,1 1-3-16,-1-4-7 0,5 3 1 0,-6-3 5 16,8-6 0-16,-5 12 1 0,5-12-2 15,-5 7 3-15,5-7 1 0,-3 8 1 0,3-8-1 16,0 0 18-16,4 7 7 0,-4-7-1 0,9 2 12 16,-9-2-11-16,19-2 2 0,-8 0-1 0,0 1 1 15,2-3-2-15,0 1-7 0,2 0 1 0,-2 1-11 16,1 1 4-16,-3-1-10 0,2 0 6 15,-1 1-13-15,-1-1 5 0,-1 0 1 0,-10 2-7 16,18-1-40-16,-18 1-34 0,15-2-32 0,-15 2-47 16,12-1-2-16,-12 1-48 0,0 0-35 0,13 3-40 15,-13-3-42-15,0 0-72 0,0 0-59 16,9 5-56-16,-9-5-63 0,0 0-189 0,0 0-303 16,0 0-682-16</inkml:trace>
  <inkml:trace contextRef="#ctx0" brushRef="#br0" timeOffset="-169776.98">30523 11122 261 0,'0'0'658'0,"0"0"-103"15,0 0-43-15,-14 3-51 0,14-3-47 0,0 0-78 16,0 0-30-16,-10 2-65 0,10-2 3 0,0 0-40 16,0 0-18-16,0 0-28 0,-9 5 10 0,9-5 15 15,0 0 3-15,7 4 2 0,-7-4-11 0,0 0-20 16,17 1-18-16,-17-1-6 0,17 1-7 16,-4-1-12-16,0 0-11 0,1 0-12 0,-3 0-17 0,3 0-10 15,0 1-4-15,-1-1 0 0,2 1 2 16,-2-1-1-16,1 0-9 0,-2 0-14 0,-12 0-7 15,19 2-6-15,-19-2 1 0,17 0 3 0,-17 0-14 16,15 0-2-16,-15 0 2 0,11 1-4 0,-11-1-3 16,0 0 0-16,16 1 3 0,-16-1-9 15,0 0-3-15,0 0-11 0,0 0-38 0,11 0-55 16,-11 0-62-16,0 0-73 0,0 0-96 0,0 0-111 16,0 0-109-16,0 0-134 0,0 0-697 0,0 0-987 15</inkml:trace>
  <inkml:trace contextRef="#ctx0" brushRef="#br0" timeOffset="-169240.99">31132 11196 574 0,'0'0'552'0,"0"0"-84"15,0 0-47-15,-7-5-49 0,7 5-43 0,0 0-54 16,0-10-36-16,0 10-25 0,4-9-30 0,-1 2 6 16,-1 0-40-16,2 0 9 0,0-2-43 15,1 2 6-15,0-5-26 0,-1 3 21 0,1-3-41 16,0-3 14-16,2 4-30 0,-2-4 24 0,2 1-69 16,-3-3 59-16,1 2-10 0,-1 3 9 0,-1-2-27 15,-1 0 29-15,0 3-7 0,0-1-3 16,-2-1-9-16,0 3-22 0,0-2 20 0,0 4-6 0,0-3-4 15,-1 4-8-15,0-2-9 0,-2 3-11 16,3 6 5-16,-4-12-6 0,0 8-7 0,4 4 0 16,-6-4-1-16,6 4 7 0,-13 1-22 0,13-1 10 15,-9 4-7-15,3 2 15 0,-1 1-15 0,0 0 14 16,0 4-12-16,0 0 15 0,0 2-13 0,0 1 16 16,-1-2-9-16,3 3 8 0,0 0 6 15,0 1 12-15,1 0-8 0,1-1 11 0,1-3-4 16,2 4 8-16,1-2-4 0,0 1 15 0,3-1-3 15,0 0 5-15,2 2-2 0,-1-3 2 16,3-2 9-16,0 2-9 0,1-3 22 0,0 1-1 0,2-2 0 16,1-2 7-16,-1-2-10 0,3 3-10 15,-1-4-5-15,0 0-5 0,-2-2-18 0,0 0-10 16,1 0 7-16,-3-1-9 0,3 0-3 0,-12-1-11 16,18 0 6-16,-18 0 0 0,15-1 2 0,-15 1-59 15,15-1-65-15,-15 1-66 0,11-4-80 0,-11 4-56 16,0 0-115-16,10-3-105 0,-10 3-85 0,0 0-846 15,0 0-1079-15</inkml:trace>
  <inkml:trace contextRef="#ctx0" brushRef="#br0" timeOffset="-168995.18">31423 11179 849 0,'0'0'675'0,"0"0"-80"16,0 0-30-16,5-5-90 0,-5 5-31 0,8-3-76 16,-8 3-31-16,9-7-39 0,-9 7-28 0,11-4-37 15,-11 4-15-15,17-4-40 0,-9 2-26 0,2-1-38 16,-1-1-16-16,-9 4-30 0,18-3-4 16,-8 1-18-16,0 2-30 0,0-2-70 0,-10 2-61 15,21-3-85-15,-21 3-86 0,20-4-100 0,-20 4-77 16,16-1-125-16,-16 1-129 0,15-4-298 0,-15 4-623 15</inkml:trace>
  <inkml:trace contextRef="#ctx0" brushRef="#br0" timeOffset="-168727.61">31753 11044 465 0,'0'0'811'0,"-3"-5"-110"0,3 5-56 16,3-8-38-16,-3 8-60 0,0 0-42 0,0 0-74 15,0-7-47-15,0 7-41 0,0 0-52 0,0 0-31 16,0 0-63-16,0 0-10 0,0 0-7 0,0 0 17 16,0 0-18-16,0 0-14 0,0 8-17 0,0-8 14 15,1 15-24-15,-1-9-20 0,1 2-15 0,-1-1-12 16,0 3-20-16,2-3-5 0,-2 4-9 0,0-3-11 16,1 5-5-16,-1-5-10 0,1 3-8 0,-1-2-22 15,2 2-1-15,-1-3 0 0,-1 3-4 16,0-4-114-16,1 3-104 0,-1-4-105 0,0 3-87 15,0-9-110-15,1 11-138 0,-2-3-154 0,0-1-800 16,1-7-1271-16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19T09:48:15.78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FF"/>
    </inkml:brush>
    <inkml:brush xml:id="br2">
      <inkml:brushProperty name="width" value="0.05292" units="cm"/>
      <inkml:brushProperty name="height" value="0.05292" units="cm"/>
      <inkml:brushProperty name="color" value="#FF00FF"/>
    </inkml:brush>
    <inkml:brush xml:id="br3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5655 11264 619,'0'0'764,"-1"-13"-94,1 13-73,-1-11-52,1 11-56,-5-10-40,5 10-70,-6-10-8,6 10-37,-5-9-8,5 9-35,0 0-7,-9-7-16,9 7-29,0 0-24,-9-7-15,9 7-9,0 0-17,-12 1-6,12-1-16,-13 6-10,13-6 0,-14 10-14,6-5-74,-2 2-54,1 0 0,0 3 0,-1 0 0,0-1 0,1 1 0,0 3 0,0-2 0,1 2 0,0-1 0,0 2 0,1-1 0,1 3 0,0-1 0,0 0 0,2 2 0,1-1 0,1 0 0,1 1 0,1 1 0,1-2 0,1 1 0,0 1 0,2-3 0,2 1 0,-1-1 0,2 2 0,1-4 0,2 0 0,0 2 0,1-1 0,2-2 0,-3-2 0,4 0 0,-2-1 0,1 0 0,1-1 0,0-1 0,0 0 0,0-1 0,1-2 0,1 0 0,0-2 0,2 0 0,0-2 0,1 0 0,0-2 0,0 0 0,0-2 0,-2 0 0,2-2 0,-2 2 0,2-3 0,-2-2 0,2 0 0,-1-1 0,-3 1 0,2-3 0,-2 0 0,2 0 0,-4 0 0,2-1 0,-2 0 0,0 0 0,-2 1 0,1 0 0,-2-2 0,-1 1 0,-2 1 0,1-2 0,0 1 0,-2-1 0,-1-1 0,-1 0 0,-1-1 0,-1 0 0,-1-1 0,-1 1 0,-1-1 0,-1 0 0,-2 1 0,-1-1 0,-3-1 0,0 0 0,-1 2 0,-1 0 0,-1 2 0,-1 1 0,-2 1 0,-3 1 0,0 3 0,0 1 0,-6 2 0,0 1 0,2 3 0,-3 1 0,-1 0 0,-3 2 0,1 1 0,-1 2 0,1 0 0,-3 3 0,5 3 0,0-3 0,4 1 0,-3 5 0,2 0 0,4-1 0,1 2 0,3 0-740,-1 6-220,6-4-1083,1 3-1804</inkml:trace>
  <inkml:trace contextRef="#ctx0" brushRef="#br0" timeOffset="1488.3">5543 12627 839,'0'0'741,"0"0"-95,-13 1-47,13-1-54,0 0-86,0 0-24,-10-6-64,10 6-5,0 0-38,-5-12-4,5 12-31,0-14-16,2 5-6,2 0-19,1-5-8,3 1-9,2-3-10,0-1-12,2 3-10,2-5 8,0 2-97,1 3-114,-1 0 0,1 0 0,0 2 0,-1 3 0,-3 1 0,2 3 0,-2 1 0,2 1 0,-13 3 0,23 2 0,-11 0 0,0 4 0,-1 1 0,-2 3 0,0 2 0,-4 0 0,0 2 0,-3 2 0,0 1 0,-2 0 0,-3-1 0,2 3 0,-3 0 0,0 0 0,-1 1 0,-1-4 0,1 0 0,-2-2 0,3 1 0,-1-3 0,1-2 0,0-1 0,0 0 0,4-9 0,-6 13 0,6-13 0,-5 8 0,5-8 0,0 0 0,0 0 0,0 0 0,0 0 0,0 0 0,0 0 0,2-11 0,-2 11 0,9-12 0,-2 4 0,1 1 0,1 1 0,2-2 0,-1 1 0,2 1 0,2-1 0,-2 3 0,0 2 0,1 2 0,0-3 0,1 6 0,1-1 0,2 1 0,-3 2 0,0 2 0,-1-1 0,-1 2 0,-1 1 0,-4 1 0,0 0 0,-2-1 0,-3 1 0,0 2 0,-2 0 0,-3-1 0,-1 1 0,-3 3 0,-1-4 0,-1 4 0,-4-1 0,0 1 0,-2-3 0,-1 0 0,-1 0 0,-1-2 0,0 1 0,-2-2 0,2 1 0,-3-3 0,0-1 0,3-1 0,-1 0 0,-1-3 0,0-2 0,0 3 0,-1-3 0,1 0 0,-1-3 0,3 3 0,0-1 0,-1-2 0,4 1 0,1 1 0,1-1 0,0-1 0,2-1 0,1 2-109,10 2-801,-17-6-237,17 6-752,-8-7-1626</inkml:trace>
  <inkml:trace contextRef="#ctx0" brushRef="#br0" timeOffset="2359.61">5851 13479 854,'0'0'734,"0"0"-48,0 0-78,0 0-46,0 0-72,0 0-35,13 2-90,-13-2-7,0 0-41,0 0 10,2 10-9,-2-10-14,-1 13-23,-3-5-18,1 2-20,-2 2 6,-3 3-51,0-1-5,-3 1-50,0 2 14,-2 0-71,0 0-86,-1 2 0,-2 1 0,-2-1 0,1 0 0,-2 0 0,0 0 0,1-1 0,-1-1 0,3-3 0,0 0 0,-1-1 0,2-3 0,-2 1 0,1-1 0,2-2 0,0-1 0,1-1 0,-3-1 0,4-2 0,-1 0 0,0-3 0,-1 0 0,3-3 0,-1 2 0,1-5 0,0 1 0,0-2 0,1-3 0,2 1 0,1-3 0,1 0 0,2 1 0,2-3 0,2 2 0,0-2 0,1 2 0,2-4 0,2 3 0,1 0 0,2 1 0,1 0 0,1 3 0,1 1 0,2 4 0,1-1 0,0 3 0,2 1 0,2 3 0,-1 1 0,3 3 0,0 2 0,2 0 0,-2 5 0,2 0 0,1 0 0,0 2 0,-1-1 0,-4-2 0,1 0 0,1 0 0,-2 0-38,1-2-20,1-2 4,0-1 4,-2-1 7,0-3 8,1-1-1,1-2 6,-1 0 7,2-2-4,0-5 15,0 2 1,1-4 6,-2 0 25,1-4-25,-1 3 41,-2-3 3,-1-1 44,-1 0-19,-3-1 39,-3 0-21,-1 1-82,-4-1 0,-2 1 0,-3-1 0,-1 0 0,-5-1 0,-1-2 0,-6 2 0,0 1 0,-2 0 0,-2 2 0,-2 0 0,-1 4 0,-1 1 0,-1 2 0,0 2 0,2 2 0,-1 2 0,0 2 0,-2 2 0,3 2 0,-1 2 0,2 1 0,2 3 0,1 1-387,2 1-406,1 3-200,3 0-904,2 2-1623</inkml:trace>
  <inkml:trace contextRef="#ctx0" brushRef="#br0" timeOffset="3161.86">5881 14618 868,'0'0'739,"0"0"-103,3-13-88,-3 13-52,0 0-87,0 0-28,0 0-49,0 0 0,0 0-36,0 0 33,0 0-29,2 15-6,-3-2-31,0 1-16,-3 1-8,0 2-19,-3 4-20,0 1-16,-3 4-10,-1-1-19,-2 2-19,0-2-22,-2 1-11,-1 1-16,-2 2-13,2-3-39,-1-2-35,1-1 0,0-1 0,0-4 0,3-1 0,-2 0 0,2-5 0,-1 2 0,2-5 0,2-1 0,-1 0 0,0-2 0,1-2 0,10-4 0,-19 2 0,7-4 0,1-4 0,1 1 0,-1-4 0,0-3 0,2 0 0,1-2 0,1-2 0,2 0 0,2-1 0,2 0 0,-1-2 0,4 1 0,-1 1 0,3 0 0,2 1 0,0 0 0,1 5 0,2-1 0,2 4 0,1 1 0,-1 2 0,2 5 0,1 0 0,3 3 0,0 0 0,2 7 0,1-4 0,-1 4-44,2 0-48,0 0-4,1 0 17,1-1 3,1 0 9,1-1 21,-1-1-12,-1-2 6,1 0 7,0-1 41,-2-1-40,-1-1-2,-1-2 9,-1 3 8,-1-3 12,-1 0 4,-2-3-4,-1 2 8,-1-2 0,0 0 6,-3 1-2,-1-4 9,-1 2-2,0 0 29,-1-4 22,-7 8 4,8-15 5,-8 15 15,3-19 16,-3 19-3,-1-22 2,-4 8-16,0 1 3,-5-3 1,-3 1-8,0-2-52,-7 0-20,-1 3 0,1-1 0,1 3 0,-2 2 0,1 1 0,-1 2 0,2 5 0,1-1 0,0 2 0,0 2 0,1 3 0,0 2-75,2 2-220,2 0-109,0 4-100,1 1-144,3 5-151,-1 0-929,4 6-1409</inkml:trace>
  <inkml:trace contextRef="#ctx0" brushRef="#br0" timeOffset="3964.14">6087 15954 307,'0'0'802,"0"0"-103,0 0-78,-9 7-56,9-7-59,-5 13-65,0-4-38,1 0-49,-1 4-25,-4 2-22,1 2-22,-2 1-17,-1 0-7,-1 2-15,-1 3-10,-3-2-21,-1 4-20,2-5-26,-3 4-22,0-2-17,-1 0-10,2-1-20,-3 0-16,1-1-5,1-3 4,1-1-13,2-3-5,-2-1-4,2 0-18,-2-1-43,4-4 0,-1 0 0,2-2 0,-1-1 0,1-4 0,1 0 0,-3-1 0,2-6 0,-2 1 0,3-2 0,-2-3 0,3 1 0,1-4 0,0 1 0,1-1 0,1 1 0,1-2 0,2 1 0,2-1 0,-1 2 0,1 0 0,4-1 0,0 4 0,0-4 0,2 2 0,0 4 0,2-3 0,1 5 0,2-2 0,1 4 0,0 1 0,3 1 0,0 3 0,1 0 0,1 2 0,3 4 0,1-1 0,2 1 0,-1 4 0,2-2 0,3 1 0,1 3 0,-1-3 0,2 0 0,-3-1 0,0-1 0,1-1 0,-1-2 0,2 0 0,1-1-24,-3-1-22,-1-3 1,-1 0 9,3-3 2,-1-1 9,0-1 3,-1-3 28,0 0-22,-2 0 4,-3-2 4,0 1 1,-2-2 2,-3 2 5,-1-3 23,-4 4 22,1-4 22,-6 2 24,0 0-43,-2-1-48,-3 1 0,-3-2 0,-4 2 0,-2-2 0,-3 1 0,-2 0 0,-3-1 0,1 5 0,-3-3 0,1 2 0,-3 4 0,1-3 0,2 3 0,0 1 0,1 2 0,3 1 0,-2 1 0,0 1 0,1 1 0,1 2 0,0 2 0,1 0 0,3 1 0,2 2-93,0-2-554,2 2-185,3 1-221,5-11-705,-2 17-1449</inkml:trace>
  <inkml:trace contextRef="#ctx0" brushRef="#br0" timeOffset="5530.86">21164 11465 61,'-1'12'417,"1"-12"-72,0 0-81,-2 13 0,2-13-56,0 0 11,0 14-33,0-14 14,0 0-28,-1 11 11,1-11-13,0 0 31,0 0 8,-2 13 40,2-13 44,0 0 24,-4 8 19,4-8 0,0 0 25,0 0-15,-4 8 46,4-8-45,0 0 44,0 0-22,0 0-9,0 0-14,-5 7-17,5-7-9,0 0-320,0 0 0,0 0 0,0 0 0,0 0 0,0 0 0,0 0 0,14-1 0,-14 1 0,20-3 0,-7-1 0,7 1 0,-2-1 0,7 0 0,1-2 0,1 2 0,5-3 0,0 2 0,-1-3 0,-4 3 0,-2 0 0,-2 0 0,-1 0 0,-3 1 0,-2 1 0,-1-1 0,-3 1 0,0 0 0,-2 1 0,1-1 0,-12 3 0,17-4 0,-17 4 0,13-2 0,-13 2 0,12-3 0,-12 3 0,0 0 0,14-3 0,-14 3 0,0 0 0,10-4 0,-10 4 0,0 0 0,0 0 0,0 0 0,0 0 0,0 0 0,0 0 0,0 0 0,0 0-139,0 0-1098,0 0-909,0 0-1922</inkml:trace>
  <inkml:trace contextRef="#ctx0" brushRef="#br0" timeOffset="6872.21">23433 11577 390,'0'0'832,"0"0"-111,0 0-48,-14 0-62,14 0-49,0 0-46,0 0-69,0 0-50,0 0 5,0 0-75,0 0 36,0 0-37,0 0 45,0 0-41,0 0 11,0 0-38,10 7-24,-10-7-279,23 1 0,-8-1 0,2-1 0,4-1 0,5-1 0,0 1 0,2 0 0,0-2 0,2 0 0,-2 1 0,1 0 0,-1 0 0,1 0 0,-4-1 0,1 2 0,-6 0 0,-1-1 0,-2 2 0,-2 1 0,-2-3 0,-1 3 0,-12 0 0,20-3 0,-20 3 0,17-1 0,-17 1 0,11-1 0,-11 1 0,0 0 0,15-2 0,-15 2 0,0 0 0,0 0 0,0 0 0,11-2 0,-11 2-209,0 0-534,0 0-144,0 0-1112,0 0-1753</inkml:trace>
  <inkml:trace contextRef="#ctx0" brushRef="#br0" timeOffset="7473.55">25574 11529 82,'0'0'814,"-4"-11"-171,4 11-36,-6-13-33,6 13-67,-4-18-25,1 8-35,3 0-35,-4-2-19,4 1-23,-4 1-7,3-2 34,0 2-38,-3 1 3,4 9-47,-2-17 17,2 17-46,-2-14-2,2 14-122,-2-11-162,2 11 0,0 0 0,0 0 0,-3-11 0,3 11 0,0 0 0,1 14 0,-1-14 0,2 23 0,0-7 0,0 2 0,0 0 0,2 7 0,-2-2 0,2 1 0,0 0 0,0 1 0,1-2 0,-1-1 0,0 0 0,2-1 0,-2 0 0,1 0 0,1-1 0,0-3 0,0-2 0,-1-1 0,1 1 0,-2-3 0,0-1 0,1-1 0,0-2 0,-5-8 0,7 16 0,-7-16 0,6 12 0,-6-12 0,5 7 0,-5-7 0,0 0 0,13 2 0,-13-2-562,11-5-371,-11 5-177,16-8-654,-2 1-1457</inkml:trace>
  <inkml:trace contextRef="#ctx0" brushRef="#br0" timeOffset="8006.24">27497 11298 42,'0'0'973,"0"0"-168,-3-11-58,3 11-73,-4-9-15,4 9-78,-5-9-45,5 9-20,-5-8-16,5 8-37,-6-8-40,6 8-33,0 0-25,-9-7-37,9 7-139,0 0-189,0 0 0,-6 8 0,6-8 0,2 18 0,2-5 0,-1 2 0,1 2 0,2 3 0,1 2 0,1-1 0,-2 2 0,2-1 0,1 4 0,-1 1 0,3-1 0,-3-1 0,2-3 0,-3-1 0,1 0 0,-1-1 0,0-3 0,0 0 0,-1-3 0,-1-2 0,1 1 0,-1-2 0,-2-3 0,1 2 0,-4-10 0,6 14 0,-6-14 0,3 10 0,-3-10 0,0 0 0,4 9 0,-4-9 0,0 0 0,0 0 0,0 0 0,0 0-592,0 0-340,0 0-222,4-11-588,-4 11-1428</inkml:trace>
  <inkml:trace contextRef="#ctx0" brushRef="#br0" timeOffset="8545.53">29693 11373 710,'0'0'794,"-11"3"-79,11-3-64,0 0-72,0 0-10,0 0-68,0 0-15,0 0-13,0 0-12,0 0-28,0 0-45,0 0-32,19-3-13,-4 3-24,4-1-34,2-1-157,6 1-128,1 0 0,1-2 0,3 2 0,3-2 0,-1 1 0,2-1 0,-8 1 0,1-1 0,0-1 0,-4 1 0,-1 2 0,-2-2 0,-5 1 0,0-1 0,-4 3 0,1-3 0,-14 3 0,21-2 0,-21 2 0,18-3 0,-18 3 0,13-2 0,-13 2 0,12-2 0,-12 2 0,0 0 0,13-2 0,-13 2 0,0 0 0,0 0 0,0 0 0,11-3 0,-11 3 0,0 0 0,0 0 0,0 0 0,0 0-37,0 0-831,-14 3-111,14-3-1007,-11 4-1734</inkml:trace>
  <inkml:trace contextRef="#ctx0" brushRef="#br0" timeOffset="10930.12">7944 11235 575,'0'0'768,"11"-9"-133,-11 9-77,11-7-32,-11 7-56,11-8-20,-11 8-60,8-4-23,-8 4-51,0 0-12,7-6-37,-7 6-32,0 0-31,0 0-15,0 0-18,0 0-3,0 0-24,-5 8-12,-1-3-6,-3 3 32,-4 1-66,-1 3 14,-3 2-37,-2 1 10,-2 5-46,-4-4 26,-3 6-12,0-1-3,0 0-11,-1 0-4,4-3-5,1-1-41,0-1 42,1 0-35,0-1 35,3-3-40,3-2 40,0 2-35,2-4 36,2-2-38,-1 2 36,4-3-36,-1-1 37,0-1-35,1-2 35,10-1-37,-18 0 36,18 0-43,-17-4 42,8-1 2,3-1-12,-1-1-11,1-4 9,0 0-3,-1-2-30,1-2 34,2-1-32,-1 2 35,1-3-35,1-3 37,2 5-35,-2-2 34,3 4-34,0-3 32,2 4-35,0 1 36,1-1-32,1 3 27,1 1-31,2 1 21,3 4-19,-10 3 32,18 1-41,-4 2 43,-2 4-36,6 4 37,-1 2-35,3 0 34,-2 4-12,3 0 0,0 1-11,-1-1-51,0 0 33,-1 0-48,2-3 65,-3-1-40,4 2 35,-3-3-22,2-2 43,1 0-43,-2-3 46,1 1-45,-1-4 48,-2-2-45,1-1 49,2-2-47,-1-1 51,-1-2-11,4-3 0,-3-1-4,1-1 2,-2-2 20,1-1-14,-3-3 60,0 1-2,-3-2 33,-1 0-27,0-2 40,-6-2-41,1 1 2,-2 0-79,-3 2 0,-2 0 0,-3-2 0,-2 2 0,-1 0 0,-4-1 0,-2 3 0,-1 2 0,-1-2 0,-2 5 0,2 1 0,-2 2 0,-1 1 0,0 2 0,-1 1 0,0 0 0,3 3 0,-2 2 0,3-1 0,-1 1-328,2 1-192,2 2-124,-1 2-158,0 1-274,5-2-453,6-6-1162</inkml:trace>
  <inkml:trace contextRef="#ctx0" brushRef="#br0" timeOffset="12133.43">9932 11238 686,'5'-9'695,"-1"-1"-83,1 2-46,-2-2-49,0 1-21,1-1-67,-1 0-9,-3 10-39,4-19-17,-4 19-20,1-16-34,-1 16-23,-1-12-36,1 12-2,-4-13-70,4 13 8,-9-7-60,9 7 35,-17 0-51,17 0 33,-20 9-44,6-2 31,-2 5-54,0 2 17,-3 4-42,2 4 24,-1 2-32,-1 5 32,0 3-52,1 0-24,4 2 0,1 1 0,0-3 0,4 0 0,2-2 0,1 0 0,3-5 0,2 0 0,1-5 0,4 2 0,-1 0 0,5-1 0,1-5 0,1 1 0,5-3 0,1-3 0,2-2 0,-1-3 0,1-3 0,4-1 0,0-2 0,1-5 0,2 1 0,1-1 0,-1-3 0,2-1 0,-1-3 0,-3 0 0,1-1 0,-5 1 0,-3 0 0,0-2 0,-3 2 0,0-2 0,-4 1 0,-3 1 0,-1-1 0,-3-1 0,-1 3 0,-4 0 0,1 0 0,-2 1 0,-2 2 0,-2 1 0,-2 0 0,-2 4 0,1 0 0,-3 3 0,-2 3 0,-2 2 0,-2 3 0,1 1 0,-4 5 0,0 1 0,1 2 0,3-3-33,1 4-326,3-1-113,2-3-137,1 5-168,3 0-281,3-6-490,4-1-1186</inkml:trace>
  <inkml:trace contextRef="#ctx0" brushRef="#br0" timeOffset="13136.21">12088 11219 163,'0'0'602,"0"0"-88,0 0-44,0 0-5,0 0-24,4 9 5,-4-9 3,0 0-44,0 0 5,0 0-28,0 0-14,0 0-15,0 0-9,-13 0 30,13 0-74,0 0 28,0 0-50,-11-6 18,11 6-55,0 0-5,-7-11-38,7 11-70,-3-11-128,3 11 0,0-13 0,3 3 0,1 1 0,1-1 0,2-2 0,0 0 0,1 0 0,4 2 0,-3-2 0,3 2 0,3-2 0,2 3 0,-1 1 0,0 2 0,-1 1 0,2 2 0,-2 3 0,1 0 0,-1 3 0,1 3 0,0 2 0,-2 0 0,1 3 0,-4 2 0,1 1 0,-6-2 0,1 2 0,-3 1 0,-3 2 0,-2 0 0,-1-1 0,-4 1 0,1 0 0,-5 1 0,-1 0 0,1-2 0,-1 1 0,-1-3 0,1-2 0,-1 1 0,3-2 0,1-1 0,-1-2 0,2-1 0,-2-1 0,3-1 0,6-5 0,-11 7 0,11-7 0,0 0 0,-10 3 0,10-3 0,0 0 0,0 0 0,4-12 0,-4 12 0,10-12 0,-3 6 0,2-3 0,2 0 0,2 1 0,2-1 0,4-1 0,1 0 0,0 0 0,-1 3 0,1 1 0,0-2 0,-2 5 0,0-3 0,-2 3 0,-1 3 0,-2 0 0,1 3 0,0-2 0,-1 5 0,-3-1 0,1 1 0,-3 2 0,-1-1 0,-2 2 0,-1-1 0,-4-8 0,2 17 0,-2-17 0,-2 19 0,-2-10 0,-4 2 0,-1 1 0,1-2 0,-4-1 0,1 1 0,-4-2 0,-1 1 0,-3 2 0,2-3 0,-6-1 0,4 0 0,-2-1 0,-2-1 0,3 0 0,-2-1 0,-1-2 0,3 1 0,0 0 0,-1-3-43,1-2-423,0 1-146,0 1-110,1-3-205,2 2-787,-1-2-1392</inkml:trace>
  <inkml:trace contextRef="#ctx0" brushRef="#br0" timeOffset="14076.15">14305 11304 342,'0'0'779,"13"-8"-118,-13 8-35,13-9-62,-13 9-70,13-6-1,-13 6-29,9-6-49,-9 6-36,0 0-39,9-8-40,-9 8-41,0 0 10,0 0-94,0 0 43,0 0-61,-6 14 35,-1-6-49,-5 4 13,1 4-21,-7 2-19,0 3-12,-5 4-19,-2-1-44,-2 4 21,0-3-40,2 0 23,-2-1-35,0 0 7,4-5-10,0-1 29,5-1-36,-2-1 28,2-3-29,2-1 22,0-3-28,5 0 28,-2-2-30,1-1 32,2-1-36,10-5 35,-21 5-35,21-5 26,-15-2-15,5-1 4,10 3-4,-15-11 4,8 3-5,0-3 6,0 0-4,1-4 2,1 1-1,1-1 0,0 0 0,1 0 0,2-1 0,-1 2 0,2 1 0,2-1 0,-1 2 0,2 1 0,-1-2 0,2 3 0,1 1 0,1 2 0,0 1 0,-6 6 0,15-5 0,-15 5 0,19 1-2,-7 3 4,1 3-2,1 3 0,1 2 0,4 1 0,-2 3 0,4 1 0,-1 1 0,0 0-6,3 0 12,-1-1-43,1-1 15,1 0-47,1-5 35,0 1-41,0-3 42,0-3-31,0 0 47,1-3-25,0-3 29,0 0-26,1-3 42,0-1-25,-1-1 30,-1-2-37,-3 0 54,1-4-19,-1 2 66,-4-3-6,-1 0 51,-1-1 19,-3-3-73,-2 0-63,-2-2 0,-2 1 0,-5-2 0,2 0 0,-6 2 0,0-3 0,-3-2 0,-4 3 0,0-1 0,-4 3 0,-1 1 0,-1 1 0,-3 2 0,-1 2 0,1 1 0,-4 2 0,7 2 0,-3 2 0,-1 0 0,4 2 0,2 1 0,-1 1 0,3 1-690,-1 1-244,1 1-1134,11-3-1830</inkml:trace>
  <inkml:trace contextRef="#ctx0" brushRef="#br1" timeOffset="18219.57">21086 12593 909,'0'0'811,"0"0"-107,-8-10-82,8 10-70,0 0-23,-3-10-83,3 10-29,0 0-52,-2-13-6,2 13-13,3-12-30,-3 12-23,5-10-16,2 5-18,0-2-18,2 2-14,4-2-19,-1 1-5,5 2-96,-2 0-107,4 1 0,0 1 0,1 2 0,0 1 0,1 2 0,2 2 0,-2 0 0,-1 2 0,-1 3 0,-1-1 0,-3 3 0,-4-2 0,-2 2 0,-2 1 0,-5 1 0,-2 0 0,-3 1 0,-5 3 0,-3-1 0,-2 0 0,-4 3 0,-1-2 0,-4-1 0,1 0 0,0-1 0,-2-1 0,0-2 0,4-1 0,0-1 0,0-1 0,3-1 0,1-1 0,4-1 0,-1-1 0,1-1 0,3-1 0,0 2 0,8-6 0,-12 5 0,12-5 0,-7 6 0,7-6 0,0 0 0,0 0 0,7 8 0,-7-8 0,13 3 0,-13-3 0,22 0 0,-6 0 0,3 0 0,3 0 0,4 0 0,4 0 0,2 0 0,5 0 0,4 0 0,-2-2 0,1 1 0,1 0 0,-3-1 0,-2-1 0,-5 2 0,-2 0 0,-2-2 0,-6 3 0,-1-1 0,-3 1 0,-2-2 0,-1 2 0,-2 0 0,-12 0 0,21-2 0,-21 2 0,15-1 0,-15 1 0,15-1 0,-15 1 0,12-1 0,-12 1 0,0 0 0,15 0 0,-15 0 0,0 0 0,0 0 0,0 0 0,0 0 0,0 0 0,0 0-294,0 0-2198,0 0-2312</inkml:trace>
  <inkml:trace contextRef="#ctx0" brushRef="#br1" timeOffset="18890.28">21279 13900 535,'0'0'682,"-18"-4"-106,18 4-4,-14-1-50,14 1-32,-15-3-36,15 3-12,-13-3-52,13 3-4,-12-1-38,12 1-3,0 0-20,-14-2-21,14 2-39,0 0-15,-10-3-20,10 3-21,0 0-14,0 0-3,0 0 16,0 0-8,0 0-129,0 0-71,23 1 0,-9 1 0,5-1 0,3-1 0,6 2 0,3-1 0,6 1 0,-1 0 0,-1 0 0,3-1 0,-4 2 0,-3-2 0,-1 0 0,-3 1 0,0-1 0,-4-1 0,-4 1 0,-1-1 0,-1 2 0,-5-2 0,-12 0 0,25 1 0,-25-1 0,18 0 0,-18 0 0,16 0 0,-16 0 0,0 0 0,18 0 0,-18 0 0,0 0 0,0 0 0,0 0 0,0 0 0,0 0 0,0 0 0,0 0 0,0 0 0,0 0 0,0 0-660,0 0-503,-14 2-841,14-2-1759</inkml:trace>
  <inkml:trace contextRef="#ctx0" brushRef="#br1" timeOffset="19638.6">21099 15103 264,'-5'-8'414,"5"8"-69,-9-12-37,9 12-44,-10-10-29,10 10-18,-8-10-22,8 10-4,-9-9-4,9 9 21,-9-7 15,9 7 33,-6-6 13,6 6 35,0 0-9,-9-7 3,9 7-6,0 0-8,0 0-14,-7-5-7,7 5 21,0 0 42,0 0-10,0 0-6,13 1 1,-13-1-23,22 3-11,-7-2 5,4 2-67,5 0-215,3-1 0,3 0 0,2-1 0,3 0 0,2-1 0,1 1 0,-6-1 0,1 0 0,-2 0 0,-2-1 0,-1 1 0,-3-2 0,-3 2 0,-2 0 0,-3-2 0,-2 2 0,-2 0 0,0 0 0,-13 0 0,21-1 0,-21 1 0,16 0 0,-16 0 0,13 0 0,-13 0 0,0 0 0,14 1 0,-14-1 0,0 0 0,0 0 0,0 0 0,0 0 0,0 0 0,0 0 0,0 0-660,-5 15-218,5-15-147,-6 9-752,6-9-1473</inkml:trace>
  <inkml:trace contextRef="#ctx0" brushRef="#br1" timeOffset="20177.79">21301 16058 959,'-12'4'767,"12"-4"-41,-14 7-63,14-7-18,-10 4-31,10-4-49,-10 4-24,10-4-31,0 0-27,-9 5-30,9-5-20,0 0-21,0 0-5,0 0-394,0 0-13,15-6 0,-2 3 0,2-1 0,6-1 0,3 0 0,3 1 0,5-3 0,2 3 0,1-2 0,-1 0 0,2 3 0,-3 0 0,3-2 0,-3 1 0,-5 2 0,0-1 0,-3 0 0,-4 2 0,0 0 0,-3-2 0,-3 2 0,-1-1 0,0 1 0,-14 1 0,21 0 0,-21 0 0,18-2 0,-18 2 0,16-1 0,-16 1 0,12-2 0,-12 2 0,0 0 0,15-1 0,-15 1 0,0 0 0,13-2 0,-13 2 0,0 0 0,0 0 0,11-2 0,-11 2 0,0 0 0,0 0 0,0 0 0,0 0 0,0 0 0,10-7 0,-10 7 0,0 0 0,0 0-853,-1-12-205,1 12-920,-5-9-1723</inkml:trace>
  <inkml:trace contextRef="#ctx0" brushRef="#br1" timeOffset="21728.96">7471 12335 608,'0'0'827,"8"-6"-89,-8 6-58,0 0-48,0 0-56,0 0-67,0 0-53,0 0-44,-3-13-8,3 13-100,0 0 12,-14-1-59,14 1 13,-18 3-51,7 1 14,-3 3-47,-2 3-12,-2 2-5,-1 3-8,1 4-101,-2 1-60,2 3 0,0 0 0,3 3 0,1 1 0,1 2 0,2-2 0,3 2 0,1 0 0,5-4 0,0 3 0,2-4 0,4 2 0,2-1 0,5 0 0,0 0 0,4-3 0,2-1 0,5-1 0,0-3 0,5-2 0,2-3 0,3-3 0,3 0 0,3-5 0,-1-1 0,1-3 0,3-3 0,4-2 0,-2-3 0,1-3 0,-3 0 0,-4-3 0,0-3 0,-5 2 0,-6-1 0,-2-1 0,-1-1 0,-4 0 0,-4-3 0,-1 3 0,-5-3 0,-1-1 0,-4 0 0,-3-3 0,-4 0 0,-2-3 0,-4-1 0,-6-5 0,-2 4 0,-4 1 0,-4 2 0,-3 4 0,0 2 0,-2 4 0,2 2 0,-1 5 0,-2 2 0,5 3 0,-3 2 0,3 3 0,0 1 0,1 3 0,2 0 0,3 5 0,0 2 0,3 1-205,3 2-569,1 8-132,1-4-1080,5 3-1733</inkml:trace>
  <inkml:trace contextRef="#ctx0" brushRef="#br1" timeOffset="22531.21">9907 13530 194,'0'0'786,"10"-5"-129,-10 5-2,0 0-59,10-7-19,-10 7-54,0 0-33,0 0-85,8-7-21,-8 7-64,0 0-10,0 0-2,-9-3-32,9 3-43,-16 3-5,6-1-20,-3 5-16,-2-2-18,-3 7-6,-2-2-13,-2 4-14,-1 3 12,2 2-95,0-1-58,0 5 0,3-1 0,2 2 0,2 1 0,1 1 0,3 1 0,3 2 0,2-4 0,3 0 0,2 0 0,1-1 0,3 0 0,2-2 0,3 0 0,4-5 0,1 0 0,5 0 0,0-5 0,4-3 0,3-4 0,1-3 0,3-5 0,5-1 0,6-8 0,2-2 0,-1-3 0,0-2 0,-1-1 0,-2-1 0,-2 0 0,-3-2 0,-4 0 0,-3 0 0,-8 2 0,-1-2 0,-7 1 0,-4-1 0,-4 1 0,-3 0 0,-5-2 0,-4-1 0,-5-1 0,-2 2 0,-7-3 0,-4 3 0,0 3 0,-4 3 0,5 3 0,-1 4 0,-2 1 0,4 7 0,-2-1 0,4 3 0,0 2 0,-1 3 0,0 2 0,3 2 0,1 1-160,2 3-359,1 2-96,2 5-115,2-2-163,3 2-775,2 3-1337</inkml:trace>
  <inkml:trace contextRef="#ctx0" brushRef="#br1" timeOffset="23232.99">11996 14661 679,'0'0'721,"0"0"-71,-4-11-45,4 11-41,0 0-47,-5-11-11,5 11-76,-7-6-19,7 6-56,-10-5-14,10 5-12,-14-3-36,14 3-19,-19 2-24,6 3-31,-1 0-20,-5 3-19,2 3-25,-2 4-18,0 3-17,1 1-23,0 2-14,2 4-13,4-2-64,-1 2-6,7-1 0,1 0 0,2 1 0,3 0 0,3 0 0,2-3 0,0 3 0,8-2 0,0 0 0,3-3 0,2-1 0,4-3 0,2-3 0,3-2 0,-4-4 0,5-2 0,0-2 0,4-3 0,-2-3 0,6-2 0,-2-2 0,6-4 0,-2-1 0,-4-3 0,-3 3 0,-2-2 0,-2-1 0,-4 1 0,-2-2 0,-4 2 0,-3-1 0,-3-3 0,-3 0 0,-5 2 0,0-4 0,-6 1 0,-2-4 0,-4-3 0,-4-1 0,-7-4 0,-3 0 0,-4 4 0,-5 1 0,1 5 0,-2 1 0,1 4 0,5 4 0,-2 3 0,6 4 0,-1 0 0,2 5 0,3 3 0,-3 4-137,2 1-318,2 3-107,2 7-163,-2 2-188,3 1-794,3 3-1384</inkml:trace>
  <inkml:trace contextRef="#ctx0" brushRef="#br1" timeOffset="23950.57">14029 15770 813,'0'-12'724,"0"12"-77,-4-15-16,4 15-86,-4-17-33,4 17-26,-9-18-47,9 18-48,-10-13-42,3 5-26,-3 2-6,0 0-27,2 2-31,-3 2-31,-3-1-29,0 6-20,-4 1-5,-2 2-4,0 3-19,-5 5-15,2 2-12,-1 3-20,-1 2-104,-1 5 0,3 1 0,2 3 0,4 0 0,1 4 0,7-6 0,0 4 0,5-2 0,-1-2 0,8 1 0,3 1 0,3-1 0,4-2 0,3-3 0,9 2 0,0-3 0,6-4 0,-2-5 0,3-2 0,1-4 0,1-2 0,2-2 0,0-2 0,5-3 0,-5-3 0,6-3 0,-2-3 0,1-1 0,-3-4 0,-2-1 0,-4 0 0,-2-1 0,-6 0 0,-2 0 0,-1-3 0,-6 3 0,-4-1 0,0-2 0,-6 2 0,-1-2 0,-4 0 0,-4-2 0,0-2 0,-8 0 0,-1-2 0,-3 3 0,-4 0 0,-3-2 0,-4 4 0,0 4 0,0 2 0,3 1 0,-5 5 0,4 1 0,-2 3 0,2 0 0,2 2 0,2 2 0,-2 1 0,5 1 0,2 0 0,2 2-195,1 0-502,5 0-100,8-3-126,-10 6-839,10-6-1454</inkml:trace>
  <inkml:trace contextRef="#ctx0" brushRef="#br1" timeOffset="24790.49">23283 12782 497,'0'0'836,"-12"-5"-122,12 5-51,-11-5-78,11 5-17,-9-5-68,9 5-56,0 0-39,-12-6-40,12 6-32,0 0-14,0 0-17,0 0 19,0 0-15,10-12-24,3 9-15,5 0-22,5-1-12,1-1-227,11 1-6,-2 0 0,1-1 0,2-2 0,0 2 0,-1 0 0,-1-2 0,-1 3 0,-7-1 0,-1 1 0,-2 0 0,-4 0 0,-2 1 0,0 1 0,-6-1 0,2 1 0,-13 2 0,19-5 0,-19 5 0,15-2 0,-15 2 0,12-3 0,-12 3 0,0 0 0,12-2 0,-12 2 0,0 0 0,0 0 0,0 0 0,0 0 0,0 0 0,0 0 0,0 0 0,0 0-119,0 0-879,0 0-195,-5 10-662,5-10-1570</inkml:trace>
  <inkml:trace contextRef="#ctx0" brushRef="#br1" timeOffset="25470.45">25485 13865 478,'-7'7'848,"-2"0"-111,3-2-80,6-5-49,-12 10-73,12-10-21,-8 7-78,8-7-16,-5 7-29,5-7-8,0 0-14,0 0-24,0 0-19,7 6-23,-7-6-26,20-2-16,-7 1-16,5-1-187,3 1-58,5-3 0,9 0 0,2 0 0,-2 1 0,4-2 0,0 0 0,-3 2 0,2-2 0,-2 1 0,-4-1 0,1 0 0,-6 2 0,0 0 0,-4-1 0,-4 3 0,0-2 0,-5 2 0,-1-1 0,0 0 0,-13 2 0,20-3 0,-20 3 0,16 0 0,-16 0 0,11-2 0,-11 2 0,0 0 0,9 4 0,-9-4 0,0 0 0,0 0 0,0 0 0,0 10 0,0-10 0,0 0 0,-6 9 0,6-9-660,0 0-401,-5 11-975,5-11-1797</inkml:trace>
  <inkml:trace contextRef="#ctx0" brushRef="#br1" timeOffset="26087.73">27200 14870 327,'0'0'810,"-13"0"-121,13 0-70,0 0-47,-16 2-75,16-2-11,0 0-39,0 0-33,-13 3-11,13-3-6,0 0 6,0 0-4,0 0 8,0 0-8,0 0-24,8 5-14,3-2-175,3-2-186,3 2 0,6-3 0,4 3 0,7 0 0,4 0 0,3-2 0,-1 2 0,2-2 0,0 2 0,-2-3 0,2 3 0,3-2 0,-3-1 0,-1 0 0,-2 0 0,-5 0 0,-5 0 0,-2 0 0,-3 0 0,-6 0 0,1-1 0,-5 1 0,0 0 0,-2-3 0,-12 3 0,18-3 0,-18 3 0,11-4 0,-11 4 0,0 0 0,10-6 0,-10 6 0,0 0 0,0 0 0,6-5 0,-6 5 0,0 0-131,0 0-709,0 0-75,0 0-200,7 10-528,-7-10-1303</inkml:trace>
  <inkml:trace contextRef="#ctx0" brushRef="#br1" timeOffset="26758.49">29527 15883 724,'-17'4'716,"17"-4"-97,-11 1-51,11-1-47,-11 3-17,11-3-43,0 0-35,-13 4-41,13-4 7,0 0 33,0 0-9,-8 5-24,8-5-9,0 0-6,0 0-10,13 6-23,-13-6-173,21 5-171,-6-5 0,5 1 0,4-1 0,4 1 0,4-1 0,5 0 0,3 0 0,1 0 0,0-1 0,0 0 0,-1-1 0,1-1 0,-1 3 0,0-3 0,-3-1 0,-1 2 0,-2-1 0,-5 0 0,-2 0 0,-3-1 0,1 1 0,-6-1 0,-1 3 0,-3-1 0,-1 0 0,-1 0 0,0 1 0,-3-2 0,-10 3 0,19-3 0,-19 3 0,14-1 0,-14 1 0,12 0 0,-12 0 0,0 0 0,15-3 0,-15 3 0,0 0 0,0 0 0,0 0 0,12-1 0,-12 1 0,0 0 0,0 0 0,0 0 0,0 0-698,0 0-172,0 0-101,-15 1-813,15-1-1483</inkml:trace>
  <inkml:trace contextRef="#ctx0" brushRef="#br1" timeOffset="31756.6">7780 13634 370,'0'0'642,"0"0"-99,0 0-46,0 0-35,0 0-40,0 0-23,13 2-38,-13-2-14,0 0-22,0 0 0,0 0-26,0 0 11,-3 10-27,3-10-17,-6 11-6,6-11-30,-9 11 18,3-4-72,-1 0 28,-4 2-50,2 1 12,-3 0-44,-3 2 18,0 0-49,-3 1-12,0 1-3,-3 0 2,-2 1-16,1 1-1,1-2-7,-3 1-8,2-1-2,-1 1-8,4-5-23,0 1-13,0-1 0,1 0 0,0-2 0,4 0 0,-2-1 0,2-2 0,0 1 0,3-2 0,0 0 0,0-1 0,11-3 0,-18 3 0,18-3 0,-16-1 0,16 1 0,-15-7 0,8 1 0,0-2 0,4 0 0,-1-2 0,1 0 0,2-2 0,1 0 0,1-2 0,2-1 0,1 1 0,2 2 0,-1-3 0,4 1 0,-1 2 0,-1 2 0,3 0 0,-1 2 0,2 0 0,0 4 0,-2 1 0,3 1 0,0 4 0,0 1 0,2 1 0,-1 3 0,5 3 0,-3 1 0,2 3 0,-1 0 0,3 4 0,-1-1 0,0 1 0,1 0 0,-3-3 0,0 0 0,1-1 0,2 0 0,-2-1 0,2-1 0,-1-3 0,0 1 0,1-3 0,-2 0 0,0-3 0,2-2 0,-1 0 0,1-2 0,0-2 0,0 0 0,0-4 0,-3 1 0,4 0 0,-5-1 0,3-1 0,-4-1 0,0-1 0,-3 0 0,1-1 0,-3-1 0,-3 1 0,-1-1 0,-2 0 0,0 0 0,-5 1 0,0-2 0,-2-3 0,-4 3 0,-2-2 0,-5-1 0,-1 1 0,-3 1 0,-5-1 0,0 2 0,-1 1 0,2 4 0,-1 1 0,-2 1 0,2 2 0,2 1 0,-1 4 0,-1 1 0,1 2 0,1 0 0,2 3-154,0 2-328,2 2-106,1 3-136,3 2-155,1-1-816,3 2-1373</inkml:trace>
  <inkml:trace contextRef="#ctx0" brushRef="#br1" timeOffset="32342.62">7752 14645 130,'-5'-13'705,"1"-1"-131,-1 1-57,0 0-22,0 1-13,1-1-1,-1 0-48,0 0 7,1 2-40,-1 0 5,1 1-29,1 1 8,-2 1-12,5 8-37,-5-13-49,5 13-40,-4-11-24,4 11-4,0 0 20,0 0 30,-3 10-84,3-10-184,0 24 0,1-3 0,1 2 0,0 4 0,2 4 0,-2 1 0,3 0 0,-1 0 0,-2 1 0,2-2 0,0-1 0,0-3 0,1-3 0,-1 1 0,2-1 0,-1-2 0,-1 0 0,0-3 0,0-3 0,0-1 0,0 0 0,1-2 0,-3 0 0,2-5 0,-1 2 0,-3-10 0,4 16 0,-4-16 0,3 13 0,-3-13 0,2 11 0,-2-11 0,0 0 0,4 10 0,-4-10 0,0 0 0,0 0-319,0 0-551,0 0-165,6-10-847,-6 10-1602</inkml:trace>
  <inkml:trace contextRef="#ctx0" brushRef="#br1" timeOffset="34194.34">7681 15781 281,'0'0'447,"0"0"-98,1-12-37,-1 12-41,0 0-20,0-11-12,0 11-17,0 0-15,-1-13 13,1 13 4,0 0-3,0 0-7,1-13 2,-1 13 8,0 0-18,0 0 20,0 0-37,0-11 15,0 11-12,0 0-6,0 0-16,0 0 5,0 0-13,0 0 4,2-10-4,-2 10 3,0 0 3,0 0-3,0 0 0,0 0 4,0 0 4,0 0-12,0 0 3,0 0-17,0 0-5,0 0-11,0 0-10,3-9-7,-3 9-12,0 0-13,0 0-10,0 0-79,0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0,-3-10 0,3 10 0,0 0 0,0 0 0,0 0 0,0 0 0,0 0 0,-1-12 0,1 12 0,0 0 0,0 0 0,0 0 0,0 0 0,0 0 0,0 0 0,0 0 0,1-11 0,-1 11 0,0 0 0,0 0 0,0 0 0,0 0 0,0 0 0,0 0 0,0 0 0,0 0 0,0 0 0,0 0 0,0 0 0,0 0 0,0 0 0,0 0 0,0 0 0,0 0 0,0 0 0,0 0 0,0 0 0,0 0 0,0 0 0,0 0 0,0 0 0,0 0 0,0 0 0,2 11 0,-2-11 0,-3 15 0,1-3 0,-2-2 0,0 4 0,-1 2 0,-3 0 0,0 2 0,1 1 0,-1 0 0,-2 0 0,2 2 0,0-3 0,0 2 0,0-2 0,2 0 0,-1-2 0,2 0 0,-1-2 0,1-1 0,1-2 0,0-2 0,0 1 0,0-1 0,4-9 0,-5 14 0,5-14 0,-6 13 0,6-13 0,-4 8 0,4-8 0,0 0 0,0 0 0,0 0 0,0 0 0,0 0 0,0 0 0,0 0 0,0 0 0,16-5 0,-16 5 0,16-12 0,-7 7 0,1-2 0,2-1 0,1 0 0,0-1 0,3 1 0,-2-1 0,4 1 0,0 0 0,-2 0 0,2 2 0,-1-1 0,0 3 0,1-1 0,0 1 0,-1 2 0,2-1 0,0 3 0,-2-3 0,2 6 0,0-3 0,0 0 0,-1 2 0,0-1 0,1 0 0,-2 0 0,-2 1 0,-1-1 0,0-1 0,-1 1 0,1 0 0,-14-1 0,23 0 0,-23 0 0,22 0 0,-22 0 0,18-1 0,-18 1 0,16-4 0,-16 4 0,16-5 0,-16 5 0,11-6 0,-11 6 0,9-6 0,-9 6 0,8-8 0,-8 8 0,0 0 0,2-12 0,-2 12 0,-2-10 0,2 10 0,-8-10 0,8 10 0,-10-12 0,2 6 0,1-2 0,-4 0 0,2-1 0,-1 2 0,0 0 0,1-3 0,0 5 0,0-3 0,2 2 0,-1 2 0,1-2 0,-1 1 0,8 5 0,-13-7 0,13 7 0,-11-5 0,11 5 0,0 0 0,-15 1 0,15-1 0,-8 8 0,5 1 0,3-9 0,-6 20 0,4-9 0,0 6 0,-1 0 0,3 0 0,-1 2 0,1 0 0,0 1 0,0 1 0,1-1 0,0 0 0,1 1 0,0-2 0,-1 0 0,0-2 0,2 1 0,-2 0 0,2-1 0,-2-2 0,0-1 0,1-3 0,0 2 0,-2-13 0,2 20 0,-2-20 0,2 16 0,-2-16 0,3 15 0,-3-15 0,1 13 0,-1-13 0,1 12-21,-1-12-375,0 0-75,2 12-108,-2-12-134,0 0-107,0 0-823,0 0-1304</inkml:trace>
  <inkml:trace contextRef="#ctx0" brushRef="#br1" timeOffset="39430.83">14202 12406 64,'0'0'842,"11"-9"-167,-11 9-27,10-8-50,-10 8-58,7-6-42,-7 6-51,0 0-61,8-10-37,-8 10-42,0 0-28,0 0-27,0 0-30,0 0-25,0 0-11,-15 12-19,5-4-14,-3 4-27,-5 2-7,0 1 7,-6 4-41,1-1-15,-4 2-18,-2 0-8,-1 2 27,-1-1-47,2-2 30,0 1-40,2-4 21,2 0-24,1-2 31,-1 1-33,2-1 28,6-4-36,-2 0 27,1-1-28,3-2 26,1-2-27,1 0 29,2-2-35,11-3 35,-21 2-31,21-2 25,-18-4-35,18 4 38,-13-10-37,6 2 27,3 0-24,-1-1 34,0-3-35,5 0 38,0 1-38,0-2 33,2-3-31,4 1 32,-2 1-31,5 0 27,-1 1-36,6-2 32,-1 3-35,-2 1 33,3 3-29,0 0 32,2 6-31,2-1 30,1 3-37,0 3 27,4 2-22,-1 4 15,2 3-6,1 2 1,2 2 2,-5 0 0,5 1 18,-4 1-22,2-2 26,0 0-37,0 0 30,-4-3-37,4 0 29,-4-3-24,-2 0 36,2-4-34,-1-2 35,-2 0-21,0-2 20,2-4-25,-2-1 27,1-1-28,-2-2 33,2-2-28,-1-2 46,-3-1-2,-1 0 23,-1-4 22,-2 1-8,-2-3-75,-4 1 0,-1-1 0,-1-3 0,-4 1 0,-3-3 0,-1 0 0,-6 2 0,-2-4 0,-3 3 0,-2-1 0,-2 5 0,-3 0 0,-1 5 0,-1 0 0,0 4 0,0 3 0,-2 1 0,6 4 0,-6 1 0,1 4 0,2 1-155,-3 6-314,6-2-110,-1 7-161,4 2-195,0 0-745,2 3-1352</inkml:trace>
  <inkml:trace contextRef="#ctx0" brushRef="#br1" timeOffset="40179.63">14196 13588 180,'0'0'885,"0"-15"-136,0 15-61,-4-13-111,4 13-36,-2-10-66,2 10-60,-6-9-98,6 9-19,-9-4-48,9 4 4,-11 2-38,0 3-12,0 2-1,-5 5-25,2 2-20,-6 4 13,0 1-57,-4 7 26,-3 0-55,1 2-13,0-1-12,0-2-10,0 1-6,2-2-16,3-3 1,0-1-9,2 0 3,3-6-9,1 1 3,1-4-3,3 0 16,-1-4-20,3 0-3,0-3 0,9-4-1,-16 3-3,16-3-2,-11-5 2,11 5-6,-10-15 38,6 4-42,2 0 37,0-4-43,0-2 42,2-1-38,0 2 37,0-2-30,0-1 40,2 0-34,0 1 32,3 1-38,-4 1 31,3 2-38,0 1-2,1 1 32,-1 3-39,3 1 2,2 4 40,-9 4-38,20-4 35,-9 7-36,2 1 34,2 0-34,-2 5 37,5 1-37,0 2 36,0 0-37,4 2 37,0 1-35,1-1 36,0 1-32,2-1 3,0-2 2,1-1 27,1-2-28,0 1 2,-2-3-5,2-3 35,-2 0-36,2-3 34,-1-1-36,3-1 36,-2-3-19,0 0 21,1-3-21,0 0 42,-4-1 3,-3-1 56,0-1-14,-3 0-22,0-2-70,-4 1 0,-6-2 0,1 0 0,-5-1 0,-4-2 0,0-1 0,-5 0 0,-5-3 0,-1 3 0,-7-3 0,0 1 0,-2 2 0,-3 3 0,-2 2 0,3 3 0,0 1 0,-3 4 0,0 0 0,4 2 0,1 2 0,-2 1 0,2 1 0,-2 2 0,-1 2-67,4 3-438,2 0-114,-1 4-161,3 1-213,1 1-661,3 1-1318</inkml:trace>
  <inkml:trace contextRef="#ctx0" brushRef="#br1" timeOffset="40934.54">14155 14668 673,'-2'-12'710,"2"12"-63,-3-11-54,3 11-57,-4-17-59,0 7-25,4 10-57,-5-16-21,1 8-29,-1-2-21,1 3-16,4 7-14,-7-15-33,7 15-17,-11-9-82,11 9 8,-12-5-54,12 5 21,-17 5-47,5 3 2,1 1 6,-5 4 0,-1 5-11,-2 1-14,-1 3-13,-4 2-10,3 1-10,-4 2-11,0-3-2,4 2-5,0-4 3,1 0-9,0-2 1,2-2-8,0 0 0,2-3 0,-2-1-5,5 0-1,-1-3 1,0 0-2,2-4 2,0 0-3,1 1 2,0-4-1,11-4 1,-17 6 0,17-6-1,-15 0-2,15 0 1,-14-6-3,14 6 2,-11-14-1,5 6-3,3-3 4,1 0-2,0-3-3,2 1 3,2 0-3,3 0 1,-1-1 1,5 2 5,-2 0 0,4 2-9,2 1 1,1-1 6,2 6-1,2-1 1,1 2 0,2 3 0,0 0 0,3 3-5,1 3 4,1-1 0,2 5-1,1 2 3,-2-2 4,4 4-4,-3-3 2,-2 2-7,2-2-1,-2 1-11,-1-1-6,-1-1-15,-1-3-1,-1 0 1,-1-2 1,-3 1 30,3-4-25,-2 0 0,1-2 12,-4 0 5,4-2 3,-4 0 4,2-4 8,0 1-4,-2-2 17,0 0-13,-3-4 28,3-2 20,-3-2 14,-2 1-8,-1-1 13,-4-4 3,-2 1-2,-1-1-45,-3 0-24,-3-3 0,-1-4 0,-3 4 0,-4-2 0,-2 0 0,-2 0 0,0 3 0,-3 3 0,3 3 0,-3 2 0,0 0 0,-2 5 0,1-1 0,2 2 0,-1 3 0,0 0 0,0 2 0,4 1 0,-4 2 0,5-1 0,-1 2-137,1 3-472,-1 0-247,3 0-1219,2-2-1838</inkml:trace>
  <inkml:trace contextRef="#ctx0" brushRef="#br1" timeOffset="43641.64">9877 14909 52,'0'0'459,"0"0"-112,-1 11-52,1-11-66,0 0-20,0 0-22,0 0-18,0 0-20,0 0-15,0 0-7,0 0-14,0 0-12,0 0-7,-6 8 3,6-8-7,0 0-22,0 0 21,0 0-2,0 0-4,0 0-5,0 0-7,0 0-8,0 0-2,0 0-8,0 0 0,0 0-8,0 0 2,0 0-8,0 0 3,0 0-10,0 0 12,0 0-7,0 0 13,0 0-5,0 0 20,0 0-13,0 0 13,0 0-10,0 0 13,-7 5-18,7-5 20,0 0-26,0 0 15,0 0-20,0 0 21,0 0-27,0 0 24,0 0-12,0 0-6,0 0-4,0 0-20,0 0 6,0 0 0,0 0 5,0 0 0,0 0-16,0 0-1,0 0 4,0 0 0,0 0-1,0 0-12,0 0 7,0 0-2,0 0 1,0 0 4,0 0-5,0 0-8,0 0 9,0 0 0,0 0-4,0 0-2,0 0 2,0 0-4,0 0 2,0 0 5,0 0-2,0 0-4,0 0-12,0 0-34,0 0-41,0 0-3,0 0-34,0 0-6,0 0-9,0 0 4,-5-10 9,5 10 12,0 0 4,0 0 6,0 0 12,-7-5-1,7 5 9,0 0-7,0 0-6,0 0 3,-4-9-4,4 9-9,0 0-4,0 0-17,2-12 33,-2 12-4,0 0 40,2-11 6,-2 11 38,3-11 2,-3 11 45,0 0 16,3-14 30,-3 14 25,1-12 32,-1 12 30,0 0 23,1-14 32,-1 14 1,0 0 52,0-15 12,0 15 3,0 0-8,0-15 1,0 15-7,0 0 17,0-13-6,0 13 5,0 0-2,1-12-16,-1 12-16,0 0-12,0 0-21,0 0-16,0-11-18,0 11-25,0 0-17,0 0-73,0 0-73,0 0 0,0 0 0,2 17 0,-2-17 0,1 18 0,0-6 0,1-1 0,-1 3 0,0 2 0,1-1 0,-1 4 0,1 1 0,0-1 0,0 1 0,1-1 0,-1 0 0,1 1 0,1 1 0,-2-4 0,1 0 0,-1 2 0,2-4 0,-1 0 0,-1-1 0,1 0 0,-1-3 0,2-1 0,-4-10 0,4 20 0,-4-20 0,3 14 0,-3-14 0,2 12 0,-2-12 0,1 12 0,-1-12 0,0 0 0,3 11 0,-3-11 0,0 0 0,3 11 0,-3-11 0,0 0 0,0 0 0,0 0 0,1 11 0,-1-11 0,0 0 0,0 0 0,0 0-540,0 0-168,1 13-139,-1-13-209,0 0-540,0 0-1247</inkml:trace>
  <inkml:trace contextRef="#ctx0" brushRef="#br1" timeOffset="45007.89">9922 15926 545,'0'0'558,"0"0"-67,0 0-33,0 0-42,0 0-35,0 0-43,0 0 4,0 0-70,0 0 29,0 0-23,0 0-19,11-1-43,-11 1-15,0 0-8,0 0-13,0 0-10,0 0 2,0 0-2,0 0 7,0 0-8,2 12-7,-2-12 13,-3 10 1,3-10-21,-4 12-6,0-2 2,1-1 2,-3 0-7,-1 4-4,-1-1-16,0 2-16,-2 1-17,-1 2-10,-1-2-10,-2 2-63,-1 2-10,1 0 0,-2 0 0,0 0 0,-1 2 0,1-2 0,1-2 0,0-3 0,1 1 0,0-1 0,1 1 0,3-5 0,-3-1 0,3 1 0,0-1 0,0-1 0,1-3 0,1 1 0,8-6 0,-15 6 0,15-6 0,-14 1 0,14-1 0,-13-4 0,13 4 0,-12-11 0,7 3 0,-1-1 0,2 0 0,0-3 0,2-1 0,-1-2 0,1 0 0,0-1 0,1 2 0,1 0 0,1 0 0,1-2 0,0 1 0,1 0 0,-1 3 0,3-1 0,-1 4 0,2 0 0,1 1 0,-1 1 0,2 1 0,-8 6 0,19-6 0,-7 4 0,0 4 0,1 0 0,2 4 0,2 1 0,2 2 0,2 1 0,1 4 0,1 0 0,1 1 0,-1-1 0,-1 0 0,1 0-17,-1 0-43,-2-4-3,0-1 8,1 1 7,-5-3 7,2-1 11,0-2 5,-3 1 3,2-2 2,-3-1 6,1-2-3,-1-2 5,3-2 3,-2 0 5,1-1-1,-2-3-4,1 0 12,-2 0-9,-2-5 10,3 2-1,-3-1 24,-2-1 11,-2-1 9,0 0-5,-4-1 32,0-2-14,-3 0 4,-1-1-5,-2-1-23,-3-2-36,-1 2 0,-4-2 0,-1 3 0,0 1 0,-2 1 0,-3 2 0,2 3 0,-3 0 0,1 5 0,-1 1 0,1 1 0,-3 3 0,1 1 0,0 4 0,0 0 0,-3 2 0,4 1-66,-2 0-250,2 4-96,5-3-112,-1 4-140,4 0-138,1-1-907,1 0-1388</inkml:trace>
  <inkml:trace contextRef="#ctx0" brushRef="#br1" timeOffset="45910.14">11476 15928 464,'0'0'604,"0"0"-70,0 0-29,0 0-24,0 0-55,0 0-5,4-12-44,-4 12-6,5-7-26,-5 7-27,8-7-8,-8 7-14,13-11-20,-5 7-21,2-3-4,1 3-2,2-2-1,2-1-37,0 3-18,2 0-29,0 1 10,0 1-23,2-1-16,-1 1-25,1 4-9,0-1-10,-2 1-19,1 1-14,0 2-58,-3 0 0,1 2 0,1 0 0,-2 4 0,-1-2 0,-3 2 0,-1 1 0,-2 1 0,-3 2 0,-1 0 0,-4 2 0,0 0 0,-4 1 0,-1 3 0,-3-1 0,-2 0 0,1 0 0,-4 0 0,3-3 0,-2 2 0,1-2 0,1-3 0,1-1 0,-1 0 0,2-2 0,2-1 0,-1-3 0,2 3 0,5-10 0,-9 11 0,9-11 0,-5 11 0,5-11 0,0 0 0,0 0 0,0 0 0,0 0 0,9 5 0,-9-5 0,18-8 0,-7 6 0,3-6 0,2 4 0,4-5 0,1 1 0,-1 1 0,4-1 0,-1-1 0,2 1 0,-3 0 0,2 1 0,-1-1 0,-2 2 0,0-2 0,-2 4 0,-1-3 0,-3 2 0,2 0 0,-2 2 0,-1-1 0,-5 2 0,1-1 0,2 1 0,-3-3 0,-9 5 0,15-3 0,-15 3 0,15-3 0,-15 3 0,12-2 0,-12 2 0,12-2 0,-12 2 0,0 0 0,13-4 0,-13 4 0,0 0 0,0 0 0,12-4 0,-12 4 0,0 0 0,0 0 0,0 0 0,9-4 0,-9 4 0,0 0 0,0 0 0,0 0-61,0 0-474,-9-4-92,9 4-148,0 0-180,-16-4-702,16 4-1323</inkml:trace>
  <inkml:trace contextRef="#ctx0" brushRef="#br1" timeOffset="47483.39">11861 13677 852,'0'0'746,"-14"-2"-63,14 2-63,-11-3-56,11 3-36,-9-4-32,9 4-67,-7-11-39,7 11-49,-2-14-8,2 14 16,5-17-73,2 7 24,0 0-66,1-1-3,3 0-12,1 2-16,3 0-21,-1 1-25,1 1-99,2 2-58,1 3 0,-1 0 0,-1 2 0,2 3 0,0 2 0,-3 0 0,2 6 0,0-1 0,-3 3 0,-5 2 0,-1 2 0,-4 0 0,0 2 0,-6 1 0,-2 3 0,-4 4 0,-1 1 0,-2 1 0,-5 3 0,1-6 0,-3 4 0,2-5 0,2 0 0,-4-3 0,2 1 0,0-3 0,3-3 0,-1-3 0,3 1 0,1-2 0,0-4 0,4-2 0,1 3 0,-3-5 0,8-5 0,-8 12 0,8-12 0,0 0 0,0 0 0,0 0 0,0 0 0,14 2 0,-4-5 0,7-3 0,2 0 0,4-1 0,6-1 0,1-2 0,4-1 0,5 1 0,-1-2 0,2 0 0,1 2 0,-1-2 0,-2 1 0,-5 1 0,-1 1 0,-1-1 0,-2 2 0,-4 1 0,-2 1 0,-4-1 0,0 2 0,-3 0 0,-3 1 0,-2 0 0,1 1 0,-4 0 0,-8 3 0,17-5 0,-17 5 0,11-4 0,-11 4 0,10-3 0,-10 3 0,10-4 0,-10 4 0,0 0 0,9-4 0,-9 4 0,0 0 0,0 0 0,9-4 0,-9 4 0,0 0 0,0 0 0,0 0 0,0 0 0,0 0 0,0 0 0,0 0 0,-2-11 0,2 11 0,0 0 0,0 0 0,-9-3 0,9 3 0,0 0 0,0 0-729,-12-5-358,12 5-920,0 0-1760</inkml:trace>
  <inkml:trace contextRef="#ctx0" brushRef="#br1" timeOffset="49573.8">23318 13833 691,'0'0'663,"-14"1"-83,14-1-36,0 0-50,0 0-22,-14-2-53,14 2-11,0 0-63,0 0-16,-9-4-49,9 4-1,0 0-43,0 0-9,0 0-28,0 0-24,0 0-27,0 0-23,-7-6-28,7 6-6,0 0-16,0 0-7,0 0-11,0 0-7,0 0-3,0 0-9,0 0-9,0 0-4,0 0-2,0 0-4,0 0-7,0 0 1,0 0-1,0 0-4,0 0 2,0 0-3,0 0 4,0 0-2,0 0-4,0 0-11,-13-1 23,13 1-14,0 0-2,0 0 5,0 0-1,0 0 3,-9 4 17,9-4 7,0 0-5,0 0 9,-9 3-14,9-3-2,0 0 1,0 0-9,0 0-3,-10 4 2,10-4-1,0 0-5,0 0 12,0 0 11,0 0-6,0 0 35,0 0 11,-9 4 11,9-4 6,0 0 4,0 0 11,0 0-38,0 0-62,0 0 0,11-2 0,-11 2 0,19-2 0,-6 0 0,4 0 0,2 1 0,0-1 0,4-1 0,-1 3 0,3-1 0,-3 0 0,1-1 0,0 2 0,0-1 0,-2 0 0,0 1 0,0 0 0,-2-1 0,-1-1 0,-3 2 0,0 0 0,-2 0 0,1-2 0,-14 2 0,21 0 0,-21 0 0,18-1 0,-18 1 0,15-2 0,-15 2 0,13 0 0,-13 0 0,0 0 0,14-1 0,-14 1 0,0 0 0,0 0 0,15-2 0,-15 2 0,0 0 0,0 0 0,0 0 0,0 0 0,0 0 0,0 0-29,13 2-780,-13-2-144,0 0-1061,0 0-1771</inkml:trace>
  <inkml:trace contextRef="#ctx0" brushRef="#br1" timeOffset="50460.74">23555 14975 164,'0'0'770,"-2"-13"-140,2 13-42,-2-17-58,2 17-20,-3-15-68,3 15-30,-1-15-16,1 15-22,-1-14-39,1 14-33,0 0-38,-2-15-42,2 15-39,0 0-24,0 0-7,0 0-7,0 0-2,-10 2 9,7 7-22,-4 1-15,1 3-21,-3 0-5,0 4-17,-1-1-4,-3 2-20,1 1 0,1-2-7,-2 1-5,1 1-15,0-2-5,2-2 1,1-1-10,-2-2-6,4-1 7,0 0 12,2-3-18,0 0 3,5-8-3,-9 13-1,9-13 2,-4 9 1,4-9 1,0 0 3,0 0-5,10 6 0,-10-6-3,15-1 1,-5-2 1,-10 3-1,24-2 0,-6-3 1,-3 4 5,3-3-12,0 1-1,1 2 3,0-1-5,1 1-7,0-3-13,2 3-10,-3 0-10,1 0 4,1 0 0,-3-1-13,1 1 8,-2 0-9,-2 1 31,-1-1-8,0 0 16,-3-2 0,-11 3-4,21-1 1,-21 1 2,18-3-1,-18 3 9,13-4-13,-13 4 16,9-4 17,-9 4-23,0 0-9,6-11 11,-6 11-4,0 0-2,-3-11-2,3 11 23,-5-10-8,5 10 14,-10-11-13,10 11 11,-14-15-9,8 7 12,-3-1-7,1 2 20,-1 1 13,1-1 15,2 2 8,-1-4 14,7 9-3,-11-8-7,11 8 2,-9-9-18,9 9-4,-8-7-14,8 7 5,0 0-4,0 0 30,0 0 10,-4 12-1,4-12 1,3 17-9,-2-5-7,1 3-9,0 1-9,1 2-8,-1-1-2,1 2-7,1 0-4,0 5-24,1-2-62,-3-1-46,2 1-38,-1 1-91,-1-1-66,2 0-45,-1 0-61,0 0-143,0 3-122,-2-1-221,1-2-474,1 1-979</inkml:trace>
  <inkml:trace contextRef="#ctx0" brushRef="#br1" timeOffset="51041.8">23537 16066 524,'0'0'638,"-4"-17"-111,4 17-43,-4-17-52,4 17-6,-2-15-60,2 15-13,-4-13-43,4 13-10,-5-13-36,5 13-21,-6-11-27,6 11-31,-7-9-24,7 9-20,-9-5-18,9 5-10,0 0-13,-18 0-9,18 0-15,-13 6-8,6 0-13,-2-1-4,2 4-12,1-1-7,1 1-9,-2 3-6,1-2-1,2 2-3,3 0-4,0-1 1,1 1-5,1 0 2,2 2-5,3 1 4,-1-1-7,4 0 6,1 1-1,3-1-2,1 1-2,1-3 4,2 0-3,1 0 2,1 1-5,-1-3 4,1 1-5,0-1 6,0 0-4,0 0 3,-1-1 2,0 0 0,-4-2-4,0 1 3,-1-2-5,0 2 6,-4-2 17,0-1 12,-1 2 9,-8-7 7,14 10 29,-14-10-27,7 12 16,-7-12 16,3 12 10,-3-12 1,-1 12-13,1-12-10,-8 13-6,1-8 0,-3 3-16,0 0 0,-3-2-10,-3 1-7,-3 1-9,-1-3-4,-1 3-4,-2-2-4,-1-2-8,-1 2-13,-1-4-43,1 1-50,2-3-46,2-2-57,0 0-88,-2-4-72,2-1-152,3 0-158,1-3-237,5-6-454,2-1-968</inkml:trace>
  <inkml:trace contextRef="#ctx0" brushRef="#br1" timeOffset="51262.97">23546 16053 873,'0'0'964,"15"-8"-136,-4 6-103,0-3-78,0 3-77,5-3-107,-1 1-53,3-1-57,5 0-38,-1 0-41,3-2-65,3 2-7,3-3-52,1 2-28,-1 1-28,1 0-7,-4 0-27,0 3 4,-3-1-30,2-1-1,-5 3-17,-3-1-16,1 1-30,-3 0-50,-2 0-47,-2 1-62,-13 0-73,21-2-52,-21 2-105,19-2-114,-19 2-89,11 2-216,-11-2-454,0 0-894</inkml:trace>
  <inkml:trace contextRef="#ctx0" brushRef="#br1" timeOffset="51779.95">25647 16092 102,'0'0'771,"-16"2"-152,16-2-56,-16 1-43,16-1-69,-16-1-21,16 1-25,-14 0-23,14 0-25,-14-2-15,14 2-8,0 0-8,-14-2-13,14 2-30,0 0-31,-9-3-13,9 3-55,0 0-24,0 0-35,14-9-15,-2 6-26,5-2-12,1 2-14,6-1 19,3-1-5,4-2 0,3 1 8,1 2 8,-2 0-2,3-2 12,-4 4-23,1-3-14,-4 2-61,-3 1 0,-4 0 0,-2 0 0,-2-1 0,-5 3 0,3-3 0,-5 2 0,-11 1 0,21-3 0,-21 3 0,15-2-21,-15 2-189,14-2-102,-14 2-74,11-1-86,-11 1-139,0 0-128,14 0-207,-14 0-482,0 0-1037</inkml:trace>
  <inkml:trace contextRef="#ctx0" brushRef="#br1" timeOffset="52365.59">27470 15856 253,'0'0'767,"0"0"-139,6-9-49,-6 9-62,0 0-36,9-10-27,-9 10-55,0 0-33,5-8-54,-5 8-17,0 0-36,0 0-31,-2-13-27,2 13-25,0 0-1,-12-4-15,12 4-14,-11 1-16,11-1-12,-18 3-26,9 2-3,1 0-24,-4 2 3,3 0-24,-2 1-2,2 2-13,0-1 6,2 1-13,1 0 9,0-1-3,4 1-8,0 2 6,2-12 4,2 22 7,0-12-8,10 1 0,-3 0-2,2 0-7,5 1 1,4 1 4,-2-2 10,3-1-15,4 2 0,1-2 16,0 1 8,1 0 0,-1-2 8,-4 1-10,1-2-2,-2 0-1,0 0-4,0 0-1,-4 1 1,-1-3-1,-3 0 2,1 2-3,-5-2 2,0 0 9,2 0-5,-4 0 2,-7-6-41,9 11 0,-9-11 0,2 10 0,-2-10 0,-4 11 0,4-11 0,-11 9 0,1-4 0,1-1 0,-3 0 0,-3 0 0,0-2 0,-3 1 0,2 0 0,-2-2 0,0 0 0,1 1 0,2-2 0,-2 0 0,-1-3 0,4 0-232,0-1-110,1-2-83,3 0-119,-2-4-157,5 3-142,1-6-773,3-1-1271</inkml:trace>
  <inkml:trace contextRef="#ctx0" brushRef="#br1" timeOffset="52581.78">27636 15824 423,'0'0'920,"5"-9"-121,-5 9-70,13-11-97,-6 7-50,4-1-65,4 0-50,1 1-38,2-1-44,5 0-19,2-1-74,1 2-33,2 1-31,1-2-37,-3 3-32,3-2-28,-1 1-28,-3 1-10,0 0-29,-5 1-13,-1-2-12,-3 2-22,-4 1-34,1-2-48,-1 1-88,-12 1-60,15-2-96,-15 2-126,10-4-88,-10 4-111,0 0-193,-10-5-664,10 5-1117</inkml:trace>
  <inkml:trace contextRef="#ctx0" brushRef="#br1" timeOffset="53631.24">26063 15177 394,'0'0'725,"0"0"-86,0 0-50,2-14-36,-2 14-47,0 0-32,0 0-35,2-11-59,-2 11-35,0 0-19,0 0-31,0 0-26,0 0-14,3-11-35,-3 11-42,0 0-10,0 0-22,0 0-2,0 0-34,-12-7-7,12 7-13,0 0-17,0 0-14,-11-1-4,11 1-20,0 0-1,0 0-12,-15 0 3,15 0-11,0 0 3,-14-1-10,14 1 5,-9-3-42,9 3-28,-14-3-26,14 3-14,-11-5 13,11 5-34,-13-6 8,13 6 18,-12-6 13,12 6 11,-10-4 17,10 4 12,-9-5 9,9 5-1,0 0 2,-10-9 9,10 9 10,0 0-2,-6-8 5,6 8 17,0 0 8,0 0 10,-3-10 38,3 10-23,0 0 4,0 0 14,0 0-9,0-14 4,0 14 7,0 0 11,0 0 7,0 0 4,4-10 2,-4 10 1,0 0 3,0 0-7,0 0-3,0 0-4,5-9 0,-5 9 21,0 0-15,0 0 4,0 0-45,0 0-41,0 12 0,0-12 0,0 11 0,0-11 0,-5 16 0,1-7 0,0 0 0,-1 3 0,-4 1 0,3-1 0,-3 4 0,0-3 0,-1 4 0,-1-3 0,-2 0 0,2 1 0,2-2 0,-1-1 0,1-2 0,3 2 0,-3-3 0,0-1 0,4 0 0,1-2 0,4-6 0,-9 13 0,9-13 0,-10 8 0,10-8 0,-4 8 0,4-8 0,0 0 0,0 0 0,4 10 0,-4-10 0,13 4 0,-13-4 0,19 1 0,-5 1 0,1-2 0,1 0 0,3 0 0,1-2 0,2 2 0,1-1 0,4 0 0,-3-2 0,3 3 0,0-3 0,-2 2 0,2-1 0,-7 0 0,2 0 0,-3 1 0,1 0 0,-4-1 0,-1 1 0,-2 1 0,-13 0-47,23-5-11,-23 5 2,16-4-13,-16 4-5,14-5-11,-14 5-20,10-7 4,-10 7-6,0 0 4,3-9-17,-3 9 12,-3-9-29,3 9 35,-6-10-23,6 10 30,-12-9-6,12 9 38,-9-11-18,9 11 40,-11-11-5,11 11 8,-11-12 14,11 12 26,-9-12 12,9 12 24,-7-10 14,7 10 27,-4-9-14,4 9 11,-7-7-20,7 7-9,0 0-1,-5-8 11,5 8 4,0 0 4,0 0 0,-4 11 5,4-11 6,0 15 11,2-2-10,-2 1-4,2 1-21,2 2-6,0 2-11,0 2-1,-2 0-16,0 0-9,3 1-66,-3 0-80,2 0-88,-1-1-90,2-1-102,-1-1-194,1 0-185,-1-2-802,2-1-1250</inkml:trace>
  <inkml:trace contextRef="#ctx0" brushRef="#br1" timeOffset="54248.47">29526 14816 778,'0'0'767,"0"0"-69,0 0-64,-14-1-81,14 1-43,0 0-62,0 0-59,6-7-51,-6 7-21,15-3-20,-4 0-31,1 1-25,1-1-22,5 0 3,-1 1-34,3-2-16,0 2-19,5-1-20,2-2-21,1 3-24,1-2-12,1 1-19,-1 0-10,-1 0 0,1-1-10,-2 0-8,-1 3-4,-7-2-2,1 1-5,-2 1 0,-1-1 2,-3 0 4,-2 0 7,-2 0-3,-10 2-1,16-3-10,-16 3-35,11-3-42,-11 3-58,0 0-74,0 0-79,0 0-77,-3-14-88,3 14-125,-12-2-113,12 2-251,-19-7-488,10 1-1017</inkml:trace>
  <inkml:trace contextRef="#ctx0" brushRef="#br1" timeOffset="54633.91">29357 13892 320,'0'0'883,"-9"-6"-151,9 6-45,-8-6-118,8 6-31,0 0-57,0 0-73,-2-9-54,2 9-32,10-5-34,-1 0-30,1 2-27,6 0-40,3-1-19,0 0-10,5 1-10,2-2-2,2 2-19,4-4-6,1 3-7,0-1-4,1 0-15,-1 0-4,-1-1-14,-4 1-2,-1 2-9,-2-2-4,-1 0-5,-2 0-9,-3 1-9,0 1 0,-4 0-10,-1-2-5,-3 3-6,1-1-1,-12 3-12,18-5-22,-18 5-47,12-6-61,-12 6-71,9-5-114,-9 5-85,0 0-63,4-11-111,-4 11-102,0 0-142,-8-7-654,8 7-1083</inkml:trace>
  <inkml:trace contextRef="#ctx0" brushRef="#br1" timeOffset="55135.11">29583 12775 932,'0'0'823,"0"0"-106,-7-9-63,7 9-53,0 0-58,0 0-73,-4-11-47,4 11-52,0 0-31,2-9-19,-2 9-41,9-9-19,-2 3-32,0 1-27,5-2-20,4 0-22,5-1-24,-1 1-15,8-3-13,4 1-12,2 2-8,1-1-7,5-1-29,-3 1-52,-1 1 0,0 1 0,-1 0 0,-1 0 0,-4 0 0,-3 1 0,-3-1 0,-4 2 0,-1 0 0,-3 1 0,0 1 0,-4 0 0,-1-1 0,0 0 0,-11 3 0,17-3 0,-17 3 0,15-4 0,-15 4 0,10-3 0,-10 3 0,12-2 0,-12 2 0,0 0 0,10-6 0,-10 6 0,0 0 0,0 0 0,8-4 0,-8 4 0,0 0 0,0 0 0,0 0 0,0 0 0,0 0 0,-12-1-339,12 1-233,-10 4-64,10-4-75,-10 5-74,10-5-845,-14 10-1287</inkml:trace>
  <inkml:trace contextRef="#ctx0" brushRef="#br1" timeOffset="56792.86">27476 13893 26,'0'0'680,"0"0"-139,-11 3-71,11-3-36,0 0-37,0 0-54,0 0-4,-9 4-33,9-4 6,0 0-29,0 0-16,0 0-29,0 0-15,0 0-17,0 0-23,0 0-15,0 0-20,0 0-16,0 0-19,0 0-14,0 0-14,0 0-13,0 0-5,0 0-9,0 0-3,0 0-7,0 0-6,0 0-6,0 0-3,-9 4-3,9-4-6,0 0-1,0 0 2,0 0 2,0 0-4,0 0-3,0 0 3,0 0 2,0 0 4,0 0-4,0 0-1,0 0-3,0 0-1,0 0-4,0 0 1,0 0 0,0 0-6,0 0-3,0 0-7,0 0 9,0 0-2,0 0-1,0 0-1,0 0 0,0 0 4,0 0-3,0 0 10,0 0-7,0 0-6,0 0-2,0 0 0,0 0 10,0 0 3,0 0-14,0 0 1,0 0 2,0 0 0,0 0 3,0 0-4,0 0 2,0 0-3,0 0-3,0 0 2,0 0 5,0 0-1,0 0 4,0 0-4,0 0 6,0 0 10,0 0-13,0 0 3,0 0-4,0 0 9,0 0 3,0 0-2,0 0 11,0 0 2,0 0-12,0 0 16,0 0-1,0 0 5,0 0-8,0 0 2,0 0 5,0 0-15,0 0 0,0 0 13,0 0-24,0 0 21,0 0-5,0 0 11,0 0-4,0 0 4,0 0-1,0 0 1,0 0-6,0 0-4,0 0-3,0 0-5,0 0-3,0 0 4,0 0-12,0 0 0,0 0-2,0 0-2,-7-7-1,7 7 0,0 0-1,0 0 2,0 0-4,0 0 1,0 0 2,0 0 4,-2-10-6,2 10 6,0 0-1,0 0-4,0 0 1,-4-11 2,4 11-8,0 0 3,0 0-4,0 0 5,2-15-3,-2 15 3,0 0-4,0-14 3,0 14-3,2-11 2,-2 11 3,2-14-1,-2 14-4,3-14 5,-3 14-8,4-17 3,-4 17-2,8-17 1,-4 8 7,-4 9 0,8-15-4,-8 15 4,9-15 3,-2 8-2,0 1 9,0 0-2,2-1 2,-3 2 4,6-2 11,-1 2 7,-1 2 14,2-2 12,-1 1-58,1 2-4,-1-1 0,2 3 0,-1-3 0,-12 3 0,20 0 0,-20 0 0,20 3 0,-20-3 0,16 7 0,-16-7 0,13 9 0,-13-9 0,9 10 0,-9-10 0,2 15 0,-2-15 0,0 14 0,0-14 0,-5 15 0,1-6 0,-2-1 0,2 1 0,-3-3 0,2 1 0,0 0 0,5-7 0,-9 13 0,9-13 0,-8 9 0,8-9 0,-6 8 0,6-8 0,0 0 0,-6 9 0,6-9 0,0 0 0,0 0 0,10 9 0,-10-9 0,11 0 0,-11 0 0,15 2 0,-15-2 0,20 1 0,-20-1 0,21 3 0,-10-2 0,3 2 0,-3-1 0,2 1 0,1 1 0,-1 2 0,1-2 0,-3 1 0,2 2 0,-2 1 0,-2-2 0,1 2 0,-4-1 0,1 2 0,-2-1 0,-1 0 0,-2 2 0,-2-10 0,2 19 0,-2-19 0,-2 21 0,-2-10 0,-1-1 0,-1 1 0,-3 0 0,-3-1 0,1 0 0,-5 0 0,-1 1 0,-1-3 0,-5 0 0,1-1 0,-5 0 0,2-1 0,-2-2 0,0 1 0,-1-1 0,0-1 0,0-1 0,1 1 0,1-2 0,1-1 0,3 0 0,-1 0 0,3-1 0,2-2 0,-3 3 0,6-2 0,-3-1 0,5 1 0,-1-1 0,3-1 0,0 3 0,-1-3 0,3 0 0,1 1 0,-2-2 0,10 5 0,-13-5 0,13 5 0,-9-7-67,9 7-433,-8-6-45,8 6-95,0 0-97,-6-9-123,6 9-675,0 0-1171</inkml:trace>
  <inkml:trace contextRef="#ctx0" brushRef="#br2" timeOffset="63188.4">9080 11026 840,'0'0'751,"0"0"-79,0 0-95,0 0-28,0 0-88,-9-4-34,9 4-89,0 0 11,0 0-3,0 0-24,0 0-15,9 6-23,-9-6 16,10 7-43,-10-7-5,18 9-49,-9-3 8,2 0-44,1 2-5,2 0-50,-3 0 10,1 2-44,2-2 14,-3-1-80,2 3-12,-1 0 0,-1-2 0,2 1 0,-3-1 0,1 0 0,-1-1 0,-1 0 0,-2 1 0,1-3 0,0 0-147,-8-5-140,12 10-64,-12-10-60,10 7-78,-10-7-78,7 7-91,-7-7-41,0 0-142,0 0-335,0 0-788</inkml:trace>
  <inkml:trace contextRef="#ctx0" brushRef="#br2" timeOffset="63395.47">9364 11069 638,'0'0'729,"-2"-15"-78,2 15-54,-1-12-51,1 12-73,-4-12-17,4 12-46,0 0-46,-5-13-43,5 13-36,0 0-20,-10-6-15,10 6 4,-12 3 1,5 1-38,-1 1 29,0 2-43,-3 2 16,2 0-55,-3 3 12,1 0-55,-1 1 9,0 2-55,-1 1 14,0 0-48,0 0-25,-1 0-16,1 0 0,2 1 0,-3-3-24,5-2-191,-1 0-84,1 0-126,0-4-186,2 2-236,1-3-974,6-7-1527</inkml:trace>
  <inkml:trace contextRef="#ctx0" brushRef="#br2" timeOffset="64514.18">4979 12293 784,'0'0'695,"-8"-13"-83,8 13-57,-6-11-39,6 11-47,-6-9-29,6 9-45,-5-10-39,5 10-23,-4-8 21,4 8-62,-5-7 16,5 7-76,0 0 12,-4-10-51,4 10 7,0 0-52,0 0 5,-7-9-56,7 9 8,0 0-49,0 0 19,0 0-46,0 0 49,0 0-13,0 0 22,15 6-45,-15-6 28,16 8-32,-6-3 26,3 2-42,1-1 27,-1 1-39,2 0 0,1-2-2,-1 4-1,0-3-7,1 2 0,-1-1-42,0-1-75,1 1-25,-1-1-112,-1 0-93,0-1-48,-2-2-91,-1 1-116,1 1-82,-2-3-187,1 0-478,-11-2-952</inkml:trace>
  <inkml:trace contextRef="#ctx0" brushRef="#br2" timeOffset="64699.09">5232 12206 436,'0'0'790,"-9"-10"-116,9 10-73,-6-7-100,6 7-47,0 0-74,0 0-1,-15 6-41,15-6-48,-9 11-39,3-1-47,0 2-60,-1 3-9,1-1-45,0 5 0,-2 1-38,2-1-17,-2 1-105,1 3-94,0-1-191,1 0-181,-3 0-272,2 0-425,2-2-844</inkml:trace>
  <inkml:trace contextRef="#ctx0" brushRef="#br2" timeOffset="67970.79">9871 12330 69,'0'0'749,"0"0"-157,5-8-62,-5 8 6,6-9-18,-6 9-42,8-9-26,-8 9-28,8-11-45,-8 11-19,9-15-47,-9 15 3,8-14-51,-8 14 29,7-12-78,-7 12 29,5-14-19,-5 14-23,4-12-25,-4 12-13,1-13-45,-1 13 14,-1-12-43,1 12 31,-4-12-57,4 12 27,-6-11-36,6 11-7,-12-10-47,12 10 0,-15-6 0,15 6 0,-21-2 0,8 2 0,0 1 0,-3 3 0,-2-1 0,2 1 0,-5 4 0,1-1 0,0 2 0,1-1 0,0 2 0,3-1 0,-2 3 0,2 0 0,1 0 0,2 1 0,2-1 0,-1 2 0,5-2 0,-1 0 0,2 1 0,1-2 0,2 1 0,3-12 0,0 19 0,0-19 0,5 17 0,3-10 0,-2-1 0,3-1 0,1-2 0,3-1 0,0 0 0,1-2 0,1-2 0,2 0 0,0-1 0,0 0 0,1-2 0,-2-2 0,0 2 0,-2-2 0,1 0 0,-2 0 0,-1-3 0,-1 3 0,0-4 0,-2 2 0,2 0 0,-3-1 0,-1 0 0,0 3 0,-1-1 0,-1-1 0,0 1 0,0 0 0,-5 8 0,7-13 0,-7 13 0,7-10 0,-7 10 0,6-10 0,-6 10 0,0 0 0,5-11 0,-5 11 0,0 0 0,0 0 0,0 0 0,0 0 0,6 9 0,-6-9 0,3 20 0,-2-8 0,-1 5 0,1 1 0,1 1 0,-1 2 0,0 3 0,1 0 0,0 2 0,-1 0 0,2-1 0,-2 2 0,0-2 0,0 0 0,1 0 0,-1-2 0,2-1 0,-2-2 0,0 0 0,1-3 0,-1 1 0,1-1 0,1-1 0,-2 0 0,3-1 0,-3-2 0,2-2 0,-2 1 0,2-1 0,-2-1 0,-1-10 0,4 18 0,-4-18 0,2 16 0,-2-16 0,2 12 0,-2-12 0,2 11 0,-2-11 0,0 0 0,3 12 0,-3-12 0,0 0 0,0 0 0,1 12 0,-1-12 0,0 0 0,0 0 0,0 0 0,1 12 0,-1-12 0,0 0 0,0 0 0,0 0 0,-10 6-337,10-6-457,0 0-142,-13 1-994,13-1-1663</inkml:trace>
  <inkml:trace contextRef="#ctx0" brushRef="#br3" timeOffset="74774.32">11238 11134 219,'0'0'789,"-5"-8"-137,5 8-38,0 0-60,-7-10-23,7 10-56,0 0-11,-6-11-45,6 11-33,0 0-30,-6-7-26,6 7-24,0 0 5,0 0-72,-3-8 4,3 8-50,0 0 39,0 0-19,0 0 20,0 0-37,14 6 17,-14-6-190,17 9-23,-6 0 0,1-2 0,2 3 0,-3-2 0,4 1 0,0 2 0,-1 1 0,2-3 0,-3 1 0,2 0 0,-2-1 0,1 0 0,-1-1 0,-1-1 0,-1 0 0,-1 1 0,1-2 0,-3 0 0,-1-1 0,1-1 0,-8-4 0,12 9-326,-12-9-150,9 4-39,-9-4-59,0 0-3,12-1 9,-12 1 29,6-9 16,-6 9 53,5-11 78,-5 11 110,4-18 73,-2 6 96,-2 0 61,2-1 66,-2 0 62,0 0 70,0-2 44,-2 1 66,0 2 71,0 1 7,-1 0 36,0 1 10,3 10-8,-6-14-37,6 14-19,-7-11-6,7 11 57,-11-2-43,11 2 19,-15 6-47,6 1 12,-1 0-56,-3 4-8,2 0-188,-5 4-56,2-1 0,-1 3 0,1 0 0,0 0 0,0 0 0,0 0 0,0 0 0,-1-2 0,3 1 0,1 0-462,1-5-272,0 4-223,1-6-946,3 3-1631</inkml:trace>
  <inkml:trace contextRef="#ctx0" brushRef="#br3" timeOffset="75845.53">5347 12179 740,'0'0'716,"-6"-9"-85,6 9-53,-8-8-40,8 8-64,-7-7-28,7 7-36,-7-7-41,7 7-37,0 0-37,-6-8-33,6 8-33,0 0-41,0 0-22,-4-9-14,4 9 4,0 0 3,0 0-36,13 3 39,-13-3-62,15 6 20,-6-2-55,1 1 24,2 1-42,-1 2 27,3 0-48,-2 0 28,1 0-45,1 1 40,-2-1-51,2 1 33,-1-1-37,0 1 19,-2-2-104,1-1-24,1 1-112,-4-2-66,-2 0-54,3-1-71,-10-4-105,16 8-32,-16-8-45,13 4-86,-13-4-557,0 0-853</inkml:trace>
  <inkml:trace contextRef="#ctx0" brushRef="#br3" timeOffset="76046.07">5585 12141 385,'-5'-10'726,"5"10"-96,-8-15-33,8 15-63,-9-11-28,9 11-50,-6-8-12,6 8-84,-8-7-24,8 7-28,0 0-16,-14 2-11,14-2-25,-10 8 25,3-1-69,2 1 6,-4 3-72,2 3 11,-1-3-72,0 4 26,-2 2-63,3 0 28,-1 1-105,-1-1-84,0 2-104,3-1-125,-1-1-153,0-1-209,0 4-241,2-6-515,2 1-1079</inkml:trace>
  <inkml:trace contextRef="#ctx0" brushRef="#br3" timeOffset="77850.83">12029 12170 142,'0'0'637,"0"0"-100,-2-10-83,2 10-13,-2-11-41,2 11-6,-5-9-18,5 9-20,-4-11-31,4 11-28,-5-12-23,5 12-6,-7-8 2,7 8 22,-7-9-34,7 9 29,-6-6-66,6 6 27,-8-5-98,8 5 70,-13-2-49,13 2 42,-13 1-4,13-1-8,-15 4-13,15-4-8,-18 5-25,18-5-128,-18 4-27,9 0 0,0 0 0,-2-1 0,2 0 0,0 1 0,0 0 0,9-4 0,-14 8 0,5-3 0,9-5 0,-15 8 0,15-8 0,-14 11 0,14-11 0,-13 13 0,8-6 0,-2 2 0,1-1 0,-2 1 0,4 1 0,-2 1 0,1 2 0,-1-1 0,-1 0 0,2 1 0,1 1 0,2-1 0,-1 1 0,1 2 0,0 0 0,2-2 0,-1 0 0,2 2 0,-1-1 0,2 0 0,0 0 0,0 1 0,1 0 0,0-2 0,2-1 0,0 2 0,-1-2 0,2-1 0,-1 2 0,2 0 0,3-2 0,-4 1 0,3 0 0,-1-1 0,2-1 0,-1 1 0,0 1 0,1-1 0,2 0 0,-1-3 0,3 1 0,-2-2 0,3 3 0,-1-4 0,2 1 0,-1-2 0,-1 0 0,1-1 0,1 0 0,-1-2 0,0-1 0,0 1 0,-1-2 0,1-1 0,-1 0 0,0-1 0,1 0 0,1-2 0,0-1 0,-1 1 0,-1-1 0,1-3 0,0 1 0,-1 1 0,1-4 0,-2 2 0,0-1 0,1-2 0,-1 1 0,-2-1 0,1 0 0,-2 1 0,0-3 0,1 0 0,-4 0 0,2 0 0,0 1 0,-4-3 0,1 2 0,-2-1 0,1 2 0,-2-1 0,-1 2 0,-2-2 0,2 2 0,-4-1 0,2 11 0,-3-19 0,3 19 0,-9-17 0,4 9 0,-1 1 0,-2 2 0,-3 0 0,3 2 0,-3-1 0,11 4 0,-25 0 0,9 4 0,1-1 0,-4 3 0,0 1 0,-2 2 0,1 0 0,0 3 0,0 0 0,1 0 0,2 1 0,1-1 0,2 2 0,-2-2 0,5 1 0,1-2 0,0 2 0,2-2 0,0 0 0,2-2 0,1 1 0,5-10-333,-5 17-830,5-17-945,0 14-1878</inkml:trace>
  <inkml:trace contextRef="#ctx0" brushRef="#br3" timeOffset="81809.3">27616 12426 327,'0'0'795,"-2"-11"-135,2 11-49,0 0-53,0 0-70,-4-8-25,4 8-58,0 0-18,-6-9-50,6 9 5,0 0-15,0 0-17,-4-9-4,4 9 8,0 0-36,0 0 2,-5-9-9,5 9-11,0 0-15,0 0-19,0 0-225,-4-9-1,4 9 0,0 0 0,0 0 0,0 0 0,0 0 0,-14-3 0,14 3 0,0 0 0,-11 10 0,11-10 0,-11 15 0,7-6 0,-2 3 0,2 3 0,-2-1 0,5 3 0,-3 0 0,2 1 0,2 1 0,0 0 0,0 2 0,2-2 0,-2 1 0,4 2 0,-3 0 0,3-1 0,1-1 0,0-3 0,-1 0 0,0 0 0,-1-2 0,1 0 0,0-2 0,0 2 0,-1-5 0,-1 1 0,3-1 0,-1 0 0,-1 0 0,-3-10 0,4 14 0,-4-14 0,5 12 0,-5-12 0,2 12 0,-2-12 0,0 0 0,4 10 0,-4-10 0,0 0 0,0 0 0,0 0 0,0 0 0,0 0-620,0 0-227,14-7-132,-9 1-835,-1-3-1516</inkml:trace>
  <inkml:trace contextRef="#ctx0" brushRef="#br3" timeOffset="82950.02">27770 11167 359,'0'0'749,"0"0"-142,1-14-8,-1 14-91,0 0-63,-2-14-41,2 14-52,-5-10-8,5 10-67,-8-11-7,8 11-39,-12-11 7,5 6-32,-2-1 7,0 0-30,-2 1 7,-1-2-33,-1 2-10,-3 0-5,3 1-8,-4 0-14,0 0-16,-3 2-5,2-1 4,-4 2-14,1-1-6,-2 1-2,4 2 6,-4-1-5,0 2-6,2 0-8,-4 1-1,2 1-3,0-2-5,2 4-7,-2 0-6,2 1 2,0 1 12,2 1-12,-2-1-48,1 5 0,3 0 0,-2-1 0,0 4 0,0 1 0,1 1 0,0 2 0,2-1 0,1 2 0,-1 0 0,3 2 0,1 0 0,1 0 0,-2 1 0,3 1 0,4-3 0,-3-1 0,3 2 0,0 0 0,2 1 0,2-1 0,-1 1 0,3-2 0,0 0 0,1 2 0,3-1 0,3 0 0,-2 0 0,1-2 0,3 1 0,1-1 0,3 1 0,0 0 0,3 1 0,-1-4 0,1 2 0,2 0 0,0-3 0,0 0 0,0-1 0,3-1 0,-1-1 0,2 0 0,0-2 0,-1-2 0,2-1 0,-1 0 0,0-3 0,1 0 0,0-1 0,1-1 0,-2-1 0,-1-3 0,1 2 0,-2-2 0,3-1 0,-3 0 0,0 0 0,0-1 0,-2-1 0,4 0 0,-5-1 0,2 0 0,0 0 0,-1-1 0,0-2 0,-2 0 0,3-1 0,0-2 0,1-1 0,-4 0 0,2-2 0,-1 0 0,-1-2 0,0-1 0,-2 1 0,-1-2 0,1-1 0,-1-1 0,-1 3 0,1-5 0,-1 2 0,0-2 0,-2 1 0,1 0 0,-2-2 0,0 3 0,-3-3 0,3 0 0,-4 2 0,-1-3 0,0 1 0,-3 1 0,-1-1 0,0 1 0,0-4 0,-1-1 0,-2 2 0,-2 0 0,0 0 0,-1 0 0,-2 0 0,-2-1 0,-2-1 0,-1 0 0,-3 3 0,-1-3 0,-2 4 0,-6-4 0,4 6 0,-6-3 0,-1 5 0,4 2 0,-4 1 0,1 3 0,-2-1 0,2 3 0,1 2 0,3 0 0,-2 1 0,0 2 0,6 1 0,0 1 0,-1 1 0,4-1 0,-2 2-432,7 2-243,-3 1-96,1 0-179,4 1-745,-3-1-1372</inkml:trace>
  <inkml:trace contextRef="#ctx0" brushRef="#br2" timeOffset="85356.59">25980 11373 304,'0'0'737,"-5"-14"-140,5 14-73,-7-17-39,3 8-44,1 1-60,-1-2-40,-4 0-54,3-1-3,-4 1-45,2-2-11,-2 4-36,0-3-12,-4 1-13,1-2 5,-1 1-35,0 1 24,-4-2-25,2 3-4,-1-2-26,-2 1 7,0 1-11,1 0-13,-2 1 3,-1-1-5,2 1-8,-2 0-7,1 1-14,-2 1-9,2 1-3,-1 2 3,2 0 0,-2-2 2,-1 4-5,1-1-12,-2 2-11,-1 1 3,0-1-7,-4 2 0,1 3-2,-1-1 0,2 2-4,-4 1 4,2 2-1,-2 3 3,3-1 37,0 2-34,2 3 30,1 1-26,-1 1 14,3 2-35,3 2 28,-2-1-31,5 4 36,1 2-5,1-1-5,3 3-36,-1 0 35,5 1-27,1 2 23,1-2-26,1 1 23,2-4-33,1 2 31,1-2-26,2 5 28,3-2-34,-2-2 28,5 1-24,1-1 31,-1-1-32,4-2 33,2-2-33,1-1 38,9 5-35,-5-8 28,1 1-28,1-3 31,2 0-32,2-1 31,1-3-4,-1 1-3,4-2-7,-1-1 2,2-2-1,1 0-29,-1-3 34,3-1-33,-2-1 34,-1-2-28,-1 0 22,3-2-22,-2-2 29,5 0-32,-3-1 37,4-1-32,-7-2 30,1 0-32,-3-2 29,0-1-27,-4 1 30,1-4-30,-2 0 32,0-2-29,-4-1 33,2-3-30,-4 0 38,-1-3-15,0-2 30,0-1-29,-3-3 37,-3-1-56,0 1 0,-3-5 0,0 1 0,-4-1 0,1-1 0,-4 4 0,-2-5 0,-3 0 0,2-1 0,-5 2 0,-1-3 0,-3-1 0,-3 5 0,-1-1 0,-2 2 0,-4 4 0,-1 0 0,3 7 0,-3 2 0,1 1 0,-5 2 0,7 5 0,-2 2 0,-1 1 0,5 5 0,-3 0-338,1 4-110,3 1-42,-4 7-148,-2 2-138,2 5-962,2-2-1424</inkml:trace>
  <inkml:trace contextRef="#ctx0" brushRef="#br2" timeOffset="85958.27">25558 12497 471,'0'0'915,"-5"-14"-117,5 14-114,-6-15-20,6 15-38,-4-13-65,4 13-62,-4-12 10,4 12-59,-5-13-3,5 13-69,-2-9-10,2 9-65,0 0-14,-2-12-60,2 12-229,0 0 0,0 0 0,0 0 0,0 0 0,2 17 0,0-6 0,1 3 0,-1 3 0,2 2 0,1 2 0,2 1 0,-2 3 0,1 3 0,1 0 0,0 0 0,1-1 0,1 1 0,1-6 0,-5 2 0,3-3 0,-1 0 0,3 3 0,-2-2 0,-1-2 0,-1 3 0,1-4 0,0 0 0,-3-1 0,1-3 0,-1 1 0,0-2 0,-2-2 0,1 1 0,0-3 0,-3-10 0,2 19 0,-2-19 0,2 14 0,-2-14-770,-2 11-493,2-11-677,0 0-1677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18T19:17:20.865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D700"/>
    </inkml:brush>
  </inkml:definitions>
  <inkml:trace contextRef="#ctx0" brushRef="#br0">1258 3408 715,'0'0'707,"4"-12"-62,-4 12-35,6-9-43,-6 9-24,5-9 8,-5 9-70,6-8 6,-6 8-76,0 0 19,5-7-62,-5 7-47,0 0-41,0 0-49,0 0-15,0 0 11,0 0-25,0 0-17,9 9-171,-9-9-14,0 19 0,0-6 0,0 1 0,0 5 0,0 0 0,0 1 0,0 0 0,-2 1 0,-1 3 0,3 1 0,-2-2 0,0 2 0,-1-1 0,1-2 0,2-2 0,-2-4 0,0 4 0,0-6 0,1-2 0,0 1 0,1-13 0,-1 19 0,1-19-438,0 11-74,0-11-57,0 0-78,0 0-75,0 0-50,9-4-668,-9 4-1050</inkml:trace>
  <inkml:trace contextRef="#ctx0" brushRef="#br0" timeOffset="370.39">1312 3332 334,'0'0'744,"-6"-14"-107,6 14-49,-4-12-42,4 12-33,-4-9-44,4 9-22,0 0-75,-5-12-14,5 12-67,0 0-13,0 0-71,2-10 51,-2 10-37,9-4 42,-9 4-21,21 1-25,-9 2-10,5 2-18,4 0-9,0 2-24,2 2-13,4 2-21,0 2-17,-1 0-7,2 4-92,-4-5-6,3 5 0,-4 3 0,-2-1 0,1 1 0,2 5 0,-5-4 0,-2 0 0,-1 0 0,-5-2 0,-1 1 0,-1-2 0,-5-2 0,-3 1 0,-1-3 0,-2 1 0,-4 2 0,-2 0 0,-3-1 0,-3 0 0,0-2 0,-7 2 0,1-2 0,-4 0 0,-1-3 0,-1 2 0,2-4 0,2-2 0,0 2 0,-1-4 0,3 1 0,2-2 0,-1-1 0,2 1 0,3-3 0,3 2 0,-3-3-106,14 0-470,-16-3-115,16 3-116,-10-4-220,10 4-552,-1-11-1225</inkml:trace>
  <inkml:trace contextRef="#ctx0" brushRef="#br0" timeOffset="681.21">2132 3404 437,'0'0'812,"0"0"-123,0 0-47,0 0-63,0 0-46,0 0-45,0 0 1,0 0-45,4-8 28,-4 8-28,0 0-51,17 0-41,-17 0-26,19 0-25,-8 0-50,2-1-24,2 1-54,-3-3-34,6 2-139,-1-1 0,0 1 0,-1 0 0,2-2 0,-3 1 0,-1 1 0,0 0 0,0-1-140,-1 0-208,0 0-87,-13 2-69,18-2-92,-18 2-86,15 0-85,-15 0-730,0 0-1124</inkml:trace>
  <inkml:trace contextRef="#ctx0" brushRef="#br0" timeOffset="880.67">2214 3534 300,'-6'5'998,"6"-5"-144,-6 11-23,6-11-40,0 0-58,2 13-74,-2-13-62,6 5-54,-6-5-24,13 4-67,-13-4-18,23 3-54,-10-3-280,2 0-100,-1-2 0,3 0 0,-1-1 0,2 1 0,-1 2 0,-3-3 0,2-1 0,-3 1 0,-1 1 0,1 1 0,-13 1 0,18-4 0,-18 4 0,16-3-620,-16 3-270,0 0-312,0 0-529,10-4-1416</inkml:trace>
  <inkml:trace contextRef="#ctx0" brushRef="#br0" timeOffset="2113.9">17341 3606 739,'0'0'592,"1"-17"-42,-1 17-16,3-21-19,-3 21-59,6-18-8,-4 9-39,-2 9-20,7-15-20,-7 15-13,4-13-21,-4 13-27,4-8-17,-4 8-31,0 0-9,3-11-18,-3 11-4,0 0 3,0 0 2,-6 15 3,-2-4-13,-2 1-224,-1 5 0,-5 4 0,0 1 0,-2 2 0,0-2 0,-4 6 0,4-6 0,-1 2 0,-1 2 0,2-4 0,-1 0 0,2-2 0,2 1 0,3-7 0,2-1 0,1-1 0,1-2 0,1-2 0,2-1 0,5-7 0,-9 9 0,9-9 0,0 0 0,0 0 0,0 0-87,0 0-242,3-8 11,1-2-26,3-1 17,1-2 12,1-3 38,2-2 16,1-6 23,1 1 14,0-4 53,0 1 11,2-1 43,-2 1 21,1 1 31,0 0 5,-2 1 28,-1 4 20,1 2 70,-3 1-8,-1 5 19,0-2 25,0 2 17,-2 0-3,2 4 17,-2 1-10,2 1 40,-8 6 8,16-5 4,-16 5 53,18 5 1,-4 1-5,2 4 11,0 2-14,2 5 6,3 1-9,-1 2-28,-1 1-21,2 0-25,0 0-24,-3 1-20,3 0-83,3 2-9,-5-4 0,0 1 0,2-1 0,-3-3 0,-2-2 0,-1-1 0,-2-2 0,-2-1 0,-1-2 0,0 0-73,-2-4-131,-2 2-102,-6-7-34,10 8-69,-10-8-34,0 0-62,0 0-56,0 0-35,0 0-154,0 0-515,0 0-873</inkml:trace>
  <inkml:trace contextRef="#ctx0" brushRef="#br0" timeOffset="2382.44">17082 3467 542,'-13'-4'790,"1"1"-153,12 3-37,-15-4-101,15 4-10,-8-5-45,8 5-28,0 0-48,9-6-8,-9 6-18,22-3-23,-6 0-7,4 1-26,1 0-11,7 1-34,2 0-31,0 0-27,1 1-43,1 0-21,-1 0-29,1 0-15,-3 1-22,0-1-5,-1 0-8,-1 1-11,-3-1-8,-3 0-8,-1 1-19,-4 1-31,-1-2-32,-2 0-39,0 1-43,-13-1-43,19 0-47,-19 0-61,19 0-83,-19 0-91,15-1-104,-15 1-83,17-2-837,-17 2-1128</inkml:trace>
  <inkml:trace contextRef="#ctx0" brushRef="#br0" timeOffset="2688.59">18456 3562 891,'-14'1'729,"14"-1"-84,0 0-42,-15 0-41,15 0-40,0 0-35,0 0-54,0 0-30,0 0-9,0 0-34,0 0-30,0 0-26,8 5-13,-8-5-51,17 2-39,-5-1-38,-12-1-35,25 0-22,-9 0-26,-2 0-16,1 0-18,0-1-47,1 1-63,-2-2-64,2 2-71,-1-1-77,-3 0-73,-12 1-77,25 0-128,-25 0-114,16 0-130,-16 0-638,0 0-1046</inkml:trace>
  <inkml:trace contextRef="#ctx0" brushRef="#br0" timeOffset="2885.46">18505 3689 282,'-8'7'950,"8"-7"-170,-10 10-64,10-10-32,-7 10-71,7-10-36,-3 9-74,3-9-19,0 0-26,5 13-55,-5-13-51,11 8-50,1-5-48,-2 0-37,3 0-42,2-2-36,-2-1-34,2 3-16,-1-3-19,2 0-51,-4 1-62,2-1-75,-2-1-58,-12 1-126,22 0-83,-22 0-140,14-3-198,-14 3-217,0 0-631,12-4-1217</inkml:trace>
  <inkml:trace contextRef="#ctx0" brushRef="#br0" timeOffset="3997.11">4180 1326 596,'0'0'769,"0"0"-75,-1-11-39,1 11-49,0 0-52,0 0-46,0-12-83,0 12-18,0 0-75,0 0-17,0 0-94,0 0 15,0 0-37,0 0 61,0 0-37,-1 15-17,1-3-9,0 2-24,1 3 17,-1 3-21,0-1-12,-1 1-58,1 1-99,1 1 0,-1-2 0,1 1 0,-1-2 0,2 2 0,-1-3 0,0 1 0,2-2 0,-2-3 0,-1-1 0,3-1 0,-3-12 0,1 19 0,-1-19 0,1 15 0,-1-15 0,3 12 0,-3-12 0,3 10 0,-3-10 0,0 0 0,0 0 0,3 9 0,-3-9-39,0 0-397,0 0-72,0 0-95,0 0-152,12-4-174,-12 4-630,0 0-1202</inkml:trace>
  <inkml:trace contextRef="#ctx0" brushRef="#br0" timeOffset="4668.9">4104 2462 120,'0'0'774,"-13"-10"-133,13 10-57,-10-8-72,10 8-28,-9-11-40,9 11-28,-8-7-25,8 7-34,-5-11-27,5 11-40,0 0-30,-2-11-12,2 11-14,6-10-10,-6 10-2,17-5-28,-5 3-32,-12 2-10,26 0-21,-11 2-43,1 1-8,-2 5-17,1-2-9,-2 5-10,-2-1-3,2 5-2,-4-1-7,-2 0-7,-4 2 0,0-1-5,-7 4 1,-1-2-4,-3 2 1,-2 1-8,-4 2 0,-2-1-8,-1-2 2,1 1 2,0-5-4,3 1-1,-2-3-1,2 0 3,1-2 5,2-2-9,1 0 3,2-3-9,1 3 2,6-9-4,-9 8 7,9-8 3,0 0 0,0 0 2,8 11 0,-8-11-3,17 0 2,-17 0-1,24-2 5,-9-1-5,3 0 10,0 0 14,1 2 15,2-3 9,-1 2 14,1-2 7,-1 3-10,-2-4-1,1 4-24,-3-1-35,-3-1 0,-13 3 0,21-2 0,-21 2 0,18-3 0,-18 3 0,11-1 0,-11 1 0,0 0 0,0 0 0,13 1 0,-13-1 0,0 0-106,0 0-205,0 0-116,-9 8-106,9-8-148,-10 3-159,10-3-834,-13 5-1344</inkml:trace>
  <inkml:trace contextRef="#ctx0" brushRef="#br0" timeOffset="5436.59">4082 3646 63,'0'0'878,"-14"0"-152,14 0-48,0 0-78,-9-3-37,9 3-54,0 0-33,0 0-65,0 0-16,-4-8-42,4 8-21,8-7-26,-8 7-37,18-7-17,-5 4-18,0 1-32,2-1-34,-1 3-34,1 1-23,-2 1-26,2 0-8,-2 5-15,-3-1-5,0 4-14,-2-1 0,-3 3-4,-2-1-7,-3 0-8,-3 4-6,-1 2-1,-2-3 1,-3 3-3,-4 2-14,2-3-1,-3 1 0,0-2 0,0 0-21,1-2-3,1-1-4,1 0-6,1-3 0,1-1 8,1-2 8,0 2-2,8-8-1,-10 9-3,10-9 7,-9 6-3,9-6 2,0 0 1,0 0 2,0 0 5,0 0-2,10-3 1,-10 3-3,13-5 6,-13 5 9,22-4 24,-10 1-6,3 2 4,-1 1 3,2 0-5,1 1 3,1 2-3,0-1 3,-2 2-4,1 0-4,-2 3 7,1-1 0,-3-1 0,-2 2 8,2 0-2,-6 0 5,0 0-25,-2 0-9,0 2 0,-5-9 0,1 15 0,-1-15 0,-4 13 0,0-4 0,-3-2 0,-1 0 0,-2 2 0,-4-2 0,1-1 0,-2 1 0,0 0 0,-2-4 0,2 2 0,-3-1 0,2-2 0,0-1 0,2 0 0,-2-1 0,2 0 0,0-2 0,0 0 0,-1-2 0,2-1 0,0-1-188,2 0-242,2-1-60,0 2-94,1 0-117,8 5-114,-10-11-763,10 11-1226</inkml:trace>
  <inkml:trace contextRef="#ctx0" brushRef="#br0" timeOffset="6256.92">4023 4688 367,'0'0'795,"0"0"-87,3-13-66,-3 13-44,0 0-61,0 0-52,0 0-57,0 0-34,0 0-25,0 0 5,0 0-5,5 13-25,-5-13-22,-3 17-39,1-7-30,-4 4-33,1 0-31,-2 2-19,-1 3-23,1-1-23,-3-2-51,2 3-73,-1-1 0,-1-1 0,2-3 0,0 0 0,2-2 0,-2 0 0,3 0 0,1-4 0,0 0 0,4-8 0,-5 13 0,5-13 0,-4 9 0,4-9 0,0 0 0,6 7 0,-6-7 0,0 0 0,15 0 0,-15 0 0,19-2 0,-7 0 0,2 0 0,0 0 0,4 1 0,-2-3 0,3 3 0,2-1 0,-2 2-42,2-2-47,-1 1-27,-2-1 12,2 2 1,-3-3 12,0 3 0,-2-1 9,-2 0 14,-13 1 11,23-2 11,-23 2 6,18-1 7,-18 1 3,13 0 4,-13 0 33,11-3-30,-11 3 5,0 0 10,10-3-8,-10 3 3,0 0 6,0 0 2,0 0 20,-2-12-20,2 12-4,-8-8 3,8 8 10,-9-11 13,1 5 14,1-1 24,-1 1 16,8 6 16,-13-12 2,13 12-6,-13-12 11,13 12 7,-9-9-9,9 9-12,-9-5-9,9 5-9,0 0-2,0 0 29,0 0-69,-14 5-20,14-5 0,-1 16 0,1-16 0,-1 23 0,2-10 0,-1 3 0,0 1 0,1 0 0,-1 0 0,0 1 0,2-1 0,-2 0 0,0-1 0,0-2 0,0 0 0,0 1 0,0-2-104,0-1-242,-2 3-3,1 1-70,0 1-102,0-2-175,-2 4-199,2-4-646,-2 1-1178</inkml:trace>
  <inkml:trace contextRef="#ctx0" brushRef="#br0" timeOffset="6882.72">3885 6075 355,'-2'-10'773,"2"10"-98,0 0-13,-3-13-76,3 13-91,0 0-52,0 0-72,-2-11-28,2 11-41,0 0-2,0 0-35,0 0 5,-6 12-24,6-12-31,-1 14-2,1-14-16,-2 19-34,2-19-15,0 23-13,0-11-9,0 1-16,2-1-12,-1-1-16,1 3-4,0-2-18,2-1-7,-1 0-4,2 0 10,-1 0-7,2-4 1,2 5-12,-1-4 6,1 1-14,5-1-2,-3-1-9,0-1-1,3 0-9,0 0-5,1-1-7,-1-2 0,1 2 0,0 0 0,-1-2 0,2 1 0,-1-1 0,0 1 0,-2 1 0,0-2 0,-1 2 0,-1-2 0,0 2 0,-1-1 0,-9-4 0,13 10 0,-13-10 0,11 12 0,-11-12 0,4 12 0,-4-12 0,0 13 0,0-13 0,-6 16 0,-1-10 0,2 1 0,-2 2 0,-5-2 0,1 2 0,-2-3 0,-2 2 0,0-2 0,-1 1 0,0-2 0,-1 0 0,-1 0 0,0-1 0,-1-1 0,2 1 0,-2-3 0,1-1 0,-1 0 0,1 0 0,1-3 0,-1 0 0,3-4-159,-2 0-377,2-3-105,0-1-120,2-2-149,2 1-731,3-1-1301</inkml:trace>
  <inkml:trace contextRef="#ctx0" brushRef="#br0" timeOffset="7143.65">3935 6094 10,'8'-8'1042,"-8"8"-181,8-7-108,-8 7-100,9-5-35,-9 5-78,10-4-53,-10 4-50,15-7-42,-5 4-52,2-1-39,2 1-29,2-1-30,2 0-25,-1 0-15,3 1-18,2-1-23,0-2-28,2 2-21,-1 1-12,0-1-11,-1-2-86,1 2-6,0 1 0,-4 0 0,1-1 0,0 0 0,-4 3 0,1-3 0,-6 1 0,2 1 0,-13 2 0,18-4 0,-18 4 0,11-4 0,-11 4-36,0 0-285,0 0-60,0 0-102,-4-12-131,4 12-173,-13-6-972,13 6-1450</inkml:trace>
  <inkml:trace contextRef="#ctx0" brushRef="#br0" timeOffset="7896.02">5562 326 820,'0'0'832,"0"0"-57,0 0-94,1-14-61,-1 14-58,0 0-75,0 0-62,0 0-60,0 0-54,0 0-71,0 0-11,0 0 42,0 0-70,0 0 42,0 0-53,0 17 31,0-17-63,2 23 20,-2-8-62,0-1 29,0 3-65,0 0-39,1-1-41,-1 3 0,0-4 0,1 2 0,-1-2 0,0-2 0,0-1 0,-1 1 0,1 0 0,0-13 0,0 18 0,0-18 0,0 15 0,0-15 0,0 13 0,0-13 0,0 0 0,0 16 0,0-16 0,0 0 0,0 13 0,0-13 0,0 0 0,0 0 0,0 0-45,0 0-440,0 0-103,0 0-146,0 0-152,0 0-838,0 0-1404</inkml:trace>
  <inkml:trace contextRef="#ctx0" brushRef="#br0" timeOffset="8707.9">7481 563 388,'0'0'762,"0"0"-100,-11-5-48,11 5-82,0 0-53,-8-6-37,8 6-43,0 0-55,0 0-19,0 0-36,3-11-27,-3 11 13,9-5-32,-9 5 7,17-6-68,-5 3 21,1 2-74,-1-3 42,5 3-69,-3 1 25,0-2-72,2 4 44,-2-1-77,2 3 50,-3-2-59,1 3 50,-4-1-73,0 4 59,-2-2-51,-1 2 48,-1 0-49,-3 2 45,-3-10-5,-2 21-16,-3-8 3,0-1-7,-4 3 1,-1-4-7,-2 5 4,2-5-9,-4 1 4,4 1-9,-3-4 2,2 2-3,2-2 4,0-1-6,1-2-2,2 1 2,6-7-7,-9 10 2,9-10 1,-7 9 4,7-9 3,0 0-6,8 7-1,-8-7 4,13 3 0,-2-2 1,-11-1 0,27-1-5,-10-1-2,3 1 11,-1 0-5,3 1 4,3-3 8,1 0 0,0 1 18,-1-1 10,1-1 9,-2 2 10,-1 2 7,-4-3-1,0 3 1,-1-3 9,-5 2-70,0 0-3,-13 1 0,22-3 0,-22 3 0,16 0 0,-16 0 0,12-1 0,-12 1 0,0 0 0,11-3 0,-11 3 0,0 0 0,0 0 0,0 0 0,0 0 0,0 0-327,0 0-209,-11-2-117,11 2-189,0 0-999,-11-3-1550</inkml:trace>
  <inkml:trace contextRef="#ctx0" brushRef="#br0" timeOffset="9548.35">9922 435 320,'-19'0'703,"19"0"-116,-14 0-26,14 0-50,-14-3-56,14 3-40,-12-4-37,12 4-40,-9-4-40,9 4-35,-6-7-30,6 7-6,0 0-17,6-15 0,-6 15-3,14-10-16,-3 5-11,0 2-3,0-3-57,3 5 17,-2-3-66,0 4 29,-12 0-63,24 0 38,-13 4-52,-3 0 43,0 3-52,-2 0 69,-1 1-89,-1 2 50,-3 1-49,-1-11 60,-2 24-71,-5-11 46,2 2-47,-3-1 43,1-1-45,-3 1 49,1-1-11,0-2 3,-1 2-17,2-2-3,-1-3 8,2 0-11,0 0 5,2-2 9,5-6-18,-8 11-10,8-11 2,0 0 10,-5 7-51,5-7 59,0 0-46,0 0 32,11-3-23,-11 3 38,16-4-33,-7 0 35,1 1-40,3-2 48,1 3-38,2-2 48,1 0-50,2 3 46,0-2-36,1 3 41,1 0-47,1 0 46,-2 1-45,1 2 52,-2 1-70,-2 0 61,2 1-41,-5 1 39,0 0-40,-3 1 70,0 0-25,-4 2-4,-2-1 4,-5-8 5,4 15 2,-4-15 11,-5 16 18,0-6-10,-5-3 5,1 3-12,-3-2 3,-3 1-3,1-1-3,-3 0-4,-2-1-13,3-1-1,-4 0-7,2-1-1,1-1-6,-1-1-2,0 1-1,-1-1-3,2-1 1,2 0-5,-1-2-2,1 0-24,1 0-25,-1 0-47,1 0-73,0-2-112,2 0-86,0-1-107,1 0-127,11 3-106,-18-4-933,18 4-1301</inkml:trace>
  <inkml:trace contextRef="#ctx0" brushRef="#br0" timeOffset="10483.69">11881 251 852,'0'0'712,"0"0"-53,-4-9-54,4 9-89,0 0-51,0 0-42,-5-8-61,5 8-50,0 0-45,0 0-49,0 0-35,0 0 21,0 0-6,-8 8-18,8-8-22,-3 15-23,1-2 4,-4 0-46,3 2 29,0 1-58,1-1 34,-4 3-59,3-2 45,-1-1-59,-2 2 45,0-2-65,2-1 52,-1 1-55,-1-1 51,1-2-18,1-1-53,-2 0 59,2-3-21,4-8-52,-6 17 70,6-17-16,-7 14-5,7-14-1,-4 10 8,4-10 7,0 0 4,-5 12 0,5-12-10,0 0-5,0 0-5,0 0-58,0 0 48,0 0 15,7 6-60,-7-6 60,0 0-63,11-3 64,-11 3-65,14-3 56,-14 3-67,16-3 62,-6-1-67,4 2 48,-1 0-52,0 1 34,2-1-50,3-1 27,-1 2-42,2-1 0,1 1-27,-3 1 14,4 0-18,-3-1 4,0 1 14,0 0 1,-4 0 13,1 0 11,-2 0 12,0-3 10,-13 3 9,23-1 19,-23 1-3,17-1 4,-17 1 9,14-2-1,-14 2 7,12-4 0,-12 4 8,9-5-5,-9 5 5,7-7 4,-7 7 3,0 0 1,6-11 2,-6 11 8,0 0-3,0-15 6,0 15 10,-4-12-2,4 12 3,-6-14 30,3 5-1,-1-1-7,-2 2 15,3 0 25,-4 0 37,2 1 10,1-2-16,4 9 14,-8-11-20,8 11 37,-5-11-80,5 11 34,0 0-70,-10-7 56,10 7-59,0 0 82,-8 7-62,8-7 62,-4 16-49,3-4 54,1 0-66,0 1 47,0 4-30,0-1 40,-2 1-13,2 0-16,0 0-16,-2-1-40,4 2-21,-2-1 0,2-1 0,-2 2 0,0-1 0,3 1 0,-2-2 0,2 1 0,-1-6 0,-2 2 0,2-3 0,-2-10 0,2 19 0,-2-19 0,1 14 0,-1-14-223,4 10-179,-4-10-104,0 0-101,7 7-161,-7-7-196,0 0-533,0 0-1126</inkml:trace>
  <inkml:trace contextRef="#ctx0" brushRef="#br0" timeOffset="11164.79">13537 453 649,'0'0'665,"0"0"-66,-6-13-17,6 13-71,0 0-41,-4-13-41,4 13-37,0 0-57,-4-10-41,4 10-32,0 0-35,0 0-47,-8-7-28,8 7-25,0 0 3,-7 8 6,7-8-11,-6 10 0,6-10-38,-7 16 18,4-7-50,3-9 25,-4 20-48,4-20 21,-1 17-27,1-17 15,1 20-32,3-11 29,-1 0-36,3 0 30,-1 2-38,1-5 29,3 3-25,3-2 29,-1 0-37,3 1 35,1-1-39,3-2 35,0 1-31,4 0 41,-1-1-48,-1 2 30,4-2-19,-3 1 16,-3 0-25,2-4 30,-2 3-32,-2-1 25,0 2-29,-3-1 34,-1-1-23,-3-1 20,-1 2-22,1 1 29,-9-6-17,10 9 31,-10-9-28,4 9 59,-4-9-51,-2 10 54,2-10 3,-9 10-3,2-4-1,0-1-20,-4 0 20,-3 0-10,-1-1-15,1-1-2,-3 3-8,-2-3-4,-1 0-5,2 0-3,-3-1-1,-1-1-5,2 0-2,2-1-4,-2 2-4,0-4-42,2 0-34,0 0-97,0-1-97,3-2-79,0-2-99,4 1-126,-2-2-83,2-1-186,4-2-538,3 0-979</inkml:trace>
  <inkml:trace contextRef="#ctx0" brushRef="#br0" timeOffset="11493.11">13650 366 811,'0'0'705,"0"-14"-79,0 14-48,0 0-116,7-9-54,-7 9-62,10-6-13,-10 6-65,19-8-22,-6 5-19,5-1-16,-2 0-35,4-2 1,-2 4-11,2-2-21,3 3-11,1-2-13,-3 2 0,-1-2-8,4 2-16,-3 1-9,1-3-5,-2 3 4,-1 0 4,-2-2-12,-1 2-1,-2 0 45,0 0-55,-2-2 53,-12 2-65,19-1 60,-19 1-69,15 0 46,-15 0-47,12-2 30,-12 2-48,0 0 36,15-1-74,-15 1 46,0 0-87,0 0 33,0 0-130,0 0-79,0 0-104,0 0-111,0 0-150,0 0-178,-4-9-894,4 9-1333</inkml:trace>
  <inkml:trace contextRef="#ctx0" brushRef="#br0" timeOffset="12388.49">19867 1317 565,'0'0'633,"-10"-5"-74,10 5-27,-9-6-73,9 6-30,-8-5-31,8 5-34,0 0-26,0 0-45,-10-3 24,10 3 0,0 0 28,-3 10-7,3-10-25,0 14-22,2-3-58,-2 0-21,0 4-21,0-1-22,1 3-16,-1 2-27,0-1-4,0 0-24,-1 1-5,-1 0 26,2 2 13,0-2-80,-1 0-52,1-1 0,0 1 0,-1-2 0,1-3 0,0-1 0,-2-1 0,2 0 0,0-12 0,0 18 0,0-18 0,-1 16 0,1-16 0,0 12 0,0-12 0,0 0 0,1 13 0,-1-13 0,0 0 0,0 0 0,0 0-176,0 0-214,0 0-82,0 0-88,0 0-134,0 0-141,-2-9-769,2 9-1255</inkml:trace>
  <inkml:trace contextRef="#ctx0" brushRef="#br0" timeOffset="13392.69">19680 2943 363,'0'0'623,"0"0"-79,-3-11-30,3 11-39,0 0-53,-4-8 3,4 8-60,0 0 3,0 0-38,-4-12-24,4 12-35,0 0-9,0 0-23,0-13-17,0 13-22,0 0-12,4-9-25,-4 9-40,0 0-2,10-7-29,-10 7-1,13-2-22,-13 2-7,13 0 6,-13 0-9,19 4-16,-19-4 7,16 4-17,-6 0-18,-10-4-1,16 7 2,-10 2-2,-6-9 32,12 11-39,-12-11-1,5 14-7,-5-14 15,-1 15 0,1-15-2,-8 18-4,-1-7 3,-1 0-8,-2 0 5,0-1-1,-3 1-4,0 0-8,2-1 11,2-2-8,-2 2 4,1-3-1,1 0-2,3 0-1,1-1-1,0 0-4,7-6 2,-10 6-3,10-6-3,0 0-5,-2 11 10,2-11-2,10 3 5,-10-3-4,20 4 1,-7-3 5,1 1 2,1-2 1,1 0 4,1 1 1,-1-1-1,4 1-7,-2-1-3,1 1 10,2-1 14,-4 0 14,-1 0-1,-2 2 14,0-2-1,-1 0 15,-13 0 1,20 0 6,-20 0-1,16 0-15,-16 0-5,15 0-11,-15 0-6,0 0-1,14 0-12,-14 0-2,0 0-12,0 0-41,0 0-52,0 0-82,12 3-71,-12-3-90,0 0-74,0 0-146,-14 6-124,14-6-171,-13 8-592,13-8-1054</inkml:trace>
  <inkml:trace contextRef="#ctx0" brushRef="#br0" timeOffset="14123.65">19661 3810 119,'0'0'728,"-7"-10"-116,7 10-44,0 0-44,-7-6-38,7 6-52,0 0-34,-6-9-32,6 9-25,0 0-40,-4-11-21,4 11-17,0 0-25,1-14-30,-1 14-16,7-8-46,-7 8-16,12-9-13,-12 9 42,20-6-40,-7 2-5,3 1-12,-1 3-6,3 0-25,0 2 5,-1 0-22,1 3-2,-4-1-9,1 3-6,-2-1-6,-2 2 2,-2 2-8,-1-1 2,-3 1-7,-1 2-2,-4-12 1,-2 23-6,-1-11 4,-4-1-6,0 1 0,-2 2-7,-1-3 0,-1 0-4,1-1 2,-1-1 4,0 1 4,2 0-9,-1-3 0,4-2-5,-1 2 7,1-1-9,6-6 0,-10 9-1,10-9 0,-5 7-5,5-7 8,0 0-16,0 0 10,0 0-4,0 0 6,0 0-3,16-2 6,-16 2-6,18-7 5,-7 4-4,1 0 14,0 1-7,4 0-4,1-2-2,-1 3 10,1-1-11,-3 2 5,3 2-11,-5-2 13,1 1 0,1 3 2,-3-1-2,-1 1 9,-1 2-3,-3 0 0,-6-6 3,8 12 6,-8-12-9,5 13 10,-5-13-12,-5 13 23,5-13-2,-10 13 6,3-5 8,-1-3 2,0 2-11,-3-1-6,1 0 3,-1-1-4,-2-1-7,0 0-1,3 0-3,-3-1-1,-1 0-5,1 0-1,-1-2-3,1 2-51,-1-3-75,14 0-120,-24 0-107,24 0-128,-24-1-190,24 1-199,-21-3-766,21 3-1295</inkml:trace>
  <inkml:trace contextRef="#ctx0" brushRef="#br0" timeOffset="14950.12">19646 5050 10,'1'-14'838,"-1"14"-166,0 0-69,4-11-42,-4 11-57,5-8-47,-5 8-35,0 0-32,5-10-46,-5 10-15,0 0-72,0 0-16,7-5-36,-7 5 0,0 0-35,0 0 3,1 10-19,-1-10-6,-4 15 0,1-6-14,-2 1-7,-1 3-20,1-1-20,-2 1 8,1 0-37,-3-1 26,3 2-44,-2-2 18,2-1-35,-1 0 10,0-1-21,2 1 35,1-3-34,4-8 11,-7 14-33,7-14 29,-4 13-39,4-13 42,0 0-33,4 15 33,-4-15-42,11 5 36,-11-5-27,17 4 30,-5-3-40,-12-1 37,27 1-33,-12-1 26,3 0-44,2 0 25,0 0-59,1 1-8,1-2-5,0 2-4,0-1 3,-1 2-5,1-2 8,-4 0 7,1 0 7,-4 0 21,1 0-4,-16 0 13,24 0 11,-24 0 6,18 0 5,-18 0-7,16 0 1,-16 0 2,0 0-2,15-4 6,-15 4-10,0 0-12,0 0 22,0 0-23,6-9 27,-6 9-14,0 0 18,-9-9-16,9 9 22,-6-7-12,6 7 21,-9-9-17,9 9 19,-12-12-5,6 6 30,6 6-3,-9-12 12,9 12 1,-12-9 27,12 9 3,-6-9 1,6 9-7,-7-7-12,7 7 6,0 0-26,-7-5 18,7 5 4,0 0 12,-7 8 33,7-8-9,-2 13-16,2-13-13,-4 19 12,3-7-42,1 1 21,-1 0-38,1 2 26,0-1-39,1 2 23,-1-2-89,1-1-12,-1 1-100,1 0-82,2-2-118,-2 3-142,-1 3-86,0 2-65,-1 2-249,-2-4-514,2 7-1035</inkml:trace>
  <inkml:trace contextRef="#ctx0" brushRef="#br0" timeOffset="15440.31">19569 5929 479,'-1'-17'796,"1"17"-157,0-14-37,0 14-68,0-14-22,0 14-70,0-13-28,0 13-85,-1-11-8,1 11-41,-4-9-39,4 9-26,0 0-15,-9-6-11,9 6-13,0 0-20,-12 4-2,12-4 24,-6 8-67,6-8 44,-9 11-55,9-11 23,-4 15-52,4-15 18,0 16-31,0-16 26,3 21-38,1-12 6,2 6 17,-1-4-8,3 1-5,1 0-12,1 1-1,1 1 1,2-1-17,1 1 19,-1-2-39,2 0 22,-3-2-28,1 1 17,-2-2-18,-1 0 0,2 0 0,-2-1 0,-1 0 0,0-1 0,-1 0 0,-2-1 0,-6-6 0,10 11 0,-10-11 0,7 12 0,-7-12 0,2 10 0,-2-10 0,-4 12 0,4-12 0,-10 10 0,2-3 0,-2-2 0,-2 0 0,-1 2 0,-4-3 0,0 1 0,-2 0 0,-4 0 0,0 0 0,0-3 0,-2 1 0,3-2 0,0-1 0,1-1 0,0 1 0,3-3 0,0-2-253,2-2-181,4 1-71,2-2-130,0-1-88,6 0-150,3-2-640,1 11-1141</inkml:trace>
  <inkml:trace contextRef="#ctx0" brushRef="#br0" timeOffset="15667.62">19605 5910 725,'0'0'825,"4"-8"-115,-4 8-55,5-8-69,-5 8-22,6-8-72,-6 8-64,13-8-35,-5 4-33,2 1-18,3-1-33,2 0-3,3 0-64,2 1 12,5-1-69,2 2-33,-1-2-25,1 1-25,0 0-23,-1 0-13,-6 0-9,0 1-15,0-2-41,-4 1-46,-2 3-26,-1-3-95,-3-1-92,2 2-157,-12 2-168,15-5-229,-15 5-972,9-10-1483</inkml:trace>
  <inkml:trace contextRef="#ctx0" brushRef="#br0" timeOffset="16580.71">21037 340 459,'0'0'648,"4"-9"-52,-4 9-38,5-5-42,-5 5-35,0 0-67,7-10-42,-7 10-44,0 0-38,0 0-53,5-7-12,-5 7-12,0 0 13,5 13 7,-5-13-15,4 18 9,-3-9 2,4 7-55,-3 0 37,0 1-76,1 1 31,0 1-63,-1-1 36,0 2-9,1 0-24,-1-1-12,0-3-21,0 4-12,-1-3-6,2-2-6,-2 0-5,1-1-9,-1 0-3,2-2-15,-2-2 5,0 1-3,-1-11-3,1 18-6,-1-18-1,4 13-3,-4-13-1,1 14-11,-1-14-27,0 0-46,0 14-51,0-14-116,0 0-116,2 11-100,-2-11-96,0 0-177,0 0-191,0 0-548,0 0-1095</inkml:trace>
  <inkml:trace contextRef="#ctx0" brushRef="#br0" timeOffset="17367.59">23408 483 700,'0'0'654,"-9"-4"-57,9 4-49,0 0-53,-8-6-53,8 6-48,0 0-42,0 0-33,3-15-42,-3 15-15,11-10-22,-3 6-8,2 0-17,2-1-20,-1 1-44,2 0-24,0 4-39,-1-3-8,-12 3-19,24 0-14,-13 3-3,-11-3 13,17 8-31,-17-8 18,14 11-32,-11-4 25,-3-7-29,2 20 19,-5-8-25,-3 0 22,-3 1-22,-1 0 11,-2 3-24,-2-1 16,1 1-21,-2-2 21,2-1 9,-1 0 5,3-2-36,0 0 18,1-3-20,1 1 23,3-2-9,6-7-17,-9 11 19,9-11-15,0 0 16,0 14-8,0-14 15,9 5-15,-9-5 17,19 4-2,-5-4 1,2 2-3,3-2 1,1-2-4,1 2 7,2-1 9,2-1 26,1 1 15,0-1 9,1-1 10,-2 0 14,0 1 1,-5 0-15,-3 0-2,-2 1-12,-2-1-8,0 0-4,-13 2-2,18 0-18,-18 0-5,13-2-1,-13 2-8,0 0-2,0 0-18,0 0-48,0 0-76,0 0-66,0 0-74,0 0-77,0 0-129,0 0-136,0 0-99,0 0-829,0 0-1174</inkml:trace>
  <inkml:trace contextRef="#ctx0" brushRef="#br0" timeOffset="18092.49">25438 286 366,'0'0'629,"-16"-1"-65,16 1-56,-11-2-22,11 2-40,-13-3-43,13 3-29,-12-3-25,12 3-38,0 0-42,-10-5-31,10 5-28,0 0-14,0 0-20,-3-12-20,3 12-22,6-5-20,-6 5 2,13-6 4,-13 6-18,19-4-18,-19 4-12,23 2-11,-11 0-6,1 2-20,-2 1 7,1 2 25,-1 1-41,-1 3 7,-3-1-13,0 2-8,-3-3 6,-1 2 23,-3 1-33,0-1 36,-3 2-34,-1 1 12,-1-3-29,-2 1 29,-2-1-45,1 1 45,0-2-29,2 0 25,-3-2-28,3-2 32,1 2-26,-2-1 21,7-7-33,-9 10 35,9-10-24,-6 9 46,6-9-27,0 0 30,0 0-40,-7 7 33,7-7-46,0 0 30,0 0-30,11-5 28,-11 5-36,10-7 37,-10 7-44,19-4 48,-10 0-47,5 0 41,-4 2-40,4 0 46,0 1-50,3-1 43,-3 2-39,3 2 36,2 0-36,-3 1 26,-1 1-21,0 1 30,-2 1-32,0 0 46,-3-1-63,0 2 61,-4-1-33,2 1 29,-3 0-32,-5-7 35,6 13-30,-6-13 48,-2 12-36,2-12 49,-9 14 7,0-7 3,2-2-2,-4 3-6,-3-3-10,1 0-6,-3 1-13,2-1 2,-2-1-12,1 0-8,1-2-1,-3 3 2,-1-3-1,2-1-27,0 2-64,1-3-103,1 1-133,1-1-97,-2-1-143,2 1-164,-1-1-976,4-2-1373</inkml:trace>
  <inkml:trace contextRef="#ctx0" brushRef="#br0" timeOffset="19012.82">27703 470 45,'0'0'883,"0"0"-186,-5-12-67,5 12-55,0 0-103,-4-10-76,4 10-58,0 0-68,0 0-45,0 0-36,0 0-14,-13 5-11,13-5-5,-9 17-17,2-6-28,0 1-5,0 1-16,-1 0-9,0 2 9,-3-1-29,1 3 18,-2-2-16,1-1-1,2 1-27,-1-1 8,0-2-27,3-1 18,-1 0-27,2-1 16,0-2-24,1 1 21,1-3-20,4-6 19,-7 12-12,7-12 42,-7 8-2,7-8 23,0 0-29,-2 11 13,2-11-30,0 0 15,0 0-30,11 6 20,-11-6-23,11-1 13,-11 1-24,19-3 20,-6 2-25,0-4 20,5 3-27,1-3 24,0 3-33,6-3 1,-2 1-34,1 1 0,0 1-36,0-3 4,1 3-26,-5 0 2,1-2-21,-2 1 20,-1 1 1,-6 1 16,1 0-18,0-1 18,-13 2 0,21-3 22,-21 3-12,13-2-9,-13 2-1,11-3 26,-11 3-25,0 0 6,7-7-3,-7 7 10,0 0 17,0 0 12,-7-12 15,7 12 6,-9-7 9,9 7 8,-9-7 20,9 7 15,-14-10 47,14 10 11,-12-8 23,12 8 3,-9-8 10,9 8 3,-10-10 1,10 10-2,-8-5-8,8 5-7,0 0-18,-7-6-6,7 6-3,0 0 33,0 0 5,0 0 44,-4 10-11,4-10 21,1 16-49,0-5 21,1 1-23,2 3-57,-2-1 34,1 0-48,-1 2 21,0 1-58,0-1 41,2-2-47,1 0 10,-4-1-77,1-1-35,0 0-81,2 0-65,-4-12-110,4 18-132,-4-18-134,1 18-243,-1-18-469,8 13-939</inkml:trace>
  <inkml:trace contextRef="#ctx0" brushRef="#br0" timeOffset="19612.13">29498 311 255,'0'0'857,"0"0"-132,-6-10-48,6 10-138,0 0-60,-10-9-72,10 9-30,-9-6-85,9 6-24,-14-3-37,14 3-37,-14-1-32,14 1-17,-14 1-30,14-1 2,-18 4-5,9 1-35,-1 0-9,2 0-14,1 1-7,0 1-7,1 1-1,1-1-2,1 3-2,2 1-8,2-11 4,1 22-9,1-9-10,5 2 1,0-1 1,4 1-2,0 1-5,3-1 0,-1 0 2,2-1-3,1 1 0,1-1 0,0-2 12,2 2-20,0-3 20,-2 1-27,2 0 22,-2 0-10,1-3 10,-5 0-25,1-2 27,-3 0-22,-2 0 34,0 0-23,-1-3 26,-8-4-3,10 10 33,-10-10-12,9 5 61,-9-5-57,0 0 45,1 12-61,-1-12 47,-9 6-74,9-6 69,-13 6-25,13-6-13,-21 2-63,7 0 57,0-2-52,-2 0 51,-3-1-48,1 0 43,-2-1-65,-1-1 26,2 0-91,-1 0-27,-1-2-89,1 2-33,2-2-66,0-2-87,1-2-93,0-1-67,5 1-127,2-1-621,2-2-917</inkml:trace>
  <inkml:trace contextRef="#ctx0" brushRef="#br0" timeOffset="19909.17">29559 314 601,'0'0'772,"0"0"-79,0 0-82,0 0-51,0 0-89,0 0-28,18-3-61,-4 3-39,1 1-42,6-1-34,2 2-28,3-2-37,3 0 4,-1 1-9,1-1-33,1 0-9,0-1-27,0 1-1,-1 0-15,-2-2-5,-3 2-23,-2 0-15,-3-1-7,0 1-10,-2-1 1,-3 1-15,-14 0-4,24-1 2,-24 1-13,17-1-16,-17 1-11,15-2-22,-15 2-47,0 0-59,10-3-91,-10 3-99,0 0-80,0 0-181,0 0-115,-9-6-910,9 6-1259</inkml:trace>
  <inkml:trace contextRef="#ctx0" brushRef="#br0" timeOffset="21635.78">1880 13873 705,'0'0'635,"-7"-5"-50,7 5-22,0 0-51,-9-8-6,9 8-38,0 0-14,-5-6-56,5 6-13,0 0-4,0 0-17,0 0-40,-5-9-65,5 9-37,0 0-20,0 0-4,-4 9-12,4-9 23,0 21-1,-2-6 0,2 4-30,-1 2-137,1 3-41,0 1 0,0 1 0,1 2 0,1-2 0,-1 1 0,0-1 0,2 1 0,-2-2 0,2 0 0,2-2 0,0-3 0,-1-2 0,-2 0 0,1-3 0,1-1 0,-3-2 0,2-1-81,-3-11-272,2 15-43,-2-15-68,4 10-29,-4-10-68,0 0-33,0 0-82,0 0-124,0 0-387,0 0-798</inkml:trace>
  <inkml:trace contextRef="#ctx0" brushRef="#br0" timeOffset="22012.85">1864 13911 494,'0'0'711,"-5"-16"-111,5 16-35,-1-11-77,1 11-43,0 0-6,-2-13-56,2 13-27,0 0-64,-1-13-31,1 13-51,0 0-11,4-8-21,-4 8-16,0 0 37,16-3-9,-16 3-4,20 4-34,-8-1-8,2 2-33,3 2 15,2 2-24,2 2 4,2 0-26,1 4-5,-2-1 2,2 1-15,-2 3 6,1-2-13,-3 1 1,0 1 6,0 0-34,-4 1-1,0-4-2,-5 2-4,-1 1 3,-2-2 0,-2 0-6,-3 0 2,-2-1 0,-2 1-2,-3 0 1,-1 1-4,-4-1-1,-1 2-1,-2-1 3,-2 0-4,-4 2 1,-1-3-7,-1 0-7,-2-1 2,-1-1-1,-1 1 1,-1-3-2,0 0-4,4-1-30,0-2-20,-2 0-30,3 0-53,0-2-40,4-1-61,-1 1-56,2-3-91,3 1-105,0-2-166,2-1-171,10-2-625,-12 2-1068</inkml:trace>
  <inkml:trace contextRef="#ctx0" brushRef="#br0" timeOffset="22375.86">2882 13827 550,'0'0'882,"0"0"-108,-17 0-125,17 0-36,0 0-58,-12-2-63,12 2-76,0 0-34,0 0-7,0 0-10,0 0-34,0 0-62,0 0-28,0 0-38,0 0-40,19 0-35,-19 0-18,17 0-25,-17 0-14,20 0-16,-20 0-48,24-3-73,-12 3-78,1-1-70,1 1-80,-1-1-80,-1-2-57,-12 3-111,24-1-60,-24 1-72,16 1-717,-16-1-992</inkml:trace>
  <inkml:trace contextRef="#ctx0" brushRef="#br0" timeOffset="22548.75">2885 13981 37,'0'0'861,"-8"13"-138,8-13-47,-4 11-88,4-11-57,0 0-56,3 13-20,-3-13-92,6 9-40,-6-9-31,12 6-27,-12-6-38,22 2-29,-22-2-33,28-1-32,-11 0-29,1-2 14,2-1-101,-1-1-82,1 0-107,3-2-122,-4 2-198,-1-2-203,3-1-838,-3 3-1166</inkml:trace>
  <inkml:trace contextRef="#ctx0" brushRef="#br0" timeOffset="23263.74">4031 11364 24,'0'-14'944,"0"14"-198,1-11-45,-1 11-88,2-11-57,-2 11-64,0 0-79,2-10-83,-2 10-51,0 0-15,0 0 43,0 0-38,0 0 12,4 15-33,-4-4-7,0 5 31,0 0-65,-1 5-13,1-1-21,-2 5-18,1 0-15,0 1-27,0-1-18,-1 0-17,1-1-22,0-2-56,-1 2 0,2-4 0,-1-1 0,0 0 0,1-3 0,0 1 0,-1-3 0,1 0 0,0-3 0,0 1 0,0-12 0,0 20 0,0-20 0,1 17-169,-1-17-89,0 13-67,0-13-111,1 10-134,-1-10-163,0 0-228,0 14-542,0-14-1132</inkml:trace>
  <inkml:trace contextRef="#ctx0" brushRef="#br0" timeOffset="24044.06">4132 12978 478,'-12'-6'763,"12"6"-138,-8-4-34,8 4-73,-5-8-45,5 8-55,-3-9-31,3 9-63,3-12-11,2 5-55,1 0-12,4-2-12,0 1-27,4-1-35,-1 3-31,4-1-14,-2 2-27,2 2-18,-4 1-12,1 2-15,-14 0 25,25 2-45,-15 1 10,-1 2-19,-1 2 12,0 0-18,-5 2 11,-1 3-15,-4-1 7,-3 4-23,-2 1 23,-2 1-10,-3 3 5,-4 3-15,-1-2-2,-2 1 2,-1-1-3,0 0 1,0-2-2,-1 1 1,6-5 2,0-1-4,2 1-2,0-5 6,4 1-2,0-1-5,2-3-3,-1 1-4,8-8 0,-8 12 3,8-12 5,0 0 2,0 0-3,3 11 3,-3-11 2,14 1 0,-14-1-1,20 0 1,-4-1 0,-2 0 2,5 0-1,1-1 15,1 0 43,1-1-27,0 3 15,-1-2 20,1 0 5,-2 1-10,-1-2 15,-1 2-24,-1 0-4,-4 1-10,-2-2-1,2 2-9,-13 0 1,17 0-14,-17 0 4,15-2-9,-15 2 6,0 0-8,14 2 7,-14-2-28,0 0-30,9 4-55,-9-4-56,0 0-54,0 0-78,2 12-107,-2-12-142,-2 11-162,2-11-260,-6 11-404,6-11-962</inkml:trace>
  <inkml:trace contextRef="#ctx0" brushRef="#br0" timeOffset="24719.89">4114 13836 12,'-10'-8'876,"10"8"-189,-5-7-106,5 7-51,0 0-59,1-16-63,-1 16-44,9-11-50,-1 6-40,1-2-21,1 2-15,1 2-19,2 1-8,2 1-54,-2 0-20,1 2-25,2 1-16,-3 1-14,0 0-10,0 4-8,-1-2-7,-2 4-5,-1 1-7,-4 0-7,0-1-6,-4 3-7,-1-12 0,-2 25-6,-3-11-3,-2 0-2,0 1-4,-4 0-5,0 0 2,-1-1-6,1-2 3,1 0-4,1-2 6,0-1-5,0-1 6,1-2-3,2 0 3,6-6-7,-12 9-5,12-9-1,-6 7-1,6-7-5,0 0 6,0 0-5,0 0 4,0 0-10,0 0 13,9-6-2,-9 6 5,14-5-5,-5 2 3,2 1-1,1-1 5,1 1-4,1 1 2,0 1 1,2 1 4,0 1-6,0 1 8,0-1-5,0 4 4,-3-2-4,1 2 27,-4 2-22,0-3 13,-3 3 9,-3-1 20,-4-7 4,4 15-6,-4-15 10,-4 17-7,0-7 19,-3-2 13,-3 0-4,-1 2 6,-2-1-12,-1-2-10,-2 1-10,-3 0-10,0-1-9,0-1-6,-1-1-5,1 0-1,2 0-8,-1-1 3,1-1-32,0 0-37,0-1-53,3 1-63,1-2-81,-2 0-101,15-1-172,-24 2-183,24-2-956,-20 2-1332</inkml:trace>
  <inkml:trace contextRef="#ctx0" brushRef="#br0" timeOffset="25478.2">4147 14750 845,'0'0'798,"3"-16"-57,-3 16-94,0 0-23,4-12-76,-4 12-97,0 0-90,0 0-48,0 0-11,0 0-22,0 0-8,5 11-20,-5-11-21,0 18-22,-3-3-25,1-2-25,-1 3-28,-2 3-21,-1 0-17,-1-1-15,1 1-16,-2 1-16,-1-2-6,0 2-10,2-4-5,-1 2 8,0-5-23,2 3 2,0-5-5,0-1 0,3-2-2,-2 2 1,5-10 4,-6 12-3,6-12-3,-3 10 0,3-10 2,0 0-5,0 0 0,3 8 0,-3-8-2,0 0 1,14-2-4,-14 2 2,13-4 0,-13 4 1,21-7 1,-10 4 0,4-1-1,0-2-2,1 4-9,0 0-23,0-3-13,1 3-14,1-1-22,-3 3-13,3-2 1,-2 1-21,-1 0 0,-3 1 4,2 0 17,-1-1 14,-13 1 6,22 0 6,-22 0 2,16 0 11,-16 0 4,13 1 13,-13-1 3,0 0 4,0 0 9,0 0 11,11 2-5,-11-2 11,0 0-3,0 0 7,0 0-4,0 0 7,-11-5-1,11 5 2,-7-5 3,7 5 6,-11-10 33,11 10-2,-10-10 11,10 10 17,-10-14 14,10 14 5,-11-12 11,11 12 18,-8-12-15,8 12-9,-8-9-18,8 9-21,-5-5-13,5 5-7,0 0-4,0 0-2,0 0 3,-8 7-7,8-7-1,0 15-6,3-4-1,-2 0-3,0 5-3,1 5-3,-1 4 15,1 2-22,0 1-36,-1 4-60,0 4-85,-1-1-121,-1 1-100,-2 2-197,2 0-174,-3 4-901,-1-1-1345</inkml:trace>
  <inkml:trace contextRef="#ctx0" brushRef="#br0" timeOffset="26091.79">4165 16059 122,'0'0'864,"0"0"-162,-7-4-39,7 4-110,0 0-48,0 0-76,-11 3-22,11-3-67,-9 6-18,9-6-40,-7 9-23,7-9-31,-8 13-14,4-5-13,2 2-22,-1-1-12,-1 2-13,2-2-11,1 3-31,1-12-3,0 21-14,1-10 10,0 0-18,4-1-6,-2 1-20,2-1 2,1 1-10,2-1-7,1-1-4,0 0 6,1-1 4,1 0 6,0 1-4,0-4-2,3 2-10,-1 1 2,2-2 1,1 0-9,-1 0 7,0 0-18,1-1 8,-2 2-6,1-1-2,-2 0-15,1-1-1,-1 0-9,-3 0 0,0-1 0,-10-4 0,16 10 0,-16-10 0,12 10 0,-12-10 0,7 9 0,-7-9 0,0 12 0,0-12 0,-7 14 0,0-6 0,-1 1 0,-4 1 0,0 0 0,-4 0 0,-2 0 0,0 2 0,-2-3 0,-3 1 0,1 0 0,1-2 0,-4-2 0,1 1 0,1-2 0,4-2 0,-2-3-205,1 0-150,3-3-131,1-3-138,2-2-183,0-1-997,3-6-1505</inkml:trace>
  <inkml:trace contextRef="#ctx0" brushRef="#br0" timeOffset="26299.88">4140 16136 307,'0'0'919,"10"-8"-143,-10 8-17,14-4-70,-14 4-69,22-3-49,-9 2-79,2 0-21,3-2-64,6 0-65,2 1-76,-1-3-47,3 1-39,4 0-33,-1-2-31,-1 0-26,-3 0-16,-1-1-24,-3 0-48,1 2-68,-1-3-51,0 0-42,-4 1-61,-2 1-94,1 0-44,-2-1-171,-1 0-174,-4 3-890,1-4-1244</inkml:trace>
  <inkml:trace contextRef="#ctx0" brushRef="#br0" timeOffset="27567.35">17638 13292 111,'0'0'797,"7"-9"-191,-7 9-51,5-8-47,-5 8-16,7-7-44,-7 7-41,0 0-28,7-9-76,-7 9-12,0 0-17,0 0 13,0 0-34,8 9 1,-8-9 5,-3 20-15,-1-6-2,-1 1-24,-1 4-13,-4 0-14,-1 1-21,-3 4-22,1-2-28,-1 0-27,-2-3-9,-1 3-18,2-1-8,1-4-13,2 0-9,-1-2-8,2-1-9,1 1-19,1-5 0,0-1 0,3 0 0,0-3 0,1 3-52,5-9-16,-8 8-66,8-8-21,0 0-23,0 0-21,0 0-41,0 0-19,0 0-35,8-10 30,-3 0-42,2 0-11,-1-2 10,2-3 19,-1-1 67,0-1 33,1-2 48,-1-5 23,-2 2 31,2-1 13,-2 0 49,-1-2 36,0 1 43,0 2 42,2 1 28,-4 2 35,2 3 4,-1 0 25,1 2-24,-3 2 2,1 2-54,2 1 8,-4 9-12,9-11 69,-9 11-21,14 0 18,-4 3-7,2 3-5,-1 5 5,5 3-13,-1 1-15,4 4-17,-1 2-19,-1 0-2,-1 1-23,1 1-9,-1-1-9,0 2-10,0 0-15,-1-1-3,0-1-10,-4-4 27,2 2-47,-3-3-11,1 0-82,-1-4 4,-3 0-95,0-3-31,-1 2-55,0-5-64,-6-7-76,8 10-114,-8-10-84,5 8-125,-5-8-656,0 0-986</inkml:trace>
  <inkml:trace contextRef="#ctx0" brushRef="#br0" timeOffset="27867.38">17153 13204 549,'-21'-8'910,"7"1"-161,-1 0-141,5 1-81,3-1-87,1 2-54,6 5-69,0 0-20,4-14-48,3 9-13,10 0-46,4 0 9,5 0-41,10 2 2,2-1-49,9 2 26,4-3-36,-1 3-2,2-1-19,-1 2-7,1 0-7,-3-2-20,-7 2 11,-2 1-13,-3-1 5,-7 1-18,-1 0 4,-7 0-15,-2 0 11,-4 0-5,0 0-1,-2 0-1,-14 0-7,19 0-1,-19 0-6,13 1-19,-13-1-55,0 0-65,0 0-49,0 0-99,7 5-164,-7-5-153,0 0-198,-9 6-665,9-6-1074</inkml:trace>
  <inkml:trace contextRef="#ctx0" brushRef="#br0" timeOffset="28217.31">18555 13323 292,'0'0'964,"-13"-1"-171,13 1-95,0 0-51,-13-1-61,13 1-54,0 0-106,0 0-22,0 0-38,0 0-39,13-6-47,-13 6-48,19-3-45,-4 3-30,-1-1-33,6-1-23,-1 0-25,0 0-25,1-1-69,2 2-42,-1-2-72,-1 2-51,0-1-108,0 0-91,-3 1-132,-2 1-106,-1-2-167,-14 2-564,20 0-953</inkml:trace>
  <inkml:trace contextRef="#ctx0" brushRef="#br0" timeOffset="28371.67">18629 13491 829,'0'0'727,"1"14"-56,-1-14-134,9 8-34,-1-3-93,2-1-50,1-1-67,2-3-52,5 3-70,1-2-13,0-1-102,2 0-82,-1-2-183,-1 0-180,3-1-277,1-2-484,0 0-765</inkml:trace>
  <inkml:trace contextRef="#ctx0" brushRef="#br0" timeOffset="28987.22">19925 11425 193,'0'0'953,"1"-15"-203,-1 15-77,6-17-59,-6 17-65,6-15-22,-6 15-100,6-11-35,-6 11-58,5-8-55,-5 8 1,0 0-6,0 0-11,7 6-6,-7-6-52,7 18 23,-6-4-58,2 1 28,-3 3-60,0 2 11,1-2-60,-1 4-12,-1-1-10,1 0-14,0 1-10,0-1-34,0 0-9,-2-2 0,4 1 0,-2-3 0,0 2 0,0-4 0,1-1 0,-1 0 0,0-3 0,0-11-150,1 21-67,-1-21-61,0 17-86,0-17-92,0 13-160,0-13-149,-2 13-924,2-13-1366</inkml:trace>
  <inkml:trace contextRef="#ctx0" brushRef="#br0" timeOffset="29691.81">19942 12642 260,'-11'-10'852,"11"10"-158,-9-10-25,9 10-108,-4-12-58,4 12-27,-1-12-70,1 12-18,4-15-42,1 8-14,4-2-50,0 1-16,2-1-18,3 1-8,0 1-25,3-1-32,-2 2-34,2 1-21,-3 0-25,1 3-21,-2 2-16,-13 0-12,24 2-2,-13 3-9,-3 0-6,0 2-7,-2 3-3,-3-1-3,-2 4-12,-3-1 5,-3 3 1,-3 3 1,-5-1-5,-2 6-8,-4-2 2,-1-2-1,-1 1-8,-1-1 3,-1-2 1,3 0 0,-1-3-3,2 1 31,4-5-37,2-1 32,0 1-34,4-4 31,1 0-42,0 0 56,8-6-58,-9 9 59,9-9-59,0 0 7,0 0-9,0 0 23,7 7-12,-7-7 21,19-3-17,-7 1 0,3 1 4,2-3 4,2 2 4,1-2 10,1 3 12,3-2 13,-2 0 12,2-1-1,-3 2 2,-1-1-2,-1 3-8,-1-2-23,-1-1-19,-3 0 0,-2 2 0,0 0 0,-12 1 0,19-3 0,-19 3 0,14-1 0,-14 1 0,0 0 0,16 0 0,-16 0-40,0 0-114,0 0-57,7 6-81,-7-6-111,0 0-128,-4 11-166,4-11-186,-7 9-694,7-9-1225</inkml:trace>
  <inkml:trace contextRef="#ctx0" brushRef="#br0" timeOffset="30432.21">19927 13813 20,'0'0'887,"-12"-2"-180,12 2-40,0 0-75,-12-3-35,12 3-93,0 0-55,-9-9-97,9 9-10,0 0-49,2-13-11,-2 13-27,10-13-3,-3 6-11,1 0-12,2 2-22,1-3-9,1 1-15,2 1-10,0 0-11,1 1-11,-2 1 6,1 2-46,-2 0 2,-12 2-39,23 2 29,-13 0-39,-10-2 32,15 9-39,-15-9-3,8 16 0,-8-16 1,-2 19-4,-1-9 3,-5 2-3,0 2-2,-3 1-7,-4-1 4,0 0-12,-1-1-6,-1 1-16,-1-2 7,2 0-12,-1 0 0,2-4-10,-1 2-2,5-3 11,-2 0 10,3-2 1,2 0-2,8-5 5,-15 6-3,15-6 9,-9 3-8,9-3 9,0 0-5,0 0 10,0 0-9,0 0 11,0 0-2,5-9 4,-5 9-10,18-3 8,-18 3-6,21-2 11,-8 1-7,0 1 11,1 1-16,0-1 17,3 5-6,-2 0 3,-1-1-15,1 2 23,-2 1-12,-2 0 11,-1 2-24,0-1 32,-3 1 5,-1-1-1,-2 1-5,0-1 1,-4-8 14,2 16 5,-2-16 14,-4 17-15,4-17 2,-10 16-8,2-10 3,-2 2-9,-3-1 4,0 1-15,-2-2-3,-1 0 0,-1-2 4,-1 2-15,0-2 9,-1 0-21,0-1-72,1 0-23,-1-2-109,1 0-86,1 1-108,2-2-197,-1 0-197,0-2-754,3 1-1202</inkml:trace>
  <inkml:trace contextRef="#ctx0" brushRef="#br0" timeOffset="31208.18">19715 14904 861,'0'0'769,"0"0"-37,0 0-88,0 0-42,5-8-49,-5 8-45,0 0-93,0 0-59,0 0-61,0 0-45,0 0-21,0 0-4,0 0-28,11 3-28,-11-3-28,2 12-9,-2-12-19,-2 14-19,2-14 0,-5 18-32,1-9-5,-1 1-12,-1 0 5,1 0-14,-1-1 0,-2 2-13,-1-2-3,3 0-7,0-2 6,0 0-8,1 0 1,5-7-13,-9 13 8,9-13-1,-6 8 11,6-8-2,0 0 10,-4 11-5,4-11 0,0 0-8,0 0 7,6 10-9,-6-10 2,13 3-6,-13-3-1,15 0-2,-2 0 1,-13 0-5,24-3-2,-10 3-2,2 0-6,0-1-7,2-1-5,3 1-11,-4 0-15,2 1-20,-3-2-4,-2 2-5,1 0-2,0 0 12,-15 0-5,24 0 8,-24 0 26,19-1-5,-19 1 9,14 0 5,-14 0 2,0 0 6,15-1 2,-15 1-8,0 0 8,0 0-2,0 0 7,4-8 2,-4 8 0,0 0 3,-8-9 0,8 9-4,-8-8 7,8 8 2,-8-12 2,8 12 3,-12-12 2,6 4 4,1 0 0,5 8 4,-9-14 18,9 14 16,-9-11 7,9 11 0,-8-9-7,8 9-14,0 0 7,-5-6 15,5 6 16,0 0 15,0 0-6,0 0 5,-1 11-13,1-11-4,3 14-12,-2-3-9,-1-11-10,1 22-3,3-9-5,-4 1-5,1 3-7,0 1-3,-1 1-9,0 2-12,0 1-47,0 3-31,-1 1-43,-3 2-53,1 4-60,-3 0-75,1-1-96,-2 1-56,-5 4-124,3 0-59,-2 1-228,-2-1-350,4-5-841</inkml:trace>
  <inkml:trace contextRef="#ctx0" brushRef="#br0" timeOffset="31747.63">19833 16107 28,'0'0'880,"0"0"-162,-3-11-79,3 11-50,0 0-70,-4-10-60,4 10-59,0 0-50,-5-8-42,5 8-25,0 0-26,0 0-15,-12-2-9,12 2-4,-10 5-7,10-5-26,-7 7-14,7-7-22,-10 14-3,4-8-25,6-6-24,-6 16-8,6-16-10,-4 18-12,4-18-8,1 20-9,3-8-7,0-3-4,2 4-16,1-1 0,2 0-7,0-1-10,2 1 1,2-1 0,2 1-7,-1 1 5,2-1-1,-2-1 1,1-1 9,-2 0-8,-2-1-5,2 1 1,-1-3-15,-1 3 12,-1-3-2,-1 3 7,1-5-13,-2 2 10,-1 0 16,-7-7 17,11 10-39,-11-10-6,9 11 0,-9-11 0,4 10 0,-4-10 0,0 0 0,-4 12 0,4-12 0,-10 8 0,1-5 0,-2-1 0,-1 1 0,-1-1 0,-5 1 0,1-3 0,-3 0 0,-2 0 0,2-3 0,-2 1 0,1-1 0,0-2 0,-1-3-354,2-1-119,4-3-139,0 0-173,2 0-192,4-5-603,3 1-1229</inkml:trace>
  <inkml:trace contextRef="#ctx0" brushRef="#br0" timeOffset="31943.51">19884 16066 111,'0'0'961,"9"-5"-167,-9 5-113,15-8-56,-15 8-56,20-6-71,-7 3-86,1-3-49,4 4-54,1-3-36,-1 1-31,6-1-46,1 0-36,-1 0-28,0 1-31,0-1-15,-1 0-20,-4 1-15,-2 1-28,1-1-57,-5 0-83,0 0-89,-3 0-152,-2-1-187,-8 5-204,9-8-725,-9 8-1095</inkml:trace>
  <inkml:trace contextRef="#ctx0" brushRef="#br0" timeOffset="32965.19">5240 10168 388,'6'-11'821,"1"1"-166,-2 2-15,1 0-50,2-1-50,-3 1-21,-5 8-87,9-13-31,-9 13-66,8-10-29,-8 10-48,7-7-15,-7 7 52,0 0-21,13 3 6,-8 4-33,0 2 5,1 3-29,0 3-22,-2 2-16,1 1-79,-1 4-106,-1 2 0,0-1 0,1 1 0,-2 0 0,-1 1 0,1-1 0,-1 0 0,-1-4 0,0 1 0,0-2 0,0-2 0,0 2 0,-1-2 0,1-4 0,-2 0 0,2-2 0,0-11 0,0 21 0,0-21 0,0 16 0,0-16 0,0 12 0,0-12 0,0 0-11,0 0-516,0 0-126,0 0-163,0 0-265,0 0-535,0 0-1270</inkml:trace>
  <inkml:trace contextRef="#ctx0" brushRef="#br0" timeOffset="33662.06">7508 10110 141,'0'0'1036,"-10"-4"-205,10 4-100,-8-5-85,8 5-41,-5-7-81,5 7-90,0 0-43,0-11 0,0 11-81,9-9 20,-9 9-60,18-7-1,-4 6-61,0 0 11,5 1-74,0 4 7,1-1-55,2 3 8,-1 2-53,-2-1-1,0 3-12,-2 2-5,-3 0-2,-4 1-5,-1-1-2,-5 2 7,-3 1-15,-2-1-3,-7 3-2,1 0-5,-5 2-4,-2-3-3,0 1 11,-4 1-11,0-2 0,2-1 0,-1-1 0,0-1 0,5-1 0,-1-2 0,1 0 0,3-1 0,2-3 0,0 0 0,7-6 0,-7 10-13,7-10 22,0 0-28,5 10 33,-5-10-29,19 2 28,-6-2-28,3 0 0,5 0 5,2-2-4,4 0 3,2 0 3,6-2 3,-1 2 3,-1-1 0,3-1 6,0 0 9,-3 0 22,-4 2 6,1-1-41,-4 1 0,-2-2 0,-4 2 0,-2 1 0,-4-1 0,-2 0 0,0 0 0,-12 2 0,18-2 0,-18 2 0,13-2 0,-13 2 0,8-6 0,-8 6 0,0 0 0,0 0 0,0 0-34,4-8-418,-4 8-131,0 0-231,-8-7-243,8 7-604,-8-6-1328</inkml:trace>
  <inkml:trace contextRef="#ctx0" brushRef="#br0" timeOffset="34424.9">9841 10374 364,'-9'-5'752,"9"5"-107,-15-7-37,15 7-62,-11-7-72,11 7-19,-9-7-73,9 7-55,-8-8-65,8 8 4,-1-12-49,1 12 6,5-10-17,1 3-20,2 1-8,1-2-24,4 3-35,-1-2-4,2 3-9,1-1-12,-2 2-9,0 3-8,-13 0-3,26 2-7,-15 0 43,1 3-60,-3 0 39,0 2-54,-4 3 37,1 0-55,-3 0 33,-3 2-48,-3 1 42,-3 0-49,0 3 40,-4-1-45,-1 2 39,0-1-48,-2-2 35,0 1-57,0-2 46,1-3-58,1 0 46,2 0-53,1-3 47,1 0-53,1 0 55,6-7-55,-8 9 59,8-9-44,0 0 45,0 0-34,0 0 50,0 0-45,13 4 48,-13-4-43,19-4 20,-8 1-13,3 0 44,0 3-45,4-3 44,0 3-47,4 0 8,0 0 52,1 2-45,0-1 49,2 5-50,-1-2 49,-1 1-51,-3 1 49,-2 1-51,-3-1 65,-1 2-58,-2-2 57,-4 1-54,-3 1 64,-5-8-10,6 16 10,-6-16 4,-6 16-2,0-9-10,-3 2 2,-2 1 4,-2-3-7,-2 0-9,-5 2-5,1-3-9,-3 3-3,0-3-35,-3 0 35,3 0-40,-2-4 36,0 2-41,2 0-20,3-3-80,0 0-25,0 1-95,1-1-121,1-1-124,3 0-185,0 0-228,3-1-604,11 1-1134</inkml:trace>
  <inkml:trace contextRef="#ctx0" brushRef="#br0" timeOffset="35199.51">11786 10323 402,'0'0'917,"8"-12"-153,-8 12-108,5-10-45,-5 10-18,6-8-61,-6 8-76,4-8-48,-4 8-67,0 0-54,5-8-45,-5 8-26,0 0-11,0 0-14,0 0 6,2 17-47,-2-17 17,-7 21-51,3-8 12,-2 2-53,-2-1 20,1 4-52,-2-1 27,1 0-42,-2 0 31,0 0-44,1-1 23,-1-2-33,2-1 29,1-1-1,0-2-13,-1 1-4,3-1-3,5-10-10,-8 15 4,8-15 1,-6 11 5,6-11 0,-4 10 0,4-10-12,0 0 7,0 0-6,0 0-2,6 10 0,-6-10 0,0 0 0,15 0 0,-15 0 0,16-2 0,-16 2 0,23-3-53,-11 1 14,2 2-40,5-3 21,-1 1-46,2-1 20,1 2-35,1-2 40,0 2-64,5-1 32,-2 0-35,-3 1-6,0-1 2,-3 0 9,2 0 10,-1 1 10,-3 0 22,-5-2 17,1 3 13,-13 0 12,23-3 12,-23 3-2,13-3 7,-13 3 6,9-4 9,-9 4 7,0 0 6,0 0 0,3-10 1,-3 10 7,-8-8-2,8 8 1,-13-8 5,13 8 2,-14-10 10,5 4 24,3 0 3,-3-1 28,0 0 3,4 1 13,-4-1 19,3 0-3,6 7 2,-14-10-7,14 10 6,-9-7-16,9 7-14,-8-7-8,8 7 0,0 0 53,-13 2-53,13-2 39,-5 10-40,5-10 39,-3 17-49,3-5 27,0 0-50,0-1 29,2 2-19,0 3 2,1 1-6,-1 0-8,2 1-3,-1 2-14,3 1-47,-1-2-98,-1 1-54,1-2-127,-1-1-106,0 0-223,2-2-227,1 0-772,1-1-1307</inkml:trace>
  <inkml:trace contextRef="#ctx0" brushRef="#br0" timeOffset="35788.34">13439 10328 241,'2'-10'781,"2"2"-88,-4 8-52,5-16-99,-5 16-24,6-12-67,-6 12-26,4-11-63,-4 11-50,4-10-40,-4 10-46,0 0-41,0 0-15,0 0-10,0 0 1,0 0-11,0 0-6,-4 15-10,4-15-17,-4 21-12,4-21 27,0 21-67,0-8 40,0 0-70,4 1 45,2 0-67,0 3 47,1-2-53,4 1 40,3-1-39,-1 1 30,3 0-51,-1-2 47,1-1-51,0 1 47,2-1-48,0-1 50,-3-1-9,2 0-12,-2 1 5,-1-3 2,-1 0 2,-2-1-7,1 0 0,-4 0 10,-1-3 11,0 3 21,-7-8 6,11 11-20,-11-11 30,3 11-30,-3-11 38,-5 11-42,5-11 26,-12 11-41,2-6 35,1-1-50,-7 0 28,3 1-12,-4-2-23,-2 2 0,-4-4 0,2-1 0,-1 1 0,-2-1 0,-1 0-81,-2-2-43,4-1-65,-4-2-91,5 0-84,2-3-82,-1-1-179,2-1-151,3-3-902,2 0-1349</inkml:trace>
  <inkml:trace contextRef="#ctx0" brushRef="#br0" timeOffset="36055.65">13533 10330 276,'0'0'886,"7"-6"-199,-7 6-75,10-6-71,-10 6-78,17-7-28,-4 3-71,3 1-23,1-2-42,4 0 8,4-1-58,0 3 11,0-2-6,1 0-26,1 1-21,0 1-13,0-2-15,-2 0 19,2 1-52,-2 1 20,-2 0-46,-4-2 25,-1 1-44,-2 2 13,-2 0-47,-2 0-5,-12 2-11,21-4-9,-21 4-2,13-3-11,-13 3-12,12-2-43,-12 2-34,0 0-8,0 0-118,0 0-70,0 0-101,0 0-122,0 0-179,0 0-195,0 0-773,-14-2-1284</inkml:trace>
  <inkml:trace contextRef="#ctx0" brushRef="#br0" timeOffset="36779.32">21239 10396 783,'0'0'873,"0"0"-109,8-10-107,-8 10-17,0 0-48,0 0-102,8-8-62,-8 8-56,0 0-44,0 0-47,0 0 2,0 0-43,0 0 31,14 7-63,-14-7 3,5 16-49,-1-4 36,-2 2-49,2 1 4,-1-1-56,-1 3-86,1-2-11,-2 2 0,3-1 0,-3 0 0,0 2 0,1 0 0,-2 1 0,2-1 0,-1-2 0,-1-3 0,2 2 0,-2-3 0,0 0 0,0-12 0,1 20 0,-1-20 0,-1 15 0,1-15 0,0 12 0,0-12 0,0 0 0,-2 13 0,2-13 0,0 0-343,0 0-180,0 0-80,0 0-101,0 0-151,0 0-779,6-8-1294</inkml:trace>
  <inkml:trace contextRef="#ctx0" brushRef="#br0" timeOffset="37481.45">23115 10435 527,'0'0'827,"-9"-5"-157,9 5-75,0 0-69,-6-7-90,6 7-20,0 0-54,0 0-16,8-6-31,-8 6 9,20-4-23,-7 2-29,3 4-9,2-1-22,3 0-29,0 2 8,1 1-61,-1 2-3,0 1-57,-2 0 14,-3 0-52,-1 0 25,-2 1-44,-4 2 31,1-1-39,-5 1 21,-2 0-29,-2 1 9,-1-11-25,-8 21 32,0-8-39,-2-2 30,-4 2-6,-1 0-7,-2-1-3,0 0-5,-3-2-3,5-1-29,-3 1 50,4-1-48,1-2 20,2 0-26,2-2 23,0 0-26,9-5 32,-12 10-28,12-10 41,0 0-35,0 0 36,4 12-33,-4-12 36,18 3-38,-6 0 34,2-3-39,1 0 40,5 1-31,0-1 29,1 0-26,2-1 20,0 1-2,3 0 22,1 0 33,-2 0-31,2-1 43,-1 1-22,-2-2-54,-3 2 0,-1 0 0,0-2 0,-6 1 0,0 1 0,-1 0 0,-13 0 0,19-1 0,-19 1 0,16 0 0,-16 0 0,11-3 0,-11 3 0,0 0 0,0 0 0,9-4 0,-9 4 0,0 0 0,0 0-83,-5-7-427,5 7-192,0 0-108,-13-6-245,13 6-538,-9-5-1244</inkml:trace>
  <inkml:trace contextRef="#ctx0" brushRef="#br0" timeOffset="38347.18">25413 10365 57,'0'0'962,"0"0"-194,0 0-112,0 0-88,0 0-80,0 0-28,0 0-65,2-10-29,-2 10-59,17-5-6,-6 3-32,2-2-23,5 0-18,0 2-34,-1 0-30,2 1-26,0-1-29,-4 2-20,3 2-18,-1 0-17,-2 1-4,-2 2-11,-2 0-21,0 0 10,-5 4 2,-1-1-3,-1 1-8,-4-9 0,0 17 6,-4-9-15,-4 4 43,1-2-56,-5 1 41,3-1-55,-4 0 27,1-2-61,-1 1 41,-1-2-51,1 3 63,-3-5-45,3 2 43,0-1-40,1-1 42,2-2-37,-1 2 44,11-5-41,-14 5 41,14-5-40,-12 4 47,12-4-50,0 0 47,0 0-41,0 0 42,0 0-36,0 0 38,0 0-38,0 0 9,11-5 2,-11 5 10,18-4 2,-18 4 10,24-2-1,-10 1-12,-2 1 7,4 0 5,-1 1-5,-1-1-2,3 3-2,-1 0 3,0 1-5,0 0-1,-3 2 2,3 0 31,-5 0-31,3 3 52,-5-2-57,0 1 54,-3 1-46,0-2 44,-2 1-41,-4-8 49,4 13-51,-4-13 53,-4 13-48,-1-5 45,5-8-48,-14 12 39,5-7-47,-2-1 44,0 1-15,-2-1-3,-3 1 2,2-2-11,-1-1-10,1 1 12,-2-1-8,3-2-7,-3 0-47,1 0-87,-1-2-5,2 1-82,-1-2-92,3 0-71,0 0-181,2 0-150,-1-1-872,5-3-1233</inkml:trace>
  <inkml:trace contextRef="#ctx0" brushRef="#br0" timeOffset="39182.15">27332 10372 483,'6'-11'704,"-6"11"-150,3-9 8,-3 9-54,5-9-52,-5 9-45,0 0-90,4-10-31,-4 10-67,0 0 14,0 0-11,0 0-2,0 0-42,5 10 11,-5-10-17,-2 17 4,0-8-43,-1 4-3,-3-1-42,2 3 6,-4-1-17,1 2-8,-1-1-13,1-1 0,-1 0 2,-2-1 27,1 0-48,1 0 28,-2-1-46,3-2 33,1 0-49,-2-2 44,2 1-54,1-2 40,5-7-49,-9 11 46,9-11-48,-6 11 52,6-11-54,-5 8 56,5-8-54,0 0 45,5 8-57,-5-8 53,9 5-47,-9-5 50,17 4-54,-17-4 50,23 4-48,-11-4 47,3 2-52,1 0 47,1-1-45,2 1 13,-2-2-49,2 1 0,1-1 0,-2 1 1,2-1 9,-5 0 6,0-1 8,0 1 8,-1-1 10,-1-1-2,0 0 7,-13 2-3,21-5-3,-10 3 4,-2-2 6,-1-1-1,-8 5 4,14-9 1,-14 9-1,9-12-17,-9 12 23,5-14-21,-5 14 27,0-12-19,0 12 28,0-17-28,0 17 19,-2-14-18,2 14 28,-5-15-5,5 15 27,-4-12-11,4 12 23,-3-11-14,3 11 11,-4-9-18,4 9 10,0 0-15,-5-8 13,5 8 1,0 0 19,0 0 14,0 0 24,-5 13-5,5-13 27,-1 19-41,1-8 26,0 1-43,1 2 38,-1 0-44,0 1 22,0-1-35,0 2 11,0-2-37,1 0 29,-1 0-38,2 2 2,-2-1-8,0-2-22,0 1-37,0-2-43,2 1-60,-2-1-67,0-12-112,3 17-91,-3-17-182,2 14-158,-2-14-872,9 9-1308</inkml:trace>
  <inkml:trace contextRef="#ctx0" brushRef="#br0" timeOffset="40007.18">29370 10263 531,'0'0'826,"0"0"-108,0 0-96,0 0-98,0 0-68,0 0-76,0 0-58,0 0-48,-8-9-23,8 9-31,0 0-28,0 0-26,-15 2 1,15-2-13,-15 7-9,6-3-17,0 1-25,-4 1-13,1 1-12,-2 2-14,3-1-7,-1 1-12,0 2 6,1-2-19,1 0 7,-1 1-26,3 0 19,0-1-16,1 1 6,2-2-19,-1 1 19,6-9-19,-3 15 18,3-15-16,1 15 12,-1-15-3,8 16 1,-8-16-20,13 12 19,-6-6-17,4-1 14,2 0-17,-1 1 18,3-1-22,-2 1 24,2 0-25,-2-1 19,1 0-12,0-1 11,-2 1-23,0 0 17,-1-1-13,-2 0 20,1 0-22,-1 0 21,-9-4-16,13 6 18,-13-6-14,10 10 17,-10-10-3,5 6 7,-5-6-5,0 0 17,-3 13 0,3-13 8,-9 7-4,9-7-6,-13 5-3,4 0-3,-2-3-6,0 0 3,-2-1-3,-1 2 11,-2-3-30,-2 0 15,-1 0-6,0-1 1,-1-2-6,-1 2-35,3-2-48,-2-2-39,2 2-50,0-1-40,0-1-73,3 1-103,1-2-113,1-1-99,4 0-233,0 2-395,4-3-838</inkml:trace>
  <inkml:trace contextRef="#ctx0" brushRef="#br0" timeOffset="40303">29298 10251 488,'0'0'831,"0"0"-158,6-8-60,-6 8-95,0 0-61,8-4-61,-8 4-53,11-3-39,-11 3-20,17-1-25,-17 1-25,25 1-31,-11-1-15,1 0-4,3 1-4,1-1 2,-1 2-21,1-2-20,-1 2-28,1-1-10,0-1 7,-1 1-17,-2-1 8,-1 1-41,0-1-3,-2 0-9,1 0-12,-14 0-3,21 0-14,-21 0 4,17 0-7,-17 0-14,15-1-50,-15 1-32,0 0-55,15 0-22,-15 0-84,0 0-46,0 0-45,0 0-102,0 0-69,0 0-82,-7-7-192,7 7-445,-13-2-829</inkml:trace>
  <inkml:trace contextRef="#ctx0" brushRef="#br1" timeOffset="52027.75">4844 8407 610,'0'0'812,"-8"-10"-86,8 10-50,-8-11-74,8 11-21,-5-10-63,5 10-65,-5-11-28,5 11-37,-5-8 29,5 8-78,0 0-2,-6-10-66,6 10 2,0 0-54,0 0 18,0 0-23,0 0-121,0 0-93,0 0 0,5 18 0,-4-7 0,2 3 0,-2-1 0,1 5 0,1-1 0,-2 1 0,1-2 0,-1 2 0,0-1 0,0 0 0,1-1 0,-1 1 0,0-4 0,-1 0 0,2-3 0,-1 1 0,-1-11 0,0 19 0,0-19 0,1 15 0,-1-15 0,0 0-301,0 15-317,0-15-118,0 0-79,-5 8-110,5-8-596,0 0-1153</inkml:trace>
  <inkml:trace contextRef="#ctx0" brushRef="#br1" timeOffset="52302.82">4547 8376 90,'-7'-7'935,"7"7"-161,-12-11-65,12 11-91,-8-11-33,8 11-70,-3-10-45,3 10-60,0 0-35,1-15-39,-1 15-30,10-12-19,-1 6-16,5-1-22,2 0-23,4-1-13,3 0-21,5-1-19,1 1-20,3 3-15,0-2-22,3 2-66,-2 0-50,-4 2 0,1 2 0,-1-2 0,-1 3 0,-3 0 0,-4 3 0,1-3 0,0 2 0,-4 0-34,0 3-99,-2 0-73,-2-1-34,-1 4-61,-3-2-57,-2 2-39,-3 2-92,-1-1-35,-3 4-45,-1-2-14,-4 4-101,-1 0-469,-1-1-766</inkml:trace>
  <inkml:trace contextRef="#ctx0" brushRef="#br1" timeOffset="52524.69">4866 8586 134,'-22'17'593,"-1"-2"-90,1-1-49,2-1 0,3-1-3,0 0-10,2 0-22,2-3-4,2-1-50,0 1-10,1-1-49,3-1 1,7-7-42,-11 12 7,11-12-35,-6 10-4,6-10-15,0 0-1,0 12-20,0-12-19,9 8-24,-9-8-11,18 1-30,-5 2-20,1-3-19,5 0-10,1 0-14,1 0-12,4-3 19,1 2-48,1-3-50,-2 2-1,1-3-88,-1 2-47,1-3-44,-2 0-77,-1 0-46,0-1-98,-2 1-104,-4-1-68,-1 2-92,-1-3-642,-1-1-951</inkml:trace>
  <inkml:trace contextRef="#ctx0" brushRef="#br1" timeOffset="52845.53">5279 8325 413,'2'-12'793,"-2"12"-94,0-20-47,0 20-63,0-15-52,0 15-6,0-13-70,0 13-21,1-11-52,-1 11-49,0 0-60,0-11-28,0 11-20,0 0-32,0 0 52,0 0-49,0 0 12,-3 11 13,3-11-27,-2 22 11,1-6-127,-2 0-84,0 4 0,1 3 0,-2 2 0,3-2 0,0 2 0,-1-3 0,1 2 0,1-2 0,0 0 0,1 0 0,1 2 0,0 0 0,3-2 0,-1 0 0,1-1 0,2-4 0,-2 0 0,1-2 0,3-2 0,-1-2 0,1-2 0,2-1 0,-2-4 0,3 2 0,0-4 0,1 0 0,1-4 0,0 0-61,2-3-233,-2 0-58,1-1-19,-3-3-50,0-1-50,1 0-80,-3-1-33,2-4-85,-3 3-736,-2-2-1006</inkml:trace>
  <inkml:trace contextRef="#ctx0" brushRef="#br1" timeOffset="53075.05">5131 8501 95,'-14'2'1038,"1"1"-271,3 1-115,10-4-122,-15 4-30,15-4-67,0 0-23,-10 2-43,10-2-42,0 0-52,0 0-37,17 3-37,-17-3-27,25-1-25,-6-1-23,3 1-30,3 0-20,1 1-8,3-3-21,-1 0-43,1-1-51,-3 2-52,1-1-48,0-1-77,-3 1-119,-3 0-104,-1 1-109,-2 0-170,0-1-517,-2 1-853</inkml:trace>
  <inkml:trace contextRef="#ctx0" brushRef="#br1" timeOffset="53479.47">5618 8537 571,'0'0'822,"0"0"-133,0 0-70,0 0-106,8 8-45,-8-8-75,0 0-30,20-2-62,-20 2-34,22-3-30,-9 0-23,3-2-22,1 1-36,0-1-21,-1 0-12,2-2-16,-2 0 13,1 2-48,-3-2 24,2 0-40,-3 0 37,-1 0-40,-3 1 41,-1 0-61,-1 0 41,-7 6-58,8-11 35,-8 11-41,3-10 52,-3 10-63,0 0 55,-11-8-67,11 8 48,-15 0-52,15 0 53,-20 2-53,8 3 45,1-3-39,-3 5 74,1-1-32,0 5 64,0-3-32,0 5 57,1 1-23,3-2 33,0 0-45,-1 3 33,3-1-39,1 1-4,1 0-11,-1 0-11,3-1-29,0 0-24,3-2 0,0 0 0,2-1 0,2 0 0,2-2 0,-1-1 0,3 1 0,-1-2 0,3-2 0,3 0-121,-1-1-90,0-1-39,0-2-65,2-1-61,-2-1-64,0-1-76,0 0-62,-1-1-38,1-1-106,-3-2-557,0 2-887</inkml:trace>
  <inkml:trace contextRef="#ctx0" brushRef="#br1" timeOffset="53821.56">5898 8526 74,'0'0'851,"0"0"-220,1-16-58,-1 16-64,7-11-61,-7 11-36,11-9-55,-11 9-21,16-8-39,-5 7-41,-11 1-25,23-1-17,-23 1-25,24 2-14,-7 1 12,0 1-13,-1 1-34,1 2-17,-3 0-29,1 1-14,-3 2-18,-1 0-10,-1-1-9,-2 3-9,-2 0-4,1 0-5,-3-2-3,-1 0-4,0 0-1,-3-10-5,0 19-2,0-19 5,-3 15-4,3-15 1,-7 14 5,7-14 36,-7 10 30,7-10 6,-7 9 2,7-9 9,-8 4 51,8-4-19,0 0 16,0 0-46,-13-1 16,13 1-42,0 0 19,-1-16-47,1 16 18,4-18-40,-2 6 20,5-1-34,-2-1 12,1-1-24,2 1 0,0 0 0,2-3-25,-1 4-58,0-1-53,1 3-102,0-2-73,-2 3-85,3 1-104,0 1-154,1 2-85,4 2-879,0 0-1272</inkml:trace>
  <inkml:trace contextRef="#ctx0" brushRef="#br1" timeOffset="54337.58">6924 8564 666,'0'0'723,"0"0"-74,-2-12-60,2 12-69,-4-9-62,4 9-73,-3-12-58,3 12-49,-5-13-40,5 13-30,-10-14-19,10 14-9,-10-12-23,3 5-33,-2 2 0,-1 0 2,0 1 6,-3 3-38,-1-4 23,-1 5-37,-3 0 45,-3 3-53,1 0 49,-1 1-64,-2 3 49,0 3-52,2-1 52,0 1-38,1 3 9,2-1-42,1 0-9,3 2-4,0-1-9,4 0-1,2-1-5,2-1-6,2 0-4,4-11 5,1 20 0,2-11 9,4-1-7,1-2 40,2 0-53,4-1 37,2 0-72,0-4-25,2 0-16,1-2-2,1 0-6,-1-2-2,1 1-4,2-4 7,-3 0-4,0-2 9,-3 1 11,-1-2 7,-3 0 20,0-1 9,-3-1 4,-2 1 0,-2 0 20,-1 1 6,-4 9 6,5-16 12,-5 16 12,0-12-9,0 12 2,0 0 7,-5-8 32,5 8-12,0 0 9,-9 5-1,9-5-10,-7 11 8,7-11-5,-5 18-8,5-18-7,-3 20-2,3-20-8,0 21-2,3-11-5,0 0 0,1 1-1,2-1-30,0-2-28,3 1-28,1-1-48,2-1-28,1-1-63,0-2-45,3 0-58,-2-4-41,1 0-35,0 0-24,2-2-39,0 0 29,0-3-7,-2 0-29,2-3-323,-2-1-310</inkml:trace>
  <inkml:trace contextRef="#ctx0" brushRef="#br1" timeOffset="54596.41">7167 8490 938,'4'-20'416,"0"-1"-31,-2 1-1,-1-1-7,2 3-36,-2-2 15,-1 1 4,0 3-40,0-1 29,-1 2-26,1 1 0,-3 1-46,3 1 9,-1 2-40,1 10-3,-1-19-33,1 19-20,0-11-62,0 11-8,0 0 7,0 0-1,0 0 21,0 0 24,0 0-27,-3 16 29,3-3-21,0 4 18,2 3-20,-2 4-50,1-1 23,0 5-87,0-1-36,2 1 0,-2-2 0,0 1 0,2 1 0,0-1 0,0-2 0,1-1 0,0 0 0,0-3 0,1 0 0,0-4 0,0-1 0,0-4-36,1 2-105,1-4-73,1-1-52,-2-4-79,2 1-50,1-2-80,-9-4-99,18 3-83,-18-3-146,21-3-558,-10 0-962</inkml:trace>
  <inkml:trace contextRef="#ctx0" brushRef="#br1" timeOffset="54955.79">7091 8502 712,'-20'-1'872,"4"1"-154,3-2-118,13 2-80,-21 0-73,21 0-58,-14 0-34,14 0-24,0 0-44,0 0-22,0 0-38,14 2-42,1-2-33,5-2-24,5 2-28,5-2 10,7 2-55,2-4 25,2 1-59,-1 1 29,2-1-47,-4-1 27,2 1-39,-2 0-2,-3-1-43,-7 3 7,-6 1-1,-2 0 4,-3 0 14,-3 0 4,-14 0 11,20 3 3,-12 2 0,-8-5 9,6 11-2,-6-11 17,3 14 10,-3-14-1,0 16 4,0-16-1,-1 21 1,1-21-7,-2 21-3,2-21-3,0 20-4,0-20 3,3 18-8,-3-18 1,2 15-5,-2-15-16,7 13-12,-7-13-12,6 11-26,-6-11-28,9 7-48,-9-7-66,10 4-46,-10-4-57,14 0-102,-14 0 1,17-2-105,-6-1-178,0-1-336,4-1-646</inkml:trace>
  <inkml:trace contextRef="#ctx0" brushRef="#br1" timeOffset="55292.31">7618 8289 518,'-18'0'847,"3"1"-145,2 0-92,1 1-48,1 1-65,0-1-72,1 3-62,10-5-42,-12 4-18,12-4-23,-9 7 20,9-7-61,0 0 41,0 0-107,2 12 20,-2-12-72,13 2 17,-13-2-62,19 0 42,-5-1-49,0 0 42,4-2-38,0 1 33,-3-1-34,1-2 30,-2-1-28,-1 2 26,-1-3-43,-1 0 26,-4 0-46,1-1 27,-4-2-41,-4 10 3,5-17 3,-5 17-6,-3-16-3,3 16 5,-7-18-16,0 9-3,0 4-2,-2-2-2,0 4-6,-3-1 18,-1 2-55,0 2-7,1 2-70,-1 1 16,-2 1-87,3 3-45,-3 1-55,3 1-39,1 3-65,2 0-121,-1 2-77,5 3-105,-2-2-779,4 2-1097</inkml:trace>
  <inkml:trace contextRef="#ctx0" brushRef="#br1" timeOffset="55679.12">7793 8540 215,'6'-5'903,"-6"5"-188,11-9-50,-11 9-103,8-7-65,-8 7-72,7-5-73,-7 5-87,0 0-48,0 0-35,0 0-1,0 0-20,8 5-22,-8-5-19,0 0-18,1 19-17,-1-19-14,0 15-7,0-15-13,2 16-8,-2-16-18,4 17-20,-4-17 36,9 15 3,-4-8 1,2 0-8,0-1 2,3-1-1,2 0 0,2-1-4,1-1 6,2-2 6,0-1 8,-1 0 10,1-1 15,2-2-2,-3-1-16,0-1 27,-2-1 57,1-1-73,-3-2 42,-3-1-38,1 2 40,-4-4-33,0 3 27,-2-2-47,-3 0 16,-1 11-33,-3-20 18,-1 11-36,-1-1 20,-3 3-9,-3 0-10,0 2-29,-5 1 23,0 1-28,-3 3 23,0 3-29,-2-2 25,-2 4-95,0-2-10,2 4-109,4-2-44,0 0-110,2 2-105,2-2-163,3 2-159,2-1-861,8-6-1304</inkml:trace>
  <inkml:trace contextRef="#ctx0" brushRef="#br1" timeOffset="56138.7">8186 8497 625,'7'-7'831,"-7"7"-104,10-9-115,-10 9-92,9-8-80,-9 8-79,9-5-59,-9 5-58,0 0-14,13 0-13,-13 0-39,10 5-28,-10-5-20,10 14-12,-5-7-17,-1 1-13,1 1-8,0-1-14,-1 4-6,1-3-17,-1 1 2,-1 0-3,-1 0-8,-2-10-7,6 16 0,-6-16-2,2 14-2,-2-14-19,4 11 17,-4-11 6,0 0 3,1 14-1,-1-14-2,0 0-4,-6 7-2,6-7 1,0 0 3,0 0-4,-10-1 2,10 1 7,-8-6 0,8 6-11,-7-11 10,7 11 48,-7-17-46,6 6 49,-1-1-51,1-1 51,1-1-38,1-2 42,2-4-14,1 4 3,2-1-11,0-2-47,3 1 43,3 1-43,-1 0 41,4 2-36,2 1 39,1 2-34,1 2 31,3 1-27,0 2 23,-2 2-36,2 5 32,-2 0-43,1 0 39,2 5-32,-1 2 35,-3 2 6,1 1-3,-2 2-36,-3 0 30,1 3-36,-5 0 28,1 1-32,-1-1 28,-2-1-37,0 1 32,-1-2-86,-3 1-19,0-2-105,-2 0-69,-2-3-161,0 3-169,-3 0-241,-1-2-1003,-1 0-1532</inkml:trace>
  <inkml:trace contextRef="#ctx0" brushRef="#br1" timeOffset="56900.01">11660 8286 1550,'0'0'830,"9"-3"-125,-9 3-22,10-6-55,-10 6-26,0 0-108,6-3-21,-6 3-65,0 0-49,11-5-41,-11 5-37,0 0-38,8-6-41,-8 6-36,0 0-35,0 0-26,11-6-92,-11 6-13,0 0 0,0 0 0,0 0 0,9-3 0,-9 3-106,0 0-172,0 0-78,0 0-68,6 8-142,-6-8-117,0 0-142,0 14-744,0-14-1214</inkml:trace>
  <inkml:trace contextRef="#ctx0" brushRef="#br1" timeOffset="57129.54">11698 8538 465,'0'12'843,"0"-12"-101,1 17-53,-1-17-51,5 14-23,-5-14-4,2 11-101,-2-11 52,3 11-11,-3-11-74,4 10-1,-4-10-33,4 8-25,-4-8-267,0 0-151,7 10 0,-7-10 0,0 0 0,6 7 0,-6-7 0,0 0 0,0 0 0,5 7 0,-5-7 0,0 0 0,0 0 0,0 0 0,0 0 0,0 0 0,4 8 0,-4-8 0,0 0 0,0 0 0,0 0 0,0 0 0,0 0 0,0 0-428,-5-9-475,5 9-215,0 0-694,-6-7-1517</inkml:trace>
  <inkml:trace contextRef="#ctx0" brushRef="#br1" timeOffset="57715.33">13008 8313 935,'-4'-13'815,"4"13"-125,0-14-73,0 14-31,-2-12-29,2 12-70,-2-13-26,2 13-29,-2-11 12,2 11-72,0 0-43,-2-14-50,2 14-10,0 0-83,0 0 19,0 0-42,0 0 40,0 0-42,8 17-161,-4-7 0,0 4 0,-2 5 0,0-1 0,0 4 0,0 0 0,-1 2 0,-1 1 0,2-5 0,-2 3 0,0-3 0,-2 0 0,2 0 0,0-2 0,2-1 0,-2-1 0,0-2 0,0-1 0,2-2-193,-2-11-365,4 16-111,-4-16-60,4 11-87,-4-11-118,10 5-429,-10-5-965</inkml:trace>
  <inkml:trace contextRef="#ctx0" brushRef="#br1" timeOffset="58087.62">13284 8339 830,'8'-12'700,"-1"3"-59,-1-1-61,-1 3-58,2-1-51,-7 8-63,9-10-41,-9 10-41,4-9-23,-4 9-26,0 0-27,0 0 22,0 0-72,0 0 29,0 0-80,-15 3 22,5 3-83,-2 1 34,1 1-67,-4 0 33,-5 1-15,3 1-10,-2 0-17,2-1-10,-2-1-14,1 1-41,3 0 44,1-1-46,1-3 54,2 2-58,-1-2 54,4-1-56,-1-1 49,9-3-51,-10 6 49,10-6-55,-9 7 56,9-7-50,0 0 61,0 0-51,2 9 70,-2-9-22,12 8-47,-12-8 55,18 10-7,-4-3 2,-1 0-52,7 2 51,-2 1-46,0 2 40,3 0-43,-2-1 50,0 0-47,0 1 41,2 0-47,-5-2 46,1 1-47,0-2 42,-2 0-45,-3-2 52,1 1-46,-2-3 50,-2 0-51,0 0 19,0-1-93,-9-4-22,18 4-74,-18-4-75,13 3-74,-13-3-174,0 0-138,18-2-185,-18 2-583,13-5-1026</inkml:trace>
  <inkml:trace contextRef="#ctx0" brushRef="#br1" timeOffset="58371.85">13944 8398 1004,'0'0'838,"-11"-5"-126,11 5-110,-9-5-21,9 5-42,0 0-44,-10-6-87,10 6 2,0 0-89,0 0 20,0 0-33,0 0-16,0 0-12,6-8-23,-6 8-21,11-1-23,-11 1-18,22-2-36,-9 0-159,1 2 0,0-3 0,2 2 0,1 0 0,-1-2 0,0 0 0,2 3 0,-5-2 0,1 1 0,-1-3-283,0 4-77,-13 0-62,20-4-90,-20 4-124,15-2-99,-15 2-211,13-1-419,-13 1-966</inkml:trace>
  <inkml:trace contextRef="#ctx0" brushRef="#br1" timeOffset="58595.61">13943 8503 631,'-8'8'844,"8"-8"-93,-11 12-62,11-12-61,-4 10-35,4-10-75,-3 12-26,3-12-75,7 9 11,-7-9-74,13 7-7,-2-4-59,3-1 9,-1-1-42,7 1-13,-1-2-39,1-2 5,3 2-202,-3-2-6,2 1 0,1-2 0,-3 0 0,1 2 0,-2-2 0,-1 1 0,-2-2 0,-2 3 0,-2-3-89,-1 1-369,-11 3-174,17-7-147,-17 7-242,10-5-628,-10 5-1313</inkml:trace>
  <inkml:trace contextRef="#ctx0" brushRef="#br1" timeOffset="59947.31">18431 8481 119,'0'0'729,"6"-8"-159,-6 8-44,9-9-43,-9 9-33,6-8-39,-6 8-50,8-12 7,-8 12-18,8-8-14,-8 8 5,7-12-28,-7 12 16,5-7-64,-5 7 44,0 0-47,3-10-30,-3 10-37,0 0-38,-4-9-25,4 9-29,-12-1-7,12 1-10,-20 2-12,4 1-19,0 2-8,-4 3-7,-2-1-10,2 3-7,-2-2-5,0 3-1,3-1-26,-1 0 24,1 1-37,0 0 36,4-1-38,2-2 32,2 2-35,2 0 27,3-4-31,6-6 36,-8 15-46,8-15 42,1 10-29,-1-10 33,9 9-34,-1-5 39,3 0-43,1-1 39,2 1-44,1-2 42,3 1-40,1-1 49,2 1-47,4 0 48,1 1-45,1-1 41,0 0-38,-1 2 52,0-1-53,-2 1 53,-2 0-50,0 2 45,-6-2-43,-2 2 47,-1-2-45,-5 2 50,-2-1-45,-6-6 47,4 13-47,-4-13 49,-6 15-45,-2-8 45,-3 0-37,-2 2 30,-5-1-35,0 1 39,-4-1-40,-2 0 36,0-1-34,-6 0 37,1-2-42,1 0 44,-1 0-44,3-1 38,-2-1-45,-1-1 41,4-1-43,3 0 44,2-2-54,-1 0 23,4-4-75,1 3 8,1-3-69,3-2-50,2-1-59,1 1-62,4-2-125,3 1-121,2 8-139,1-20-837,4 11-1175</inkml:trace>
  <inkml:trace contextRef="#ctx0" brushRef="#br1" timeOffset="60890.59">18647 8531 793,'0'0'856,"0"0"-108,0 0-114,-4-10-32,4 10-53,0 0-88,0 0-36,-8-6-81,8 6 7,0 0-94,-9 4 12,9-4-93,-9 9 24,9-9-75,-9 17 32,7-8-70,-2 1 26,1 1-60,1 0 30,-1 2-53,3-13 30,0 22-52,0-22 23,1 22-27,2-13 34,2 0-51,2-1 42,2-1-43,1-2 27,0 0-66,2-1 30,1-4-67,0 3 39,3-3-44,-2-3-4,2 0 11,1-1 10,1-1 11,-3-2 4,3 0 0,-2-5 20,-1 2 4,0-2 33,-4-3-21,1 3 27,-2-1-13,-3 0 21,0 2-19,-3 0 30,0 1-17,0 1 39,-4 9-27,5-17 49,-5 17-46,2-9 39,-2 9-48,0 0 59,0 0-43,0 0 51,0 0-48,-4 8 48,4-8-50,-4 17 30,1-7-48,2 2 40,-1 0-49,0 0 50,1 0-65,-1 1 55,2 1-50,2-3 49,-1 1-65,1 0 50,2-3-47,1 1-14,2-1-77,-1-2-21,3 0-53,1-2-40,-1 0-30,3-4-43,-12-1-43,23 0-33,-12-1 4,3-1-5,-1-3 0,1-2-15,-1 0 36,1-3 38,0-2 54,0-3 43,-1 1 38,-2-3 45,2 2 54,-3-6 40,-1 0 96,0 0 6,-2-1 92,-2 1 13,-1-3 62,-1 4 17,-1 0 37,-1 3 6,-1-1 4,1 1 8,-2 2-11,1 1-22,-1 4-2,-1-2-3,2 12-23,0-19-29,0 19-28,-2-11-41,2 11-12,0 0 6,0 0 1,0 0 16,0 0-52,0 0 54,-3 20-62,5-8 32,-2 5-53,1 2 36,0 0-60,-1 5 47,1 1-63,-1-2 43,0 0-58,-1 3 45,0-2-57,0 1 49,2 0-52,-1-4 37,0-1-48,1-1 43,2-1-46,-2-2 40,3 1-31,-2-3 28,1-4-36,1-1 38,-4-9-49,5 15 46,-5-15-64,6 9 51,-6-9-52,0 0 42,0 0-43,14-4 45,-14 4-43,9-12 49,-4 4-52,1-1 50,2-1-55,0-2 50,1 2-44,0-2 47,2 0-49,1 2 44,1 1-50,1-2 44,2 0-46,1 2 35,0 2-25,1 0 43,-1 2-31,0 1 37,2 2-33,-1-1 41,-3 3-29,1 1 30,-3 1-33,-1 0 39,-2 1-27,-2 2 36,0 2-18,-8-7 54,9 11-37,-9-11 47,1 14-49,-1-14 53,-5 16-51,0-7 44,-1-1-56,-2 1 49,-3-1-58,0 2 50,0-3-62,-3 2 40,1-2-44,-2 1 46,0-3-54,0 3 52,1-4-78,0 1 11,1-2-98,2 0-73,11-3-100,-22 3-161,22-3-150,-18 0-210,18 0-627,-11-7-1072</inkml:trace>
  <inkml:trace contextRef="#ctx0" brushRef="#br1" timeOffset="61358.75">19946 8490 264,'8'-5'1038,"-8"5"-234,14-8-168,-14 8-41,8-7-37,-8 7-67,7-6-46,-7 6-85,0 0-13,5-8-83,-5 8 7,0 0-82,0 0 25,-9-6-15,9 6-22,-12 0-30,12 0-24,-23 3-22,10 0-13,-4 1-18,2 1-7,-2 1-13,1 0-15,0 2-9,-1 0-13,1-2 0,2 3-3,3-2-35,-1-1 40,3 1-38,1 0 31,8-7-41,-7 12 45,7-12-46,0 0 24,2 15-62,-2-15 32,13 10-69,-3-7 53,1 1-39,0 0 41,4 1-27,0-2 44,1 2-26,1-1 11,-1 0 44,2 2-32,-1-1 31,1 0-27,-4 1 14,1-1 4,-3 1 5,-2-1 4,0 0 10,-2-1 10,-8-4 14,7 10 50,-7-10-42,3 9 54,-3-9-52,-6 11 31,6-11-31,-15 9 27,5-4-46,-1-2 48,-3 2-50,-2-1 45,-1 0-59,-2 0 49,-1 0-55,0-1 50,-1-1-59,1 0 43,-2 1-53,3-1 27,-2-1-86,1-1-11,5 0-104,-1 0-98,2-3-144,3 0-187,11 3-230,-19-6-647,19 6-1134</inkml:trace>
  <inkml:trace contextRef="#ctx0" brushRef="#br1" timeOffset="61787.58">20257 8640 1014,'0'0'727,"0"0"-117,0 0-82,0 0-64,0 0-47,0 0-46,0 0-39,10 4-43,-10-4-23,14-1-20,-1-2-52,-1 1-9,4-1-32,0 0-10,2-1-40,-1-1-20,1 2 6,-1-4-34,-2 2 10,-1 0-34,1-2 14,-3 1-29,-3 2 26,-1-3-29,-1 2 22,-7 5-31,5-10 25,-5 10-28,0 0 26,-6-10-31,6 10 28,-16-2-31,16 2 25,-21 1-32,7 1 37,-2 1-10,0 4 37,1 0-39,0 2 76,2 0-52,-2 4 57,4-2-47,2 1 51,-1 1-55,2-1 34,3 2-48,1-1 41,2-3-54,2 2 30,3-1-46,2 2 37,4-3-59,3-2 21,0 1-82,5-2 4,1 0-68,1-2-38,0-2-29,2 0-31,0-2-31,0-1-72,1-1-34,-1 0-40,4-3 11,-2-2-32,1 0-49,-1-2-7,2-4-459,1 0-546</inkml:trace>
  <inkml:trace contextRef="#ctx0" brushRef="#br1" timeOffset="62064.41">20842 8540 708,'9'-22'519,"-3"1"-74,1 1-7,-3 0-24,0 3-1,-1 1-8,-2-1-22,-1 5-27,0-1-21,-1 2-32,-2 1-16,3 10-14,-4-18-19,4 18-26,-3-14-4,3 14-43,0 0 37,-4-9-45,4 9 39,0 0-18,0 0-20,-4 12 6,4-12-7,-4 20-8,4-4 0,-1 1-21,1 0-52,-1 3 17,1 0-83,0 1-26,1-2 0,-1 2 0,1 0 0,2 0 0,1 1 0,0-5 0,1 2 0,2-2 0,0-2 0,1-1 0,2-2 0,-3 3 0,4-6 0,-1 1-2,1-3-159,1-2 20,-1 0-50,1-1-7,-2-1-69,3-2-19,-13-1-32,22-1-52,-10-2-67,-1-1-52,0 0-25,2-2-39,-2-1-118,1-1-455,-3-1-740</inkml:trace>
  <inkml:trace contextRef="#ctx0" brushRef="#br1" timeOffset="62248.24">20750 8553 732,'-19'1'846,"2"-1"-146,6 1-135,11-1-87,-19 2-82,19-2-44,-12 3-50,12-3-55,0 0-51,0 0-30,0 0-28,12 4-29,-12-4-22,22 0-18,-2 0-14,-1-3-30,4 2-35,2-2-92,3 1-143,1-1-138,2-2-170,-4 1-769,7-2-925</inkml:trace>
  <inkml:trace contextRef="#ctx0" brushRef="#br1" timeOffset="62497.6">21455 8429 661,'-12'2'931,"12"-2"-246,-16 0-96,16 0-142,-12 1-24,12-1-87,0 0-9,-11 4-38,11-4-22,0 0-32,0 0-47,9 4-27,-9-4-33,17 1-11,-17-1-31,23-1-9,-10 2-27,2-2-1,-1 0-22,1 1-40,-1-1-43,0-1-65,-1 2-36,0 0-148,0-3-20,-2 2-57,-11 1-77,19-1-87,-19 1-618,14-4-780</inkml:trace>
  <inkml:trace contextRef="#ctx0" brushRef="#br1" timeOffset="62687.48">21376 8543 419,'-10'5'903,"1"2"-171,9-7-88,-12 10-84,12-10-66,0 0-50,-2 10-59,2-10-40,6 7-30,-6-7-39,17 6 10,-7-3-79,4-1 9,3 1-81,2 0 11,-1-1-77,1 0 21,1-1-56,-2 1-27,3-2-100,-4 0-87,-1 0-96,2 0-185,-4 0-162,1 0-257,2-2-450,-2 1-933</inkml:trace>
  <inkml:trace contextRef="#ctx0" brushRef="#br1" timeOffset="68963.55">22190 8203 237,'0'0'716,"5"-12"-157,-5 12-39,7-12-21,-7 12-37,8-14-11,-2 8-59,-6 6-18,9-13-53,-9 13 7,9-14-16,-9 14-25,8-14-20,-8 14-24,5-11-11,-5 11-21,4-12-29,-4 12 17,3-10-44,-3 10 25,0 0-52,-1-17 10,1 17-48,-6-8 23,6 8-40,-10-9 20,10 9-50,-18-4 31,18 4-42,-23-1 27,12 2-37,-3 1 27,-2 2-33,0 3 30,1-2-31,-2 3 32,0 1-42,-1-1 16,3 4-21,0 0 0,2-2 0,0-1 0,3 2 0,1 1 0,-1 0 0,3-2 0,1 2 0,2-1 0,3 1 0,1-12 0,2 22 0,4-9 0,1 0 0,3 0 0,5-1 0,0 5 0,0-5 0,2 2 0,-1 1 0,2-2 0,-1 0 0,0 0 0,-3 2 0,0-2 0,-1 0 0,-4-1 0,1-2 0,-3 2 0,0 0 0,-2-4 0,-2 2 0,0-1 0,-3-9 0,-3 19 0,-1-9 0,-2-1 0,0-1 0,-3 2 0,-2-2 0,0 0 0,0-2 0,-2 1 0,0-1 0,2-3 0,-1 2 0,2-2 0,-3-1 0,13-2 0,-19 2 0,19-2 0,-16-2 0,7-2 0,9 4 0,-13-5 0,13 5 0,-8-8 0,8 8 0,-2-10 0,2 10 0,0 0 0,2-16 0,-2 16 0,5-8 0,-5 8 0,10-5 0,-10 5 0,13-2 0,-13 2 0,13 2 0,-13-2 0,15 9 0,-8-1 0,-1 2 0,3 4 0,-3 0 0,2 1 0,-1 5 0,0 0 0,1 1 0,-2-2 0,1 3 0,-2 0 0,2-1 0,-2 1 0,-1-2 0,2 1 0,-3-4 0,1 0 0,0 0 0,0-1 0,0-2 0,-2-3 0,2 1 0,-1-2 0,-1 0 0,-2-10 0,9 14 0,-9-14 0,14 8 0,-14-8 0,16 4 0,-16-4 0,21-4 0,-6-1-49,0 0-416,2-5-121,1-2-185,5-4-181,0-2-745,7-4-1373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18T19:20:45.399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D700"/>
    </inkml:brush>
  </inkml:definitions>
  <inkml:trace contextRef="#ctx0" brushRef="#br0">1767 2559 716,'0'0'759,"4"-13"-80,-4 13-58,6-14-57,-6 14-52,1-12-20,-1 12-75,1-11-4,-1 11-68,0 0-1,-1-13-79,1 13 23,0 0-45,-7-7-37,7 7-20,0 0-10,-15 6-23,8 0-10,-2 1-12,0 3-10,-2 2-12,-1 2-14,2 2-13,-1 1-8,1 0-17,3 1-57,-1 1 0,1-1 0,3 0 0,0-1 0,2 0 0,4 1 0,-1 1 0,3-2 0,5 1 0,-2-2 0,6 1 0,-1-2 0,3-1 0,2-2 0,-1-3 0,1 0 0,3-3-210,-4-2-58,4-2-89,-5-2-35,4-1-60,-2-2-22,1 1-47,-1-4-30,-2 0 14,0-3-59,-1-2-81,2-1-309,-6 1-583</inkml:trace>
  <inkml:trace contextRef="#ctx0" brushRef="#br0" timeOffset="189.88">2033 2656 738,'1'-12'553,"0"0"-58,-1 12-4,0-16-37,0 16-12,0-15-19,0 15-39,1-12-42,-1 12-65,0 0-19,0 0-17,0 0 33,0 0 0,0 0 21,0 0-43,7 8 19,-7-8-36,4 17-29,-1-7-32,0 0-30,-1 2-32,2 2-19,0-1-15,-1-1-19,-1 0-12,1 0-3,0 0-14,-1-1-42,2-1-50,-4-10-79,4 18-92,-4-18-47,2 14-106,-2-14-84,0 0-138,4 12-113,-4-12-793,0 0-1144</inkml:trace>
  <inkml:trace contextRef="#ctx0" brushRef="#br0" timeOffset="452.94">2163 2388 63,'0'0'1019,"0"0"-231,1-15-83,-1 15-69,0 0-23,8-6-39,-8 6-13,10 5-31,-2 0-49,0 3-36,4 1-69,1 3-38,1 5-5,-1-2-32,1 2-16,1 4-142,-3-3-143,-1 0 0,1 0 0,0 1 0,-1 0 0,-2 1 0,1-2 0,-3 0 0,0-3 0,-3 2 0,0-1 0,-2-1 0,0-2 0,-4 0 0,0 1 0,-1-2 0,-2 1 0,-3-1-592,2 2-233,-6 2-270,2-6-698,-3 1-1492</inkml:trace>
  <inkml:trace contextRef="#ctx0" brushRef="#br0" timeOffset="1502">17498 2950 696,'0'0'736,"13"-4"-75,-13 4-45,9-3-83,-9 3-15,9-5-44,-9 5-31,0 0-55,10-4-39,-10 4-38,0 0-28,0 0-22,0 0 12,-10 5-51,10-5-29,-13 10-11,5-3-30,-2 3-13,0 1-16,-1 1-20,0 3-13,-1 2-3,3-3 0,-1 3-8,1-2-18,2 2-9,1-3-11,0 1-8,2 0-28,0-1-5,3 0 0,0-2 0,2-2 0,3 1 0,1-1 0,1-2 0,3 1-43,2-2-87,0 0-36,2-3-50,-3 0-53,4-1-65,-1 0-68,1-2-58,0-1-90,1 0-69,0-1-77,-2-1-672,3-2-969</inkml:trace>
  <inkml:trace contextRef="#ctx0" brushRef="#br0" timeOffset="1720.31">17803 3035 618,'5'-10'753,"-5"10"-46,5-15-89,-5 15-43,4-9-56,-4 9-47,5-9-80,-5 9-53,0 0-58,6-7-33,-6 7 42,0 0-29,0 0-25,7 12-22,-7-12-18,3 16-31,-3-16-17,2 22-27,-2-22-14,1 24-32,-1-24-12,0 23-8,0-10-12,0 0-10,0-1-19,-1-2-44,1-10-55,-1 22-52,1-22-46,-1 16-71,1-16-63,0 12-134,0-12-136,0 0-105,-2 13-833,2-13-1156</inkml:trace>
  <inkml:trace contextRef="#ctx0" brushRef="#br0" timeOffset="1986.04">17949 2855 763,'0'0'763,"0"0"-109,3-11-56,-3 11-32,0 0-48,13-5-37,-13 5-53,20 5-9,-6-2-20,0 5-37,2-1-27,1 2-32,0 3-16,0 0-20,-2 3-31,0-1-29,-1 3-24,-2-2-25,-1 2-22,-2-1-20,-1 1-104,-2-2-12,-2-1 0,0 1 0,-3-1 0,-2 1 0,-1-1 0,0 1 0,-3-2 0,-4 0-271,-2 0-238,-2 0-214,-2 0-313,-2-3-748,-1 0-1483</inkml:trace>
  <inkml:trace contextRef="#ctx0" brushRef="#br0" timeOffset="7187.64">5567 1419 838,'0'0'687,"-4"-14"-81,4 14-71,-4-11-33,4 11-34,-5-11-44,5 11-42,-6-7-29,6 7-52,-10-10-7,10 10-62,-12-7 20,12 7-57,-14 0 27,14 0-52,-19 0 25,9 5-82,-4 2 48,1-1-5,-4 5-14,3 3-22,-2 1-14,0 2-14,0 4-9,1 0-9,2 0-4,1 3 15,3-2-11,0-1-6,3 1-12,1 0-12,2 0 4,0-2-10,5 1-33,0 1-5,2-1 0,3-1 0,0 1 0,5-3 0,1 1 0,0-2 0,4-3 0,1 1 0,0-4 0,2-1 0,2-2 0,1 1 0,-1-4 0,-2-2 0,2-1 0,0-1 0,1-2 0,2-1 0,2-3 0,0-1 0,-4-1 0,5-3 0,-1-1 0,-1-1 0,-4 0 0,-1-4 0,-4 0 0,-1-3 0,-6 0 0,-2-1 0,-1-5 0,-3 0 0,-4-1 0,-2 1 0,-4-6 0,-2 3 0,-2 1 0,-4 2 0,0 0 0,-4 6 0,0 0 0,-4 4 0,-2 1 0,2 6 0,-1 0 0,-1 3 0,0 1 0,2 4 0,0 3 0,-2 1 0,0 1 0,1 3 0,2 1-344,2 4-203,2-1-119,1 7-139,-2 0-246,8 0-464,1-1-1147</inkml:trace>
  <inkml:trace contextRef="#ctx0" brushRef="#br0" timeOffset="7963.32">5481 2705 713,'0'0'791,"-11"-13"-101,6 6-62,5 7-53,-8-17-66,8 17-37,-5-17-41,5 17-54,-1-20-31,1 20-35,3-20-13,3 8-26,0-2-34,3 5-24,4-3-25,0 3-35,2 0-16,0 2-17,2 2-15,-2 3-20,0 0-13,0 2-9,0 2-13,-2 1-10,1 1-2,-3 4-10,1 1 9,-3 0-3,-3 2 2,-2 1-5,-2-1 5,0 2-12,-5 1 6,1-1-31,-2 2 0,-3 1 0,-3-1 0,3 0 0,-3 0 0,-1-2 0,2-1 0,0 0 0,-1-2 0,1-1 0,0 0 0,3-2 0,-2 0 0,8-7 0,-11 9 0,11-9-12,0 0-13,0 0-9,0 0 8,0 0 3,0 0 2,-6-7 1,6 7 2,12-9 15,-12 9-10,18-8 0,-8 3 0,4 0 3,1 2-2,2-1 1,1 1 6,1 1 2,1 1 0,1 1-3,-1 1 4,-1 3-3,0-1 6,-2 2 1,0 3-1,-2-1 9,-2 0-2,0 1 9,-4 2 12,-3-1 0,-2 0 10,-4-9 4,0 22 0,-2-12 2,-4 2-34,-3-1-11,-2 0 0,-4 1 0,-3 0 0,-3-2 0,-3 1 0,-3 0 0,-1-1 0,-1-1 0,-1-2 0,0 2 0,3-4 0,0 0 0,0-3 0,0 1 0,3-1 0,-2-1 0,3 1 0,3-2-63,-1-2-241,2 0-96,0-2-89,3 0-140,-2 0-131,1 1-165,3-2-542,1-2-1086</inkml:trace>
  <inkml:trace contextRef="#ctx0" brushRef="#br0" timeOffset="11328.32">5607 3734 256,'0'0'678,"0"0"-115,0 0-56,0 0-19,3-9-30,-3 9-60,0 0 3,0 0-36,0 0-12,0 0-44,0 0-28,0 0-43,0 0-23,0 0-24,0 0 3,-17 5 33,9 2-43,-2-1-13,-3 5-17,-3 1-15,-1-1-1,-1 3-21,-5 0-22,0 1-3,-1-1-11,-1 2-16,2 0-2,-2-4 4,-1 2-30,3-2-3,3-2 1,-1 1-6,1-3-18,2 1 8,0-3-2,3 1 5,-2-3-5,1 0 0,3-1-4,1-2-4,12-1-8,-23 0-1,23 0-1,-19-5-7,11 0 4,2-2 1,-1-1-2,0-4-7,2 0 4,2-2-6,1-1 15,2-2-7,-2 1-7,4 0 4,-1 0 4,2 1 2,-1 0-5,2 1 3,1 2-1,1 0-3,-1 2-5,1 2 3,1 0 4,-7 8-1,17-7 0,-17 7 2,18 0-1,-7 2 1,2 3-1,0 4-6,0-1 19,3 7-13,-2 0 9,4 3-7,-1 1-16,1 1-1,-2-1-1,0-2-9,-1-2-9,0 0 7,-1-1-3,2-1 7,-2-1-4,1-3 3,-2-1 4,2-1 0,1-3 11,-1 1-1,0-3 7,3-1-3,0-2 4,1 0 3,0-2-1,3-4 37,0 0-38,1-1-1,2-5 1,-2 1 15,0-2-5,-2-2 24,-5 3 9,1-1 31,-5-3-3,-1 2-10,-2-2 10,-4 5 5,-1-5-3,-3 4-12,-2 1-3,-3-2-5,-2 0-14,-3 2-2,-4 2-5,-1 0-1,-4 0-6,0 4-1,-2-1-12,-1 4 8,2 0-5,-3 2-5,1 1 5,-4 4-46,2 0-70,-1 2-80,1 2-99,1 1-122,2 3-135,-2 2-195,2 2-245,7-3-466,1 1-1068</inkml:trace>
  <inkml:trace contextRef="#ctx0" brushRef="#br0" timeOffset="12264.24">5743 4806 4,'0'0'299,"0"0"-77,0 0-55,0 0-32,0 0-27,0 0-29,0 0 44,0 0-77,0 0-8,0 0-11,0 0-8,0 0-1,0 0-11,0 0-17,0 0 23,0 0-94,0 0-15,0 0-257,0 0 189</inkml:trace>
  <inkml:trace contextRef="#ctx0" brushRef="#br0" timeOffset="13269.73">5764 4874 205,'0'0'600,"0"0"-117,8-7-65,-8 7-27,0 0-20,7-4-51,-7 4-7,0 0-43,0 0-14,9-7-28,-9 7 23,0 0-35,0 0-19,6-6-11,-6 6-27,0 0-4,0 0-7,6-7-14,-6 7-4,0 0-10,0 0-8,0 0-6,0 0-11,0 0 1,0 0-12,0 0 6,0 0-13,0 0-9,0 0-6,0 0-2,0 0-10,0 0 5,1-11-8,-1 11-5,0 0-4,0 0-6,0 0-8,0 0 4,0 0-3,0 0 0,0 0-5,0 0 8,-9 6 7,9-6 11,-7 7 6,7-7 5,-8 12-4,1-4 4,-1-1-10,-1 3 2,-2 2-9,-3 0-5,-3 3 4,-1 1-8,-2 1-31,-3 0 25,0 0 3,-1-1-18,-1 0 10,0-2-10,-1 1 12,2-1-17,-1 1 5,1-4 2,3 0-1,0-2-9,2 0 12,1-1-3,3-2 1,0 0 2,2-1 18,-1-2-7,2 0-5,12-3 7,-19 1-2,19-1-6,-18-2-10,18 2-1,-16-9-6,9 4-3,1-3-3,0 0 9,2-1-10,0-4 2,1 2-4,2-2 7,1 0-10,0 0 8,0-1-7,3 2 1,-1-2-5,2 1 6,0 2-1,2 0 7,-1 0-8,2 2-2,0 0-5,2 2 9,0 2-5,0 0 11,3 1-6,-1 1 3,-11 3 1,26 3-5,-12 1-4,2 3 8,1 3-14,1 2-8,-1 0-18,0 0-10,1 1-13,-2 1-11,1-2 0,-1 3 24,0-3-6,0 0 29,-1-1-9,-1 0 21,0-1-9,-1-3 17,1 0-1,-1 0 8,0-4-12,2 2 23,-2-3-18,1 0 16,1-2-10,3-3 17,0 1 0,-1-3 23,2 0 18,-1-2-3,2-3 3,-1-1 57,-1 0-22,0-2 7,-3 0 10,2-1-6,-4-1 18,-2 1-3,-2 1 9,-4-1-6,-1-1-27,-3 2-90,-2 2 0,-1-4 0,-6 3 0,-1 1 0,-4 1 0,-2 0 0,-4 2 0,0 0 0,-1 5 0,0 0 0,0 0 0,-1 2 0,-1 2 0,1 2 0,0-2 0,-2 3-282,1 4-187,1-1-135,1 3-206,0 0-1089,3 1-1627</inkml:trace>
  <inkml:trace contextRef="#ctx0" brushRef="#br0" timeOffset="14195.89">5617 6073 335,'13'-10'686,"-13"10"-111,12-8-46,-12 8-21,12-9-28,-12 9-54,10-8 6,-10 8-39,9-7-21,-9 7-45,6-7-7,-6 7-48,0 0-10,7-6-24,-7 6-31,0 0-31,0 0-26,0 0-19,-13 3-5,4 0 2,-2 7 13,-5 0-52,-2 4 20,-3 2-55,-1 2 8,-5 3-6,-1 1-11,0 0-2,0-2-9,1 2-3,3-4 8,2-1-13,0-2-4,1 2-2,4-5-8,0-1 4,3 0-1,0-4 2,3 2-12,-2-3 10,4-1-4,0-1 2,9-4-4,-15 4-7,15-4-5,-12-4 0,12 4 0,-8-9-5,8 9 2,-3-16 4,3 16-3,0-22-4,1 10 4,1 1-3,2-4-1,0 1 4,0 2 30,1-1-43,0 1 39,1 2-37,0-1 31,0 4-37,1-1 3,0 1 2,3 2 29,-1 3-42,2-2 46,-11 4-37,21 4 2,-8-2 1,1 3-4,-1 2 6,2 2-1,2 1-3,1 3 5,0-1-1,-2 2-1,5 1 6,-1 2-5,-1-3-1,-1 1-3,-1-2-9,2 0-4,-1-1-5,-2-2 21,4 0-7,-2-2 6,-1 0 5,0-4-2,1 0 8,1-2 0,-1-2 4,1 0 4,-2-2-6,2-2 8,-1 1-7,-2-4 9,1 2 37,-3-5-28,3 0 24,-6 0 16,3-4-5,-5 1 23,-2-1 38,-4-1-21,0 0 43,-3 0-21,-3 0-42,0-2-69,-5 0 0,-5 0 0,2 3 0,-4-1 0,-2 2 0,-1 1 0,1 3 0,-3 2 0,2 0 0,-1 2 0,0 1 0,1 1 0,-3 3 0,2 0 0,1 3 0,0-2-7,3 3-343,-2 0-79,6-2-93,-3 4-156,5-1-120,-2 1-911,3 1-1388</inkml:trace>
  <inkml:trace contextRef="#ctx0" brushRef="#br0" timeOffset="17691.34">7559 2643 548,'5'-11'635,"-1"3"-65,-4 8-8,8-14-68,-8 14-24,6-11-37,-6 11-22,1-11-57,-1 11-48,3-10-25,-3 10-47,0 0-17,-3-10-38,3 10-23,0 0-13,-12 3 6,5 4 0,-2 3-11,0 3-18,-2 3 0,1 3-27,-3 5 4,4 1-27,0 0-4,2 0-12,4 0-5,-1-1-12,3 1-3,2-1-3,4-1-3,0 1 2,4-4 0,3 0-5,5-1-3,3 0 3,3-5-6,2-1-2,3-4-2,3-2-9,-2-3 14,2-3-18,1-1 15,4-4 8,1-1 3,-4-3 4,2-1 2,0-4 5,0-1 17,-6-1 14,-3-2-11,-3-2-12,-4-1 4,-1-3 3,-7-1 8,-1-1-13,-6 1 6,-2-2-8,-4 1-20,-4-4-27,-5 0 0,-1 3 0,-5 2 0,-4-4 0,-5 5 0,-3 3 0,1 6 0,-2 2 0,0 3 0,-4 4 0,4 4 0,-1 2 0,-2 5 0,-2 2-28,3 1-233,3 4-106,3 0-150,1 4-155,4 0-150,2 1-923,6 3-1433</inkml:trace>
  <inkml:trace contextRef="#ctx0" brushRef="#br0" timeOffset="18356.16">9954 3500 143,'0'0'799,"8"-8"-155,-8 8-42,3-9-68,-3 9-66,0 0-49,2-15-26,-2 15-34,-5-9-40,5 9-33,-12-10-5,12 10-18,-22-7-2,11 7-14,-6-3-15,0 6-6,-3 0-24,-4 3-23,-6 5-19,2 2-29,-5 4-11,2 4-15,1 3-13,0 1-13,5 2-2,2 1-14,2 1-15,6-2 6,1-1-11,7 0-6,4-1-11,3-4 2,5 3-1,4 3-9,4-3-5,6-2-5,8 2 5,2-4-2,5-2 5,4-2-10,1-3-4,3-2 4,2-4-7,2-3 1,-7-1 4,3-3-6,-3-2 6,-1 0 0,-3-4-1,-2 2-3,-1-5 11,-4-2-1,-2 2-5,-6-4 7,-3 1 9,-2-5 3,-6-2 12,0 1-16,-7-6-20,-2 0 0,-6-5 0,-3-1 0,-5-5 0,-5 2 0,-5 1 0,-2 0 0,-3 4 0,-3 1 0,-3 4 0,-1 2 0,-1 4 0,1 3 0,6 3-24,2 4-201,2 3-131,5 1-118,2 6-139,-2 1-175,2 6-1015,6-2-1504</inkml:trace>
  <inkml:trace contextRef="#ctx0" brushRef="#br0" timeOffset="19016.04">12304 4831 242,'-7'-12'666,"0"2"-126,-2-2-28,0 2-47,0 1-20,-2-1-43,-2 1-35,1 1-40,-2 2-1,-1-1-29,-1 3-6,-2 2-38,0 0 2,-3 4-23,0 4-1,-2 2-23,-4 7-8,-2 4-31,1 3-13,1 2-11,3 5-20,2-2 12,1 2-23,1 0-12,9-2-16,-2-1-13,3 1-1,6-5-12,-1 2 17,5-3-39,5 1 16,-1-2-34,6 0 33,3-2-46,1-3 27,5 2-29,5-3 28,3-2-25,4-3 17,2-3-32,3-3 33,2 0-36,1-3 11,1-3 0,0 0 1,2-5-3,0-2 4,-2-1-3,-4-4 6,-4-2-2,-8 3 4,-1-6 7,-1 0 4,-7-4-7,0-2 10,-7 0-5,-3-6 10,-3 6-9,-4-4-2,-3 1 1,-5-2 2,-3 4-7,-2 2-1,-3 1 1,-3 4-4,-3 2-8,-1 3 0,-4 2-18,2 3-49,0 4-56,0 4-73,1 2-41,-1 4-116,0 1-84,-3 6-137,-1 6-134,0 2-205,8-2-512,0 4-1033</inkml:trace>
  <inkml:trace contextRef="#ctx0" brushRef="#br0" timeOffset="19663.64">14169 5799 2,'-5'-10'761,"-4"0"-169,3 1-71,-3 0-52,-1 1-41,1-1-39,-2 3-10,0-3-47,-2 4-5,2 2-38,-1-1-23,-3 3-31,1 2 4,-4 3-7,-5 1-15,-1 4 16,-1 4-17,1 4-9,-6 2-30,4 5 0,1 0-22,4 1-21,4-1 15,0 1-60,6 1 26,0 0-57,4-2 35,5 0-52,2-4 31,2 4-47,3-2-5,4 0 8,4 0-13,6-3 2,2-2-1,2-1-3,2-3-5,4-1 0,2-3 2,1-4-6,-1-1 15,-1-4-15,1 0 32,3-4-35,0 0 29,-1-3-33,0-1 48,-3-3-22,-1 0 69,-2-4-30,-4-1 38,0-2-76,-4-3-24,-2-1 0,-4-3 0,-6-2 0,-2 2 0,-4-1 0,-2-1 0,-6-5 0,-3 4 0,-5-5 0,-1 7 0,3 2 0,-6 5 0,-1-1 0,0 3 0,0 3 0,-1 2 0,1 3 0,-2 1 0,-1 3 0,4 1 0,-2 3-32,0 1-404,2 1-100,1 2-151,-1 2-179,4 0-913,0 0-1475</inkml:trace>
  <inkml:trace contextRef="#ctx0" brushRef="#br0" timeOffset="20711.22">14018 1581 668,'7'-20'591,"-1"-2"-57,-1 2-44,2-2-54,0 1-40,0-1-29,-1 1-10,2 2-47,-6 3-8,4 0-46,0 3-33,-5 3-41,-1 10-42,4-15-23,-4 15-8,0 0-13,0 0 8,0 0 22,-18 10-32,3 0 16,-4 4-24,-3 3 10,-5 4-11,-6 0-13,-1 1-38,-5-1 19,3-1-24,-2 1 22,0-4-32,2 1 18,0-3-27,4-2 31,5-1-35,0-2 20,6-3-26,0 1 26,3-3-26,2-4 29,2 2-29,14-3 15,-24-3-31,12-1 22,4-2-1,-1-1-5,3-2-5,-2-6 1,2-1-3,1-2-28,3-2 23,0 1-31,0-2 34,2 2-22,2 0 24,-2 1-24,4 2 23,-2 2-22,1 3 23,1 4-31,-4 7 25,12-10-18,-12 10 16,17 5-22,-5 2 20,-1 3-37,2 2 19,1 3 5,3 4-2,4-1-12,-3 1 20,4 2-13,-1-2 28,6 1-22,-3-2 29,6 2-18,1-3 23,-2-3-20,1-1 22,1-4-17,1-1 14,3-1-10,-1-5 21,2 1-11,-3-3 4,4-4-19,-5-2 20,3 1-18,-5-4 26,-3-5 22,0 1 5,-6-4 15,-2 0 28,-4-4-19,-3-1 29,-5-3-44,-3 1 53,-6 0-50,-3-1 33,-2-3-50,-7 1 50,-2 4-57,-3 0 46,-2 4-56,-2 0 40,-4 7-58,0-1 42,-1 5-55,1 4 41,-2 1-44,2 4 17,0 2-116,-5 5-38,5 2-88,-2 4-102,5 2-160,-3 6-137,0 2-224,9 0-473,2-2-938</inkml:trace>
  <inkml:trace contextRef="#ctx0" brushRef="#br0" timeOffset="21547.15">14126 2684 435,'7'-13'667,"-7"13"-92,3-11-41,-3 11-47,4-9-45,-4 9-39,0 0-50,2-10-39,-2 10-48,0 0-37,0 0-6,0 0-17,-18 4-10,9 2-9,-4 2-11,-3 3-21,-5 1-18,1 2-4,-4 3 3,-2 0 9,-3 2-30,0 1-15,-2-1-4,-1 1-23,3-1 2,2-4-16,0 2-22,-2-5-3,5 2-3,-1-1-7,2-4 9,3 1-13,2-1-2,0-1 11,3-3-17,1 1 4,3-3 9,11-3-1,-21 2-19,21-2 0,-15-2-9,15 2 2,-12-10-2,8 2 12,4 8-16,-3-19 10,4 7-9,1-2 10,2 0-5,2-1 1,0 3-8,3-2-1,-1 0 2,4-1-1,-1 5-2,0-1 8,3 1-7,-3 4-6,3-1 4,1 5 12,1-3-9,-1 5-13,2 2-27,0 1-10,2 3-2,3 0-7,-2 3-3,4-1-7,-3 4 40,1 0-10,5 2 2,-4 1 10,4 0 0,-4 0 15,3-1-1,-1 0 10,-1 1-1,2-4 5,-2 2-2,-1-2 3,-1-5 5,1 3 2,1-3-2,-1-2 9,-4-2-4,2-1 3,0-2 0,-1 0-5,0-4 18,1 1 20,-2-3 22,2-2 15,-3-3 1,-1 1 11,-2-3 14,-2-2 28,-5 0-12,2-2-25,-6 1 0,-1 0 6,-1 0 1,-4-2-8,-3 3-10,1 0-17,-4-1-10,-1 2-7,-3 0-7,-2 2-12,-2 1-4,2 4-13,-1 1 7,-1 0-16,3 3 4,-2 0-28,2 0-58,-1 4-36,14 0-66,-23 0-51,23 0-64,-23 3-86,23-3-67,-19 6-123,9-1-125,-1 2-206,1-2-388,2 1-895</inkml:trace>
  <inkml:trace contextRef="#ctx0" brushRef="#br0" timeOffset="22987.45">14149 3807 682,'10'-13'637,"0"1"-80,-2 1-41,-3 2-59,1 1-63,-6 8-32,6-12-73,-6 12-1,0 0-49,-6-9 17,6 9-34,-19 6 6,3 0-26,-7 5-7,-3 1-14,-7 5-20,-6 3-22,1 0-1,-2 1-31,-2 1-10,2-1-10,0-1-3,-1-1-18,5 1-11,0-4-9,1 1-7,5-3-9,5-3 1,-2 0 26,5-3-49,2 0 1,2-3 2,2-1-2,2-3-1,14-1-1,-24-1-2,13-2-14,2-3 2,1-2-3,0-1-3,3-4-2,-1 0 0,2-4-3,1-1-4,3-2 21,0 2-9,3-2 0,-1 1 0,2 1-4,0 0 2,-1 3-5,3 1-5,2 1 2,-2 7-1,1 0 4,-7 6 2,18 0 6,-7 3-4,2 2 5,-1 6-14,3 2 3,1 4-5,2 1 1,2 4-3,3 2 15,2 0 1,-1 0-6,3-1-4,4-2 10,-2-1-1,-2-6 7,1 1 1,1-5 0,0 0 2,1-4 4,-2 0-5,0-4 4,-1-2-4,2-1 2,-2-3 0,4-3 10,-4-2 18,0-3-1,-3-1 28,-3-4-1,-2-1 10,-4-2 1,-2-2 9,-5 0-7,-2 0 9,-4-2 26,-4 5-23,0-5 4,-5 4-11,-1-2-25,-5 5-6,-2 2-11,-3 2-6,-1 1-6,-1 4-2,-1 3-7,0 0-35,0 5-77,2 3-55,-2 2-79,-2 4-114,2 1-131,-4 6-183,4 5-249,-4 2-514,0 5-1037</inkml:trace>
  <inkml:trace contextRef="#ctx0" brushRef="#br0" timeOffset="23775.73">14245 4973 419,'0'0'757,"2"-16"-117,-2 16-70,4-12-62,-4 12-70,2-11-43,-2 11-37,-6-9-47,6 9-56,-8-3-3,8 3-7,-16 3-26,0 2-4,-1 3-17,-4 1-19,-6 4 1,2 3-15,-9 2-22,-1 1 1,-1 0-11,-1 0-42,1 2 2,1-1-9,1-3-14,2 0-32,5-2 7,-2-1-6,6-2-4,2-2-10,2-1 2,3-3-5,1 1-3,-1-2-1,7-3-5,-2 1-8,11-3 6,-14-3-17,14 3-16,-11-10 1,11 10-21,-4-17 13,4 17-12,2-23 20,0 8 2,2 0-4,-1-1-8,3-2 8,4 1 5,-3-2 0,3 4 3,-3 1-5,3 0-1,0 4 4,-1 0 2,3 2 3,-1 1 1,3 5-11,-1 2 14,-2 1 3,7 3-10,0 3-14,0 0-7,0 4 7,2 3-9,3 3 4,1 0 14,-1 2-6,4 3 23,-5-5-16,5 6 21,-2-5-16,-2-1 13,2-1-14,-2-3 23,-4-1 0,4-2 2,-3-2-6,2 0-3,1-3 4,-3-4-19,0 2 24,2-3-14,-1-3 20,1-1-5,1-2 39,-3-2-5,-2-1 25,-2-4 28,-3-1-4,-1-3 8,-3-1 0,-5-2 5,-4 3 15,0-3 10,-3-2-14,-5 2-13,-1 1-22,-1 0-11,-1 5-17,-3-1-10,1 2-12,-5 2-5,5 3-9,-3 1 3,0 0-12,1 4-8,-3 1-72,2 0-78,3 2-66,-4 3-118,0-1-111,1 1-110,1 4-167,1-1-224,1 0-568,-1 3-1142</inkml:trace>
  <inkml:trace contextRef="#ctx0" brushRef="#br0" timeOffset="28767.05">7913 1680 4,'4'-12'757,"0"0"-152,0 0-74,-1 0-28,1-2-82,0 4 19,1 0-21,-1-2-16,-1 3-24,-2-2-28,-1 11-16,2-16-9,-2 16-31,-1-12-42,1 12-44,-8-10-26,8 10-40,-20-1-11,2 4-24,-2 5-4,-8 3-4,-7 4-18,-2 2-12,-3 0-10,1 2-22,-3 2 2,1 0 1,0-2-9,0 2-5,4-1 6,1-1-18,3-2 6,5-4-7,2 1-4,5-4 0,3-1 0,2-1-3,2-3-3,2-3-11,1 1-5,11-3-20,-16-4-6,8-2-22,8 6 5,-8-15-11,7 3-2,1 0-17,1-5 3,1-2 0,3-1 6,0 0 19,1-1 8,2 3 11,1 1 4,-1 2 3,2 2 7,0 4 4,0 1 3,2 2 8,-1 3 7,3 5-7,0 1 1,1 4 3,2 0-6,2 5-6,3 3-7,-1-1-15,2 5 27,-1-1-13,7 3 25,0-1-22,0 1 35,1-2-26,-5-5 16,2-1-18,1-1 20,-1-4-13,-1-1 18,-2-2-21,1-3 24,-3-2-18,1-2 24,2-1-16,-3-2 35,-1-3-18,-1-1 45,-2-3-5,-2-1 10,-5-2-6,1-2 1,-5-2 0,-4 1-13,-2-2 6,-3-3-15,-4-2 9,-3 0 3,-2 0 0,-2 3-10,-2 5-12,1 0-2,-3 4-12,1 2-4,-1 1-2,0 5-38,1 1-72,0 4-67,-1 2-69,-1 0-85,1 5-116,-3 3-140,3 5-144,-6 2-795,1 1-1141</inkml:trace>
  <inkml:trace contextRef="#ctx0" brushRef="#br0" timeOffset="29679.47">7927 3728 619,'0'0'749,"-1"-15"-105,1 15-53,-1-14-36,1 14-78,-2-12-29,2 12-62,-5-10-48,5 10-51,-6-10-30,6 10-40,-13-6-11,13 6-16,-19 1-15,5 3-19,0 0-29,-7 5-23,-3 3-8,-1 2-30,-2 3 1,-4 0-13,-2 3-4,0-1-21,-1 1 16,2-2-22,0 0 4,6-3-7,-1-1-2,1-2 1,4-2-7,2 0-18,-2-1 20,4-3-2,1 1 7,1-3-5,2-2-4,3-1-13,-3-2 8,3-1-6,2-2-12,-1-3 2,3 1 2,0-3 0,2-3-3,1-1 8,-1-1-15,4-1 3,1 1-3,1 0 2,3-1 1,0-1 0,0 2 5,2 2 1,2-1-5,0 3 3,1 2 4,2 0-6,0 4 5,2 3 0,2-1-2,2 4-3,2 2 0,2 1 1,3 4 14,4 0-20,1 6 26,6 2-22,-1 0 22,2 0-26,-1 1-6,0 0-7,0-3-2,1 1-3,-2-1 1,-3-5 2,0-1-1,-2 1 8,2-3 1,-5-3 4,1 0 7,-1-3 5,-3-2 7,-1 0-4,2-2 4,-1 0 6,-2-3 24,-1-2 37,-2 0-15,-2-2 32,-3-2 0,0-1 10,-4 0-6,-3-4-3,-2 0 6,-3-1-15,-1-3 3,-4-1-11,-3-3 7,-3 1-13,-3 1-12,-3 2-1,0 1-7,-3 4-14,1 4-3,-3 0-6,0 6-5,-4-1-50,2 3-63,2 4-77,-5 3-101,-1 0-114,2 3-159,-3 6-177,-6 3-963,6 0-1369</inkml:trace>
  <inkml:trace contextRef="#ctx0" brushRef="#br0" timeOffset="30183.16">7715 4861 695,'-1'-11'751,"1"11"-88,0-22-14,0 22-45,0-19-44,1 6-19,-1 13-78,0-18-9,0 18-17,-1-17-37,1 17-45,0-12-52,0 12-51,0 0-48,-1-15-30,1 15-18,0 0 38,0 0-20,-3 17-12,2-5-162,-1 5 0,1 3 0,0-1 0,-1 5 0,1 0 0,0 4 0,1-2 0,0 0 0,1 0 0,0-1 0,1 0 0,0-2 0,1 1 0,0-5 0,-1 1 0,-1-3 0,2 0-47,0 0-450,-1-4-130,2 3-162,-4-2-160,1-1-722,-2 4-1339</inkml:trace>
  <inkml:trace contextRef="#ctx0" brushRef="#br0" timeOffset="31168.59">7752 6242 171,'0'0'588,"3"-19"-91,-1 8-78,1 1-10,-2-3-38,2 2-44,-2 0 6,0-2-10,0 1-27,1 0 18,-1 0-13,0 2-3,1-2-40,-2 12-9,0-21-33,0 21 35,0-17-19,0 17 46,-2-14-78,2 14-28,2-11-27,-2 11-22,0 0-23,-3-12-17,3 12-12,0 0-7,-9 6 29,9-6 31,-11 18-37,3-5 27,-1 4-51,-1 2-17,0 0-7,0 2 0,-3 2-2,0 3-7,-1-3-8,5-2 2,-2-2-11,1 1 5,0-1-7,1 0-1,0-2-2,0-3-3,2-1 3,0 1-7,1-4 2,-1-3 0,4 3 6,3-10 4,-8 12-5,8-12-5,-4 10 1,4-10-3,0 0-7,0 0 0,0 0-3,0 0-1,0 0 1,13-7 1,-13 7 0,16-9-1,-5 5 2,3-3 1,0 2-11,2 1-14,1 1 0,2-2-9,3 3-13,-2-1 8,2 3-11,1-2 3,0 0-4,0 2-3,1 0-3,-1 0-3,1 0 11,0 0-10,0-1 15,0 1-4,-1 1 7,-1-2-10,1 1 22,-1 0-20,-2 0 25,-2 0-13,-2-1 24,-1 1-13,0 0 26,-2 0-14,-13 0 24,20 0-17,-20 0 17,16-1-19,-16 1 14,12-2-20,-12 2 25,0 0-19,9-5 23,-9 5-23,0 0 17,0 0-15,-1-12 18,1 12-15,-7-9 21,7 9-13,-11-10 15,5 2 0,-1 3 38,0-4-3,-4 1 6,2-1 21,0 1 10,-1-1 9,1 2 12,3 2 37,-1-2-37,7 7-1,-12-8-11,12 8-12,-10-6-23,10 6-2,0 0 3,-12 6 6,7 2 40,2 3 0,1 3-78,1 4-28,-1 3 0,1 2 0,1 5 0,0-1 0,0 5 0,1-1 0,1 3 0,-1 0 0,-1-3 0,1-2 0,0 0-93,1-1-344,-1-2-134,-2 3-114,1-1-215,-3-3-839,1-1-1426</inkml:trace>
  <inkml:trace contextRef="#ctx0" brushRef="#br0" timeOffset="33647.23">9876 1550 442,'0'0'351,"0"0"-36,0 0-55,0 0-18,0 0-48,0 0-6,0 0-26,0 0-1,0 0-33,0 0 5,0 0-15,0 0-1,0 0-13,0 0-1,0 0-13,7-6 4,-7 6-14,0 0-3,0 0-3,0 0 2,0 0-6,0 0 0,0 0 1,0 0-12,0 0 6,0 0-10,0 0 3,0 0-13,0 0 12,0 0-21,0 0 2,0 0-16,0 0 7,0 0-14,8-6 8,-8 6-6,0 0-1,0 0-7,0 0 13,0 0-17,0 0 15,0 0-13,0 0 10,0 0-14,0 0 26,0 0 1,0 0-3,0 0-7,0 0-5,0 0 0,0 0 1,0 0-12,0 0 9,0 0-11,0 0-5,0 0 9,0 0 1,0 0 3,0 0 0,0 0-8,0 0 10,0 0-9,0 0-13,0 0 9,0 0 19,0 0-2,0 0 5,8-5 3,-8 5-3,0 0 3,0 0 9,0 0-1,0 0 7,0 0-8,0 0 8,0 0 15,0 0-17,0 0 10,0 0 1,0 0 1,0 0-6,0 0 12,0 0-10,0 0-2,0 0 0,0 0 8,0 0-18,0 0-3,0 0-2,0 0-3,0 0-2,0 0-5,0 0 2,0 0-5,0 0 0,0 0 5,0 0-8,0 0-5,0 0-1,0 0 2,0 0-2,0 0-5,0 0 2,0 0-2,0 0 1,0 0-6,0 0 4,0 0 1,0 0 8,0 0-11,0 0 1,0 0-9,0 0 11,0 0 1,0 0-1,0 0-1,0 0-2,0 0 2,0 0 2,0 0 2,0 0-5,0 0 6,0 0-10,0 0 4,0 0-2,0 0 8,0 0-6,0 0 1,0 0-5,0 0 3,0 0 0,0 0-7,0 0 2,0 0 6,0 0 0,0 0 3,0 0-3,0 0 3,0 0-1,0 0 0,0 0 0,-7 6-3,7-6 4,0 0 0,0 0 3,0 0-6,0 0-1,0 0 7,0 0-6,0 0-9,0 0 10,0 0 0,0 0 0,0 0-1,0 0 2,0 0 6,0 0-7,0 0-8,0 0 9,0 0-2,0 0 2,0 0-2,0 0 1,0 0-1,0 0 0,0 0-4,0 0 4,0 0 0,0 0 11,0 0-8,0 0-3,0 0-2,0 0 2,0 0-1,0 0-3,0 0 5,0 0 2,0 0 1,0 0-6,0 0 1,0 0 0,0 0-3,0 0 2,0 0 0,0 0 0,0 0 2,0 0 0,0 0 3,0 0-4,0 0-2,0 0 4,0 0 3,0 0 7,0 0-16,0 0 1,0 0 3,0 0-4,0 0 3,0 0 0,0 0 1,0 0-1,0 0-1,0 0 13,0 0-4,0 0-10,0 0-1,0 0-1,0 0 2,0 0 5,0 0-8,0 0 8,0 0-12,0 0-7,0 0 3,0 0 13,0 0-10,0 0 1,0 0-5,0 0 11,0 0-4,0 0 0,0 0 5,0 0-7,0 0 9,0 0-13,0 0 15,0 0-1,0 0 4,0 0-4,0 0-9,0 0 6,0 0-3,0 0 6,0 0-4,0 0 1,0 0-2,0 0 4,0 0-4,0 0 1,0 0-4,-6 6 2,6-6 9,0 0-10,0 0 8,0 0 0,0 0 2,0 0-4,0 0 0,0 0 0,0 0 4,0 0-7,0 0-1,0 0 8,0 0 2,0 0-4,0 0-3,0 0 24,0 0-25,0 0 2,0 0 4,0 0 1,0 0-15,0 0 13,0 0 35,0 0-38,0 0-5,0 0 5,0 0 3,0 0-3,0 0 2,0 0-2,0 0 5,0 0-3,0 0-4,0 0 1,0 0 5,0 0 0,0 0-3,0 0 4,0 0 0,0 0-2,0 0-2,0 0 5,0 0 0,0 0-1,0 0 6,0 0-15,0 0-10,0 0 17,0 0-1,0 0 4,0 0-4,0 0 3,0 0-2,0 0-3,0 0 8,0 0-4,0 0-4,0 0-5,0 0 17,0 0-14,0 0 2,0 0 3,0 0 0,0 0-4,0 0-5,0 0 9,0 0-6,0 0-4,0 0-9,0 0 5,0 0 6,0 0-16,0 0 21,0 0-1,0 0-5,0 0 2,0 0 9,0 0-5,0 0 2,0 0 7,0 0-13,0 0 8,0 0-7,0 0 2,0 0-1,0 0 6,0 0-3,0 0 3,0 0 3,0 0-2,0 0 4,0 0-14,0 0 6,0 0 1,0 0 4,0 0 0,0 0-1,0 0 2,0 0-1,0 0-1,0 0-1,0 0 3,0 0-3,0 0-6,0 0 3,0 0 6,0 0-1,0 0-5,0 0 7,0 0-5,0 0 1,0 0 0,0 0 7,0 0-8,0 0-5,0 0-1,0 0 1,0 0 5,0 0 0,0 0-2,0 0 2,0 0 0,0 0 0,0 0 11,0 0-11,0 0-9,0 0 6,0 0 5,0 0 6,0 0-11,0 0 3,0 0 1,0 0-2,0 0 3,0 0-2,0 0 0,0 0 0,0 0-8,0 0 5,0 0-2,0 0 10,0 0 5,0 0-13,0 0 3,0 0 2,0 0-5,0 0 3,0 0-2,0 0-9,0 0 3,0 0 13,0 0-2,0 0 1,0 0-15,0 0 10,0 0 4,0 0 5,0 0-8,0 0 6,0 0-5,0 0-1,0 0 0,0 0-4,0 0-8,0 0 15,0 0-1,0 0 5,0 0-7,0 0 2,0 0-3,0 0 2,0 0 1,0 0-22,0 0-12,0 0-1,0 0-18,0 0-17,0 0-37,0 0-25,0 0-49,0 0-50,0 0-45,0 0-63,0 0-86,0 0-598,0 0-631</inkml:trace>
  <inkml:trace contextRef="#ctx0" brushRef="#br0" timeOffset="34462.76">9992 1398 4,'3'-16'771,"1"2"-176,-2 0-62,2-2-7,-2 1-69,1 1-48,-2-1-38,-1 4 18,0-2-25,0 13-41,-2-20-73,-1 10-52,-3 2-36,-2 2-4,-2 3 6,-4 1-30,-3 4 12,-3 5-36,-7 5 20,-2 7-44,-1 5 18,1 4-8,1 1-3,3 5-10,0 1-12,2 0-16,1-1-8,5 1-6,4 0-7,4-6-4,3-4-10,5-2-2,4 2-6,3-4-1,4-1 2,8 1 1,3-4-1,2-2-25,2-5 11,-1-1 4,2-3-1,0-1-5,2-4 0,-5-1 5,2-1 0,2-3-2,-3-1 2,-2 0 1,-1-3 11,-2-1-8,-6 0 2,-1 0 5,-4-4 1,-2 2-7,-3 1 3,-3-2-4,-1 2-6,-4-2 8,-2 3-1,-3 1-4,-4 0-1,1 1-3,-5 5 4,1 0-7,-3 4-10,1 0-55,-3 5-63,0 1-91,-2 5-83,3 1-149,0 5-191,1 2-203,2-1-560,4 2-1013</inkml:trace>
  <inkml:trace contextRef="#ctx0" brushRef="#br0" timeOffset="35176.06">10059 2560 824,'0'0'648,"-3"-18"-76,3 18-36,-2-21-47,-1 9-57,-1-1-42,-2-1-39,-3 2-37,0 2-3,0-1-25,-4 1-33,0 3-44,0 1-27,-3 1-1,3 3-44,-2 2-13,-2 2-17,1 3-2,-3 2-19,2 4-4,-1 1-22,4 1 3,-1 0-22,3 1 2,3-1-19,0 0 5,3 0-16,3-2 4,1-1-7,2-10 1,1 21-4,3-13-5,2 0-7,4-2 11,1 0-26,0-2-24,3-2-12,0-1-25,1-1 9,2-1-1,1-3 17,0 2-7,0-5 10,1-1 7,-1-1 17,0-1-1,0-2 14,-3-1-7,0 1 13,-2 0-6,-3 3 13,2 0-5,-3 0 24,-3 2 34,1 0-25,1 2-4,-8 5-1,11-9-10,-11 9 3,0 0 12,11 3 12,-11-3 10,9 14-3,-5-4 5,1 2 6,-1 2 13,0 0-18,1 2 6,0 1-19,-3-1 7,2 2-14,-1 0 11,1 2 4,0 3 39,0-2-7,-1-2-11,1 0-22,-1-1 9,-1 0-23,1-1 4,-1-2-21,2 1 18,-3-3 9,2-1-30,0 0-9,-2-2 12,-1-10-22,4 19-28,-4-19-36,2 14-62,-2-14-57,3 12-65,-3-12-97,0 0-171,-3 15-163,3-15-242,-2 9-443,2-9-973</inkml:trace>
  <inkml:trace contextRef="#ctx0" brushRef="#br0" timeOffset="35838.92">9945 4743 803,'-5'-11'769,"2"1"-78,3 10-72,-4-16-63,4 16 7,-2-13-73,2 13-54,-4-11-73,4 11-33,0 0-60,-4-8 1,4 8 3,0 0-10,-2 11 14,0-1-28,2 5-28,-1 3-6,0 4 3,-1 6-16,2-2-99,0 2-104,0 1 0,0 1 0,2 2 0,-1 1 0,0-5 0,2-1 0,-1-1 0,1 0 0,0-4 0,0 2 0,1-4 0,-1-1 0,2-2 0,-1-4 0,-2 1 0,1-3 0,1-1-48,-2 0-405,-2-10-84,4 16-180,-4-16-207,4 11-818,-4-11-1427</inkml:trace>
  <inkml:trace contextRef="#ctx0" brushRef="#br0" timeOffset="36727.65">10001 6284 813,'0'0'716,"9"-6"-96,-9 6-41,9-8-38,-9 8-67,6-7-4,-6 7-47,6-6-36,-6 6-32,0 0-34,0 0-40,7-8 15,-7 8-88,0 0 2,0 0-59,0 0 24,-11 4-33,3 1 26,-4 3-59,-4 4-16,-2-1-10,-6 4-9,-2 0-7,-6 2-8,-1 0-4,-2 3-2,-1-2-8,0-2 9,-3-1-20,3 0-3,-1-1 0,7-1-12,0-5-2,2 3-6,4-5-2,1 0-1,4-1-2,2-2-3,-1 1-3,6-4 0,-4-2 0,5 0 0,0-3 0,1-4-5,1-1-18,3-3-4,2-3 25,0-1-42,3-3 33,1 1-48,1-5 44,2-2-35,1 3 40,1-3-27,0 3 43,3 0-42,-1 3 36,1 1-34,0 2 35,1 2-32,-1 5 31,3 1-39,-2 4 39,3 3-28,-12 2 18,23 5-31,-10 2 44,3 3-37,0 4 33,1 1-43,1 4 23,2 3 26,2 0-44,0 1-4,3-1-1,-3 0-10,2-3-14,-2-1 6,2-4-1,0 1 0,2-1 3,-6-5 12,5-2 0,-2 1 1,1-5 10,1 2 6,-3-5 7,1-3 2,3 1-1,-2-3 13,0-2 36,-2-1-10,0-1 18,-2-2 7,-3 0 18,-1-3 20,-3 1 8,0-4 42,-7 3-36,1-1 31,-5 0-42,-2 2 23,-1 0-49,-2-1 29,-3 2-50,0-1 25,-6 2-44,2 3 23,-4-1-32,1 4 14,-2 0-36,1 0-8,1 3-91,-2 2-15,0 0-116,0 0-89,-1 3-98,-1 2-174,3-1-187,-1 1-890,0 2-1354</inkml:trace>
  <inkml:trace contextRef="#ctx0" brushRef="#br0" timeOffset="39840.41">11646 1453 157,'0'0'534,"-8"-7"-82,8 7-69,-6-8-33,6 8-29,-7-7-20,7 7-18,-9-5-20,9 5-15,-9-7-35,9 7-4,-5-9-2,5 9 8,0 0-9,-6-10-21,6 10-13,0 0 5,-7-10-31,7 10-2,0 0-23,0-10-16,0 10-16,0 0 24,2-14-26,-2 14 3,4-10-33,-4 10 12,7-12-27,-7 12 20,7-9-14,-7 9 25,11-8-33,-11 8 15,14-10-18,-4 7 23,1-1-22,1 2 14,5-2-15,-2 1 26,3 3-27,-4 0 16,5 0-31,0 0 16,-4 3-30,1-1 24,-2 4-27,-1-1 18,-1 4-18,-2-1 20,-4 2 0,0 1-3,-5 0-4,-1 3-2,-3 1-4,-5 1 1,-1 2-2,-1 1-1,-4-3-2,1 2-1,-3-3-6,3 1 7,-2-2 1,1 1-13,-2-2 18,5-2-11,0-1-1,1-2-1,3-3 3,0 4-6,7-9-5,-11 8 5,11-8-12,0 0 1,-8 7 0,8-7 6,0 0-3,0 0 0,19-1 2,-19 1 2,19-3 3,-6 2 2,1-1-2,3 2 2,2 0-5,2 0 7,0 3 10,4 1-11,0-1 2,-3 3 0,1-1-1,-1 3 2,-4 1-2,-3-1 7,-1-1-5,-4 3 5,-2-1 2,-4 1 12,-4-10-9,0 19 8,-4-9 12,-3 1-16,-1-1 6,-4 1-14,-5 0 3,-1 0-1,-1-2-2,-3 3 1,-2-4 3,0-2-6,0 2-2,-1-1-20,1-2-73,-1-3-89,0 1-97,5-2-101,2-1-123,-3 0-170,1 0-887,5-2-1195</inkml:trace>
  <inkml:trace contextRef="#ctx0" brushRef="#br0" timeOffset="40518.51">11942 2431 230,'0'0'801,"2"-17"-122,-2 17-58,2-17-51,-2 17-18,1-14-50,-1 14-39,-1-13-69,1 13-58,-6-12-64,6 12-35,-11-9-18,11 9-31,-19-1 4,6 6-5,-6 5-6,-3 4-9,-2 10-11,-3 2-20,-1 3-20,4 1-16,-3 4-20,2 0-11,4 0-14,1 2-11,4-2-11,1 0-6,5-3-5,3-4-4,2 0-5,4-4-3,4 0 2,3 0-5,2-4-2,5 1 4,3-5-14,2 2 9,5-5-7,1-3-2,3-2 2,0-4 5,0-1-4,2-3 0,0-2-1,-2 1 0,2-4 2,-4 0 1,-2-2 7,-1-2-5,-4 1-1,0-6-1,-5 1-6,-3 1 6,-4 1 5,-5 0-10,-1 0 3,-2 1-9,-5 0 2,-5 1 2,-3 2 5,-1 2-2,-4 1 1,-2 2-1,-1 3-4,-4 1-3,-1 4-10,-1 3-67,-2 1-77,1 5-100,-1 3-95,1 3-117,2 2-135,5 2-123,-1 2-912,6-4-1302</inkml:trace>
  <inkml:trace contextRef="#ctx0" brushRef="#br0" timeOffset="41192.58">11747 3742 324,'0'0'785,"0"0"-124,-13-5-21,13 5-59,0 0-40,-12-7-44,12 7-61,0 0-57,-5-10-35,5 10-25,5-8-26,-5 8-5,16-11-7,-5 6-13,4-2-31,3 5-7,1-4-31,2 4-36,2 1-16,-3 0-29,3 2-18,-3 1-17,1 2-15,1 1-21,-4 5 3,2-3-8,-7 4-6,1 0-2,-7 3-34,-3 0 0,-2 4 0,-6 1 0,-2 2 0,-6 3 0,-3 4 0,-4-1 0,-1 1 0,-2 0 0,-3-2 0,0-1 0,3 0 0,-1-5 0,3-1 0,2-2 0,2-3 0,1 0 0,5-3 0,-2-2 0,3-1 0,1 0 0,2-2 0,6-6 0,-5 11 0,5-11 0,5 6 0,-5-6 0,18 3 0,-5-3 0,5-1 0,1-2 0,7-1 0,3 1 0,3-3 0,4 1 0,7-3 0,1 1 0,-1-2 0,-2 1 0,-6 1 0,-2 0 0,-1 0 0,-7 2 0,0-1 0,-6 2 0,-4-1 0,1 2 0,-3 1 0,-4-2 0,3 1 0,-12 3 0,13-4 0,-13 4 0,0 0 0,0 0 0,8-4 0,-8 4 0,0 0 0,0 0-264,0 0-265,-19 1-102,19-1-142,-19 5-181,9-3-642,0 1-1247</inkml:trace>
  <inkml:trace contextRef="#ctx0" brushRef="#br0" timeOffset="42240.6">11962 5884 21,'0'0'738,"-13"-1"-160,13 1-61,-12-2-28,12 2-25,0 0-6,-15-3-39,15 3-2,0 0-47,-12-2-7,12 2-13,0 0-22,0 0-23,-11-4-14,11 4-23,0 0 10,0 0-48,0 0-16,5-11-35,-5 11-17,16-7 3,-4 4-1,5-1-10,0 0-8,4 3-23,0-1-123,2 2 0,0 2 0,2-2 0,0 4 0,-4 1 0,2 1 0,-2 1 0,-4 0 0,1 3 0,-5-2 0,0 3 0,-3 0 0,0 1 0,-6 1 0,-2 0 0,-2-1 0,-3 2 0,-5 4 0,-5-1 0,-2 4 0,-2-2 0,-3 1 0,-3 0 0,-3 1 0,3-4 0,-1 1 0,1-1 0,3-1 0,-3 3 0,2-2 0,2-3 0,1 1 0,4-4 0,0 0 0,4-2 0,-2-1 0,5-1 0,1-1 0,-1 0 0,7-6 0,0 0 0,-2 12 0,2-12 0,11 5 0,-11-5 0,21 2 0,-6-2 0,5 0 0,3-3 0,3 1 0,3 0 0,6-1 0,3-1 0,-2 1 0,2-1 0,-2 0 0,1 0 0,-2 1 0,-3-2 0,-1 1 0,-6 2 0,0-1 0,-5-1 0,0 1 0,-3 2 0,-3 0 0,-1-2 0,-1 1 0,-12 2 0,18-2 0,-18 2 0,16-1 0,-16 1 0,13-1 0,-13 1 0,0 0 0,14-2 0,-14 2 0,0 0 0,0 0 0,0 0 0,0 0 0,0 0 0,0 0-13,0 0-473,0 0-79,0 0-165,-5-6-226,5 6-764,-15-3-1400</inkml:trace>
  <inkml:trace contextRef="#ctx0" brushRef="#br0" timeOffset="45711.07">21229 1627 495,'0'0'670,"-15"0"-116,15 0-22,-15 0-46,15 0-36,-13 0-31,13 0-52,0 0-53,-14 0-70,14 0-37,0 0 20,0 0 13,0 0-13,0 0-7,14 7-26,-1-6-18,7 1-16,2-1-12,6 0-19,2-1-13,4 0-25,4 0 0,0 0-17,2-1-13,-4 1-6,-4-1-9,-3 1 1,-1-2-23,-6 2 2,0-1-3,-3 1-9,-4 0 1,0-1 1,-2 1 1,0-1 7,-13 1-17,19 0 2,-19 0 7,15 0-12,-15 0-5,0 0-56,13 0-71,-13 0-70,0 0-88,0 0-97,0 0-108,0 0-121,-5 7-178,5-7-572,0 0-964</inkml:trace>
  <inkml:trace contextRef="#ctx0" brushRef="#br0" timeOffset="46242.96">23110 2504 245,'0'0'775,"-11"8"-122,11-8-50,-8 4-68,8-4-59,0 0-47,-8 6-20,8-6-9,0 0-46,14 5-25,-3-2-35,2-1-18,7-1-42,7 0-28,2 0-28,4-1-27,8-1 5,0 0-50,7-2-3,-8 0-30,1-1-2,-3 2-22,1-3 11,-5 2-22,-3 2 13,-4-3-36,-2 1 11,-6 1-16,1 0 9,-5-1-11,-1 1 28,-2 1-37,-12 1 15,19-2-47,-19 2-60,0 0-72,11-4-68,-11 4-68,0 0-95,0 0-103,0 0-92,-8 7-81,8-7-726,-9 5-1001</inkml:trace>
  <inkml:trace contextRef="#ctx0" brushRef="#br0" timeOffset="46831.41">25400 3935 395,'0'0'871,"-23"3"-150,23-3-48,-13 0-92,13 0-61,-13 1-73,13-1-81,0 0-56,0 0-18,0 0-4,0 0-8,0 0-51,0 0-6,26-1-29,-5 1-12,6-3-22,3 0-30,7 1-25,10-2-12,-1-1-18,0 2-17,1-2 0,-8 1-20,-2 1-8,2 1-9,-3-2 1,-2 0-9,-7 1 5,-2 2-7,-6-2-4,0 3-4,-6-1-3,1 0-13,-1-1 23,-13 2-51,14-1-69,-14 1-38,0 0-77,0 0-38,0 0-48,0 0-97,0 0-104,0 0-85,-5 12-216,5-12-445,-13 6-866</inkml:trace>
  <inkml:trace contextRef="#ctx0" brushRef="#br0" timeOffset="47414.93">27710 5141 344,'-18'3'772,"18"-3"-143,-13 4-45,13-4-58,-16 0-2,16 0-40,-16 1-39,16-1-54,-16 1-48,16-1-36,-11 2-20,11-2-55,0 0-22,-16 1-47,16-1-18,0 0-45,0 0 0,-9 2-37,9-2-1,0 0-20,0 0 5,23 2-7,-6-2 0,6 0-12,6-1 0,7 0-14,5-1 6,0-1-13,8 1 10,0-2-18,-1 1 8,0 1 13,-6 1-9,-2-2-9,-3 2 11,-7-2-3,-3 1 4,-5 1 16,-4 0-2,1 0 9,-4 0-4,-2 1-5,-1-1 6,-12 1-17,15-1-8,-15 1-9,0 0-4,11-2-37,-11 2-77,0 0-65,0 0-83,0 0-73,0 0-150,0 0-132,0 0-204,0 0-573,0 0-1003</inkml:trace>
  <inkml:trace contextRef="#ctx0" brushRef="#br0" timeOffset="48034.71">29444 6004 569,'0'0'637,"-8"3"-76,8-3-27,0 0-52,-10 7-43,10-7-31,0 0-66,-8 7-18,8-7-61,0 0-17,-7 3-47,7-3-12,0 0-39,0 0 15,0 0-37,-5 9 27,5-9-22,0 0 17,7 3-28,-7-3 6,16 3-23,-4-1 5,4-2-13,4 0-15,4 0-7,7 0-9,1-2-1,6 1-6,2-1-9,2 2-6,-3-2-11,0 1 4,3-1-1,-3-1 7,-2 2 1,-7 0-33,-1-1 53,-4 2 11,-3-2 3,-3 1 15,-4 1-1,-1 0-7,0-2 4,-14 2-8,23-1-15,-23 1-6,17-1-5,-17 1-12,15-1-4,-15 1-7,0 0-11,17 0-7,-17 0-7,0 0-5,0 0-9,15 0-91,-15 0-60,0 0-59,0 0-88,0 0-83,0 0-42,0 0-98,0 0-71,0 0-75,0 0-131,0 0-443,0 0-859</inkml:trace>
  <inkml:trace contextRef="#ctx0" brushRef="#br0" timeOffset="48892.86">29463 1785 116,'-10'-3'612,"10"3"-92,-14-7-64,14 7-44,-12-5-47,12 5-62,0 0-34,-10-5-31,10 5-18,0 0 5,0 0 13,0 0 1,0 0-17,14-2-39,-2 2 13,2 0-34,5 3-9,4-2-13,5 0 1,3 1-23,4-1 4,1-1-35,1 1 22,-1 0-19,-3-1 13,-2 0-41,-2 0 22,-3 0-38,-4 0 19,-1 0-30,-3 0 18,-2 0-32,-4-1 46,2 1-59,-14 0 28,20 0-37,-20 0 19,17 1-25,-17-1 20,0 0-74,17 0-35,-17 0-86,0 0-89,0 0-79,0 0-85,-1 12-64,1-12-157,-12 14-604,6-7-868</inkml:trace>
  <inkml:trace contextRef="#ctx0" brushRef="#br0" timeOffset="49299.64">29351 2733 54,'0'0'828,"-13"2"-203,13-2-84,0 0-48,-13 3-78,13-3-54,0 0-56,0 0-31,-11 4-41,11-4 26,0 0-3,0 0-47,6 6 10,-6-6-21,17 2-24,-5 3-4,4-5-20,3 1-21,4 0-10,4-1-3,1 2-11,2-2-11,1-2-2,2 2-9,-1-1-8,0 1-9,-1-1-7,0 1-12,-1 0-3,0-3-10,-2 1 6,-5 2-13,-1 0-9,-2-1 0,-3 1-6,-2 0 5,-2-1-6,1 1-1,-14 0-7,19-1 2,-19 1-16,17-2-60,-17 2-77,12 0-65,-12 0-72,0 0-99,0 0-66,0 0-64,0 0-30,0 0-202,0 0-390,0 0-749</inkml:trace>
  <inkml:trace contextRef="#ctx0" brushRef="#br0" timeOffset="49788.2">29473 4137 474,'-17'-5'718,"17"5"-103,-13-2-31,13 2-66,0 0-43,-16-2-78,16 2-33,0 0-61,0 0-18,0 0-17,0 0 3,0 0-33,0 0-16,20 4-9,-3 1-24,4-4-19,6 3-29,2-1-22,8 1-22,1-4-1,1 2 4,0 0 10,2-2-20,-2 0 9,-1 0-27,0 1-11,-6-1-15,0 0-8,-4 1-4,-5-1-5,-1 0 7,-4 0-11,-1 0-13,-3 0-1,-14 0-11,24 0 6,-24 0-3,19 0-7,-19 0-10,14 1-47,-14-1-71,0 0-73,13 2-65,-13-2-91,0 0-61,0 0-118,0 0-68,-12 8-252,12-8-421,-14 4-889</inkml:trace>
  <inkml:trace contextRef="#ctx0" brushRef="#br0" timeOffset="50250.46">29517 5079 32,'0'0'918,"0"0"-217,-10 3-92,10-3-82,0 0-9,0 0-33,0 0-51,0 0-30,0 0-29,0 0-16,0 0-33,11 3-34,-11-3-19,23 2-24,-8-1-29,2-1-16,3 1-39,2 0-6,-1-1-13,6 2-9,-1-2-13,2 0-17,2 0 4,2 0-9,0 0-18,0 1-9,0-1-20,-2 0-55,0 2 0,-4-2 0,-3 0 0,-3 0 0,-1-2 0,-3 2 0,-1-1 0,-15 1 0,24 0 0,-24 0 0,19 0 0,-19 0 0,17 0 0,-17 0 0,12 0 0,-12 0 0,0 0 0,14 0 0,-14 0 0,0 0-161,0 0-191,0 0-72,0 0-61,0 0-97,0 0-84,-10-8-115,10 8-723,-15-4-1131</inkml:trace>
  <inkml:trace contextRef="#ctx0" brushRef="#br0" timeOffset="51375.25">25548 1787 666,'0'0'671,"3"-12"-52,-3 12-21,2-12-55,-2 12-39,4-12-23,-4 12-41,3-13-42,-3 13-31,4-7-35,-4 7-39,0 0-43,4-12-47,-4 12-37,0 0-21,0 0-24,12 2-24,-12-2-12,6 15-17,1-3-3,-5 2-6,2 1-12,1 2-4,-2 0-4,-1 3-20,2-2 17,-1 0-28,-1 2 19,0-1-12,0 0-4,1-2-12,-1 0 14,0 0-17,0-3 13,3 1-12,-5-3 12,1 0-29,2-3-89,0 1-78,-3-10-84,2 15-94,-2-15-79,4 12-113,-4-12-167,4 9-787,-4-9-1139</inkml:trace>
  <inkml:trace contextRef="#ctx0" brushRef="#br0" timeOffset="51875.68">27654 1610 697,'-2'-19'590,"2"19"-16,-3-17-35,3 17-80,-4-15-45,4 15-33,-5-17 1,5 17-29,-5-12-31,5 12-56,-4-12-11,4 12-55,-4-9-16,4 9-64,0 0-5,0 0-22,0 0 52,0 0 28,-5 12-6,6-1-27,0 4 38,1 2-41,-1 2 0,3 2-32,0 2-27,1 2-12,-2 0 1,3 0-26,-3-1-2,1-1-10,0 0-6,0-1-1,2-2-4,-4-2-4,3-1-5,-3 0 14,2-4-74,-2 1-104,1-4-86,-3-10-75,4 18-82,-4-18-109,0 14-129,0-14-122,-1 12-670,1-12-1036</inkml:trace>
  <inkml:trace contextRef="#ctx0" brushRef="#br0" timeOffset="52454.52">23088 1627 234,'0'0'786,"0"0"-143,0 0-32,11 3-49,-11-3-36,0 0-33,10 4-29,-10-4-52,12 4-45,-12-4-9,22 4-49,-8-4-54,7 2-16,-1 0-54,7-1-31,4-1-24,1 0-28,6 0-13,2-3-20,-3 3-18,0-2 2,-3-1-32,-4 3 4,-3 0-17,-2-2 5,-5 0-11,-2 1-7,-2 1-96,-3-1-89,-13 1-104,19-1-77,-19 1-107,0 0-93,0 0-140,0 0-700,-13 7-1017</inkml:trace>
  <inkml:trace contextRef="#ctx0" brushRef="#br0" timeOffset="54770.86">25541 2607 596,'0'0'916,"0"0"-147,0 0-87,-6-9-44,6 9-56,0 0-85,0 0-71,0 0-46,-5-9-46,5 9-55,0 0-40,0 0-65,0 0-17,0 0-50,-4 9 0,4-9-6,-3 16 34,1-4-30,1 0-26,0 1-9,-1 3-12,2 1-13,-2 0-8,2 1-10,-3 1-3,3-1-9,-2 2-5,2-3 2,0 0-1,0 0 1,-1-2-10,2-1-85,-1-1-59,2-1-83,-2-12-77,3 19-50,-3-19-99,2 16-116,-2-16-117,6 10-197,-6-10-362,11 5-852</inkml:trace>
  <inkml:trace contextRef="#ctx0" brushRef="#br0" timeOffset="55189.95">27443 2616 205,'0'0'845,"2"-16"-170,-2 16-28,2-15-53,-2 15-40,2-12-44,-2 12-51,2-13-48,-2 13-48,0 0-51,2-14-60,-2 14-59,0 0-25,0 0-38,0 0 23,0 0 3,6 15 36,-4-3-41,-2 4-12,2 1-15,0 3-19,-2 0-15,0 1-17,2 1-14,-2 0-12,0 0-11,0 0 4,0-3-16,0 1-4,0-1-4,0-2-4,-2-3-1,2 1 9,0-3-14,0-1-69,0-11-89,0 18-81,0-18-92,0 16-109,0-16-113,0 0-141,0 14-199,0-14-532,0 0-1024</inkml:trace>
  <inkml:trace contextRef="#ctx0" brushRef="#br0" timeOffset="56031.67">21221 2713 882,'0'0'764,"-7"-7"-98,7 7-82,-7-7-47,7 7-37,0 0-41,3-15-78,-3 15-17,10-12-33,-2 6-28,6-1-37,1-1-48,6 2-12,0-1-37,2 3-2,4 1-36,-1 1-11,2 1-35,-3 3-3,0 0-31,-3 3 4,-1 2-29,0 0 16,-6 5-7,-1-3-7,-5 4-15,-4 1 2,-2 0-2,-6 3-5,-2 2 0,-5-1-4,-4 4 2,-3 1-19,-2-2 28,-1-2-17,0 0 3,1-1 5,0-1-3,2-3-6,1 0 5,4-3-10,2-2 4,-1 0-5,3-1-2,1-2 4,2 1 9,5-7-7,-2 10 13,2-10-15,7 6 15,-7-6-10,21 4 3,-7-3-6,5-1 11,2-1-12,0 1 11,5-3-6,1 2 2,1 0-5,-2-4 8,0 3-6,1-1 9,-1 3 2,-1-2-12,-5-1 2,-1 1 10,-2 0-13,-1-1 6,-4 1 7,-12 2-7,22-2-11,-22 2 3,17-1-31,-17 1-50,13-1-77,-13 1-55,0 0-82,12-3-55,-12 3-122,0 0-100,0 0-113,0 0-768,0 0-1077</inkml:trace>
  <inkml:trace contextRef="#ctx0" brushRef="#br0" timeOffset="56480.41">21316 4049 182,'0'0'854,"0"0"-192,-13-3-60,13 3-80,0 0-23,0 0-45,-11-3-30,11 3-52,0 0-35,0 0-34,0 0-36,0 0-24,0 0-14,11-4-12,-11 4-23,21 0-36,-5 0-20,6 3-14,6-3-18,4 0-18,6 0-18,3 0-8,4 0-18,5 0 7,-5 0-25,-2 0 1,8 0-2,0 0-11,-7 0-2,0 0-4,-3 0 4,-4 0-6,-6 0-3,-4 0 0,-4 0 2,-4 0-1,0 0-2,-4 0 12,-2 0-43,-13 0-68,21-3-58,-21 3-53,13 0-57,-13 0-51,0 0-94,10-2-109,-10 2-129,0 0-848,0 0-1123</inkml:trace>
  <inkml:trace contextRef="#ctx0" brushRef="#br0" timeOffset="56834.23">23502 3849 143,'0'0'824,"-16"0"-181,16 0-67,-14 1-72,14-1-34,-11 3-27,11-3-27,0 0-11,0 0-34,0 0-24,6 14-8,4-10-45,5 0-4,2-1-32,3 1-26,7-1-10,1 0-32,7-2-19,0 2-11,3-2-26,0 1-21,-1-2-13,-6 0-20,2-2-19,-3 1-3,-1 1-14,-3 0-7,-4-3-12,-3 3-1,-1-1-9,-4 0 1,-14 1-29,26 0-65,-26 0-102,19-5-126,-19 5-96,11-5-87,-11 5-165,0 0-164,7-9-786,-7 9-1256</inkml:trace>
  <inkml:trace contextRef="#ctx0" brushRef="#br0" timeOffset="57643.22">27651 3800 622,'0'0'747,"-10"-8"-84,10 8-68,-8-7-42,8 7-78,-6-9-40,6 9-47,0 0-52,-4-13-49,4 13-5,0 0-38,4-14-25,2 7-21,-6 7-13,17-12-26,-4 7-5,1 0-1,1 1-8,3-2-17,1 2-8,0 2-15,2 1-20,-2 1-20,0 0-26,-1 1 0,-3 1-7,1 2-1,-4 2-12,0 0-8,-2 0 0,-3 3 4,-3 0-6,-4-9 16,0 21-19,-2-10 5,-5 2-11,-1 1 3,-5-2-21,0 3-30,-3-1-21,-1-1-18,1 0-4,2-1 6,-2-1-19,4-2 1,0-1 4,0-2 6,4 1 18,0 0 3,8-7 19,-13 10 0,13-10 16,-8 6 1,8-6 14,0 0 0,0 0 8,0 0 4,10 2-8,-10-2 12,15 0 17,-15 0-17,22-1-2,-6 1 3,-1 0 3,3 1-1,5-1 2,-3 3-1,6 0 9,1 1-11,-2 0 14,1 2-7,-3-1 6,-2 2-10,1 1 13,-4-2-10,-2 2 19,-2 1-9,-3-2 11,-2 0 25,0 1 11,-9-8 29,7 15 2,-7-15 13,-2 13-2,2-13-7,-9 14 9,0-7-11,-4-2-5,-2 2-10,-3-3-5,-2 2-13,-4-1-13,-2-2-4,-1 0-9,0 0-10,3-1 0,-3-1-13,0 0-24,4 0-90,1-1-87,2 0-91,0-1-105,-1 1-94,2-1-168,4 0-171,-1-1-696,1-1-1146</inkml:trace>
  <inkml:trace contextRef="#ctx0" brushRef="#br0" timeOffset="58947.01">21344 5194 815,'0'0'675,"0"0"-82,0 0-50,0 0-24,-10 2-85,10-2-11,0 0-47,0 0-33,0 0-48,0 0-8,0 0-57,-12 3-3,12-3-44,0 0-2,0 0-33,0 0 2,0 0 4,0 0-6,0 0 2,0 0-24,13 6-10,-13-6-9,17 3-5,-3-2-11,-1 1-10,2-2-4,4 0-11,2 0 8,-1 0 1,2-2-1,1 1-8,2-1-7,2 1-6,-1 0-10,-1 0-12,-4-1-2,0 1-5,1 0-1,-4 1-23,1-3 0,-1 3 0,-4 0 0,-1-1 0,1 0 0,-14 1 0,22-2 0,-22 2 0,16-1 0,-16 1 0,16-1 0,-16 1 0,12-1 0,-12 1 0,0 0 0,17-2 0,-17 2 0,0 0 0,0 0 0,14-1 0,-14 1 0,0 0 0,0 0 0,0 0 0,13-2 0,-13 2 0,0 0 0,0 0-138,0 0-232,0 0-37,0 0-55,0 0-61,0 0-63,0 0-21,-14 2-73,14-2-725,0 0-1007</inkml:trace>
  <inkml:trace contextRef="#ctx0" brushRef="#br0" timeOffset="60293.08">23842 4792 282,'0'0'834,"0"0"-157,-6-9-48,6 9-66,0 0-37,-5-8-66,5 8-31,0 0-91,0 0-29,-7-8-66,7 8-23,0 0-60,0 0-14,0 0-36,-11 5 37,11-5-41,-8 13 19,3-3-39,-1 4 5,-1-2-23,-3 5 19,1 0-41,-1 0 10,-2-1-15,2 2-1,-1 1-14,-2-2-10,0 0 1,0-2 17,1 0-22,-1 0 11,1-2-19,2-1 9,0 0-13,1-3 13,1 0-13,2-1 11,6-8-8,-12 12 8,12-12-1,-7 10 11,7-10-6,-7 7 5,7-7-13,0 0 4,0 0-9,0 0 9,5 8-1,-5-8-3,13 0-10,-13 0 3,22 0-6,-8 0 11,1 0-14,6-2-10,-2 0-34,8 1 4,0-1-38,2 2-1,0-1-32,2 1 0,0-1-31,-1 1 10,0 0-16,-2 0 10,0 0 4,-5 0 8,-2 0 22,-1 0 13,-4 0 12,-1-2 11,-3 2 9,-12 0-3,22-1-4,-22 1 26,15-2 5,-15 2 4,0 0 13,0 0 9,0 0 2,0 0 8,0 0-5,-4-12 6,4 12-5,-11-6 21,11 6 12,-13-9 9,13 9 5,-12-10 19,4 6 24,1-4 7,7 8 18,-12-13 12,12 13 8,-11-12 0,11 12-8,-7-9 18,7 9-43,-5-8-11,5 8 7,0 0-36,-8-8 9,8 8-16,0 0 30,0 0-30,4 14 16,-4-14-28,5 19 10,-3-7-18,1 3 14,0 1-24,-1 0 16,2 1-6,-1 1-1,-1-1-8,1 0-2,0 1 0,0-4-40,0 3-112,-2-1-93,0-3-120,0 0-114,1 0-137,-1-1-194,-1-12-503,4 20-904</inkml:trace>
  <inkml:trace contextRef="#ctx0" brushRef="#br0" timeOffset="61314.45">25221 4766 758,'0'0'694,"4"-17"-58,-4 17-51,2-15-64,-2 15-85,4-10-52,-4 10-87,0 0-21,0 0-37,0 0 18,0 0-42,0 0-3,0 0-31,-2 10 2,-1 2-42,-1 0-8,0 3 5,-2 1-40,-2 1 0,-1 1-22,3-1 3,-2 2-37,-2-2 10,3-2-22,0-2 4,-2 2-22,3-2 16,-1-1-15,1-1 10,1 0-17,-1-3 12,0-1-10,6-7 7,-7 14-15,7-14 14,-6 11 27,6-11 17,-6 9-7,6-9-12,-6 7-5,6-7-6,0 0-1,-4 9-6,4-9 2,0 0-11,0 0 2,-5 10-8,5-10 0,0 0 0,0 0-3,0 0-6,0 0 6,-4 8-6,4-8 11,0 0-1,0 0-7,0 0 9,0 0-7,0 0-2,0 0 1,0 0 0,0 0-2,0 0 0,0 0-2,0 0 6,0 0-4,0 0 2,0 0-9,0 0-1,0 0-28,0 0-2,0 0-19,0 0 17,0 0-10,0 0 19,0 0-15,0 0 22,0 0-15,0 0 25,0 0-18,0 0 24,0 0-12,0 0 15,0 0-12,0 0 24,0 0-18,-11 3 16,11-3-17,0 0 20,0 0-22,0 0 21,0 0-17,0 0 16,0 0-14,-7 10 3,7-10-2,0 0 20,-5 7-21,5-7 17,0 0-22,-4 10 24,4-10-18,0 0 17,-7 12-14,7-12 11,-4 8-10,4-8 14,0 0-22,-5 9 23,5-9-16,0 0 14,0 0-16,-7 9 15,7-9 13,0 0-8,0 0-17,0 0 9,0 0-10,0 0 12,8 6-15,-8-6 16,11-3-17,-11 3 16,18-3-18,-5 1 15,-2-2-13,3 3 18,3-1-23,0 2 17,3-2-18,-2 1 5,4-1-28,-2 2 23,2-2-21,1 2 19,4-2-25,-4 2 11,2-1-16,-4 1 18,2-2-20,0 2 28,-4-1-20,2 0 28,0 1-21,-2-2 25,2 1-24,-5 1 11,-1 0-14,0-2 26,-2 1-17,-2 0 25,-11 1-21,22-3 2,-22 3 2,16-3-5,-16 3 5,9-4 2,-9 4-1,8-6-1,-8 6-2,0 0 7,0 0 3,-1-14 3,1 14-3,-7-9 3,2 1 1,5 8 3,-12-13 4,6 5 10,-1 0 11,3 1 42,-4-2 5,2 2 41,0 0-25,6 7 28,-7-11-25,7 11-1,-9-11-21,9 11-9,-7-6-21,7 6 39,0 0 32,0 0-8,-7 10 14,7-10-9,-1 17-13,1-17-20,0 24-6,1-12-17,-1 3-12,1 2-4,-1 0-5,2-1 20,-2 3-71,2 1 32,0 4-106,0-2-95,1 3-142,-3 0-72,1 0-155,-1-1-136,-1-1-251,-2-2-460,1-2-1014</inkml:trace>
  <inkml:trace contextRef="#ctx0" brushRef="#br0" timeOffset="61972.38">21126 6188 1069,'0'0'862,"-12"7"-152,12-7-78,-11 5-52,11-5-60,-8 5-99,8-5-63,-8 5-55,8-5-37,0 0-20,0 0-3,0 0 48,1 10-59,-1-10 20,17 2-64,-2-2-3,6-2-57,7-1 8,8-1-51,7-2 7,3 1-45,3-4 14,1 2-39,0-1 33,2 1-34,0-3 24,2 3-10,-4-1-12,-2 1 2,-5 1-8,-8 1 0,-3-1-4,-6 1-11,-3 1-4,-4 2-38,-2-1-52,-1-1-72,-4 1-117,-1 1-79,-11 2-54,16-5-118,-16 5-135,10-7-137,-10 7-726,10-8-1165</inkml:trace>
  <inkml:trace contextRef="#ctx0" brushRef="#br0" timeOffset="62533.97">23461 5922 592,'-10'-6'836,"10"6"-137,0 0-88,0 0-45,-11-5-62,11 5-29,0 0-106,0 0-23,-13-1-59,13 1-15,0 0-32,-13 6-31,13-6-18,-9 12-24,4-6-29,0 6 19,0-1-64,-1 2 24,0 0-67,3 1 36,-1 0-58,0 2 29,1-2-44,2 0 25,0-2-38,1 0 54,1 0-56,0-2 44,2 0-46,1 0 41,2-3-57,1 0 58,3 0-60,-1-2 53,2-1-48,4-1 38,1 0-43,3-3 40,0 2-39,0-1 48,3-2-49,0 2 50,-2-1-52,2 1 49,-2 1-50,0-1 49,0 1-52,-2 0 45,-1 1-37,-1 0 42,-3-1-52,1 1 55,-4 2-57,-1-1 54,0 2-44,-3 2 30,-6-8-26,8 11 54,-8-11-40,3 15 67,-3-15-44,-5 14 40,1-6-40,-3 1 36,-3-1-28,0 0 39,-3 1-38,-1-1 28,-5 1-30,1 1 23,-4-3-30,1 1 10,-3-1-30,0 1 21,0-4-27,-1 0 29,2 0-100,2-2-49,-1-2-97,2 0-91,1-2-97,0-2-156,3-4-178,-2 0-948,2-4-1373</inkml:trace>
  <inkml:trace contextRef="#ctx0" brushRef="#br0" timeOffset="62749.32">23533 5883 621,'0'0'919,"0"0"-204,0 0-85,11-5-80,-11 5-36,15-1-101,-15 1-57,24-1-80,-7-1-33,3 0-45,7 1-38,2-3-49,7 0 0,2-2-46,8 1-27,-1-2-93,1 1-57,-2 0-115,-5 1-162,-3 0-133,2 0-167,9 0-550,-1 1-847</inkml:trace>
  <inkml:trace contextRef="#ctx0" brushRef="#br0" timeOffset="63179.47">25110 6220 491,'-13'3'876,"-1"-2"-129,2 0-77,12-1-82,-20 4-36,20-4-65,-15 3-83,15-3-64,-14 2-22,14-2-15,-8 5-21,8-5 28,0 0-44,5 7-65,-5-7-14,19 3-63,-6-1 16,10 0-63,4-2 14,2 0-26,7-3-3,4 2-42,-3-2-8,1-1-127,0 1-82,-2-2-106,0-1-110,1 1-183,-2-1-171,-1 2-885,1-2-1317</inkml:trace>
  <inkml:trace contextRef="#ctx0" brushRef="#br0" timeOffset="63903.28">27543 6024 182,'0'0'845,"10"-3"-164,-10 3-56,0 0-46,13-7-71,-13 7-31,0 0-61,9-5-28,-9 5-63,0 0-18,0 0-67,0 0-19,12-2-60,-12 2-2,0 0-13,-2 10-5,2-10-14,-8 11-11,4-1 17,-1 0-60,-1 0-8,-1 2-9,-1 2-15,0 1 4,3-3-10,-3 2-6,4 1-7,-2-1-3,2 0-4,2-3-4,1 1 7,0 0-4,2 1-6,2-4 16,1 2-13,2-1 13,2-2-17,1 1-3,5-1-5,-1 0 5,3-2-2,1 1-1,-2 0 1,2-2 6,6 2-6,-7-2-13,6 0 9,-2 1 5,1 2-3,-2-2-1,2 3 1,-1 1-8,-2 0 11,0-2-2,-2 1-2,-2 0 3,-2-2 2,1 1-2,-5-1-1,1 0-5,-2 0 4,0 0 3,-7-7 7,7 12-4,-7-12 5,1 13 7,-1-13 2,-4 10 12,4-10-4,-14 12-1,6-7-1,-4 0 1,-3 2-8,-3-3-8,-1 0-3,-6 0 27,-1-2-36,-1 1-6,0-3 17,-3 0-20,2 0-40,1 0-62,-2-5-80,4 2-50,-2-2-84,2-2-87,2-3-147,4-1-116,-2 1-909,6-5-1236</inkml:trace>
  <inkml:trace contextRef="#ctx0" brushRef="#br0" timeOffset="64242.43">27708 6022 305,'0'0'979,"0"0"-216,0 0-120,0 0-69,0 0-63,0 0-3,0 0-78,0 0-20,9-3-32,-9 3-34,20 0-30,-5 0-32,4 0-10,4-1-50,3 1 4,3-1-58,3 0-16,4-1-10,2-1-16,-2 1-8,2 0-8,1 1-7,-5-1-6,-4-2-83,-2 3-14,-2-2 0,-5 0 0,1 2 0,-4-1 0,-2 1 0,-2 0 0,-2 0 0,-1-1 0,-11 2 0,19-1 0,-19 1 0,16-1 0,-16 1 0,13-3 0,-13 3 0,0 0 0,0 0 0,11-2 0,-11 2 0,0 0 0,0 0-209,0 0-295,0 0-115,-8-7-141,8 7-166,0 0-711,-15-3-1298</inkml:trace>
  <inkml:trace contextRef="#ctx0" brushRef="#br0" timeOffset="66974.9">1933 13200 574,'0'0'795,"5"-10"-112,-5 10-34,6-12-73,-6 12-23,6-12-43,-6 12-59,3-7-37,-3 7-39,0 0-50,7-11-53,-7 11-54,0 0-41,0 0-37,0 0-23,0 0-11,0 0-31,0 0 35,-3 18 12,2-6-7,1 0-21,0 1-16,-1 1-13,2 3-14,0 0-10,2 3-6,-1-3-5,1 1-7,1-1-3,-1 1-5,3-1-4,-1-3-1,1 3 0,0-2-3,2-1-6,0 1 3,1-4-3,0 1-14,0-2-58,1 0-86,3-3-72,-4-1-72,3-4-93,1 1-51,-13-3-140,25 0-51,-13-1-209,2-1-479,-2-3-928</inkml:trace>
  <inkml:trace contextRef="#ctx0" brushRef="#br0" timeOffset="67308.87">2242 13241 256,'0'0'847,"-1"-12"-139,1 12-96,1-12-64,-1 12-84,8-13-24,-2 7-45,2 1-40,-1-2-33,2 2-40,-1 2-18,5-1-54,-13 4-39,19-2-26,-19 2-22,18 2-18,-10 3-16,0-1-16,-2 4-11,-3 0-3,0 1-9,-2 3-4,1 0-10,-5-1-1,0 5-7,0-2-5,-1 1-1,-4-1-8,3-1 4,1 1-8,-1 0-1,1-4-3,0-1-1,4-9-12,-7 17 11,7-17 11,-4 13-6,4-13 13,-1 12 11,1-12 12,0 0-12,6 9-5,-6-9-2,11 3-7,-11-3-4,19-5-4,-8 2-4,0-1-41,5-1-61,-2-2-59,2-1-83,2-1-50,1-1-103,1 0-85,-2-1-76,1 0-149,-3 0-622,1-2-924</inkml:trace>
  <inkml:trace contextRef="#ctx0" brushRef="#br0" timeOffset="67588.39">2500 13031 488,'0'0'957,"-7"-7"-179,7 7-104,-7-9-84,7 9-35,0 0-93,-2-11-37,2 11-68,0 0-15,10-9-41,-10 9-10,15-1-27,-15 1-19,23 4-24,-6 0-4,-3 3-11,5 1-27,0 4-17,-2-1-17,1 2-14,-2 0-16,1 3-29,-4-2-86,1 3 0,-3 0 0,-2 0 0,-1 0 0,-4 0 0,-2 1 0,-2-1 0,-2 1 0,-2 3 0,-4 0 0,2-2-279,-3 0-251,-1 0-176,-2 1-239,1-2-864,0 0-1512</inkml:trace>
  <inkml:trace contextRef="#ctx0" brushRef="#br0" timeOffset="68932.97">17985 12475 575,'9'-10'720,"-9"10"-119,6-10-31,-6 10-62,6-9-1,-6 9-70,8-10 0,-8 10-46,6-8-25,-6 8-38,0 0-15,6-12-47,-6 12-28,0 0-38,3-7 5,-3 7-75,0 0 10,0 0-35,0 0 28,-15 1-60,15-1 44,-13 9-46,6-2 30,-3 3-39,-1 0 22,1 2-42,-3 2 28,2 1-38,0-1 32,-1 3-36,1 0 24,2 2-37,1-2 26,1-2-34,1-1 40,1 2-48,-2-2 31,5 1-40,-1-2 30,3 0-28,0-1 22,3 0-23,2 2 19,0-2-34,1-1-4,2 0-70,0 0-11,3-3-84,-1 1-16,3-2-52,-1-1-60,-1-1-37,3 1-81,-2-4-98,2 2-41,-1-4-81,2 3-710,-1-3-969</inkml:trace>
  <inkml:trace contextRef="#ctx0" brushRef="#br0" timeOffset="69340.46">18251 12620 659,'0'0'811,"-6"-10"-165,6 10-103,-1-11-64,1 11-33,4-12-61,-4 12-9,10-13-67,-2 6 9,-1 1-41,5 0 5,1-1-33,0 3-22,2-1-8,-2 1-32,1 2-28,-2 2-32,0-3-25,1 6-21,-13-3-10,19 2-13,-9 2-9,-10-4-7,12 9-9,-12-9-6,2 14-1,-2-14 2,-4 19-3,-2-7-13,-2-1-8,-3 1 2,-1 1-3,1 0-1,-3 0-1,2-2 7,0 0-5,1 0-3,1-1-3,0-1-3,1 0 12,2-1-10,1-1 3,6-7 2,-11 12 2,11-12 10,-6 10-9,6-10 43,0 0-61,0 0 10,3 12 45,-3-12-51,10 2 64,-10-2-75,17-1 47,-17 1-64,24-3-32,-12 1-38,4-4-52,0 2-49,0 1-44,0-2-46,0 1-79,2-2-53,-1 2-16,-1-2-89,2 0-157,0 1-500,-1-1-803</inkml:trace>
  <inkml:trace contextRef="#ctx0" brushRef="#br0" timeOffset="69660.29">18649 12372 180,'0'0'991,"-7"-8"-215,7 8-110,-8-10-71,8 10-51,0 0-53,-7-11-59,7 11-61,0 0-4,0 0-56,5-9 29,-5 9-60,15 0-2,-15 0-23,28 3 9,-9 1-35,2 2 15,0 1-48,1 3 22,-1-1-55,1 5-163,0 0 0,-2 2 0,-4-1 0,-1 1 0,-3-1 0,-2 2 0,0 0 0,-5-1 0,-2-1 0,-3 2 0,-2 2 0,-3-3 0,-4 3 0,-5 3 0,-2-1 0,-4 0 0,-5 1-181,-4 2-398,-1-2-214,-2-2-237,-1-1-741,-3-5-1465</inkml:trace>
  <inkml:trace contextRef="#ctx0" brushRef="#br1" timeOffset="74258.31">9447 8320 376,'0'0'741,"-3"-13"-121,3 13-42,0 0-57,0 0-19,-1-14-45,1 14-50,0 0-53,1-11-31,-1 11-39,5-8-26,-5 8-15,13-11-28,-13 11-15,18-6-26,-4 2-2,0 0 21,4 3-57,1 0 34,1 1-67,2 1 27,0 1-58,1 1 23,0 1-50,-2 3 26,-1 1-52,-1 1 36,-3 1-10,-1 2 3,-5 0-16,-3 1 11,-2 2-11,-3 0-15,-4 1-27,-1 0 36,-7 4-35,-1-1 34,-3 2-34,-4-1 30,1-2-28,-2 1 50,-1-2-59,1-1 33,2-2-29,-1-1 26,4-3-26,-1 2 25,2-2-31,3-3 32,0 0-32,2 0 32,0-4-49,2 4 58,6-7-33,-9 5 39,9-5-41,0 0 35,0 0-29,10 7 24,-10-7-24,22-2 24,-4 1-29,2-1 31,5-3-35,3 4 36,0-3-41,5-1 36,2 3-23,0-4 23,0 2-33,1 0 35,0 2 34,1 1-2,-1-3 39,-1 1-43,-4 1 24,-3 0-56,-4 1-14,-2 0 0,-3 0 0,-1 0 0,-4-1 0,-1 2 0,-1 0 0,-12 0 0,19-2 0,-19 2 0,13-1 0,-13 1 0,0 0 0,13-2 0,-13 2 0,0 0 0,0 0 0,0 0 0,0 0 0,0 0 0,0 0 0,0 0 0,-6-7-304,6 7-313,0 0-227,-15 1-251,15-1-590,0 0-1360</inkml:trace>
  <inkml:trace contextRef="#ctx0" brushRef="#br1" timeOffset="75244.92">14711 8369 24,'0'0'900,"-12"-12"-205,12 12-63,-11-10-57,11 10-45,-7-10-36,7 10-39,-7-9-59,7 9-45,-4-10-25,4 10-37,0 0-20,1-15-16,-1 15 19,12-13-65,-12 13 18,16-12-49,-4 8 13,1 0-54,3-1 14,0 2-55,-1 2 17,-1 0-51,1 2 13,-1 0-36,2 1 20,-3 3-38,0 0 28,-1-1-41,-1 4 33,-1 2-38,-4-2 31,-1 2-4,-4 1-2,-1 1-7,-4 2-32,-1 1 26,-6 2-24,-2 0 22,-2 2-20,-3 0 18,-3-1-11,0-1 4,3 0-2,-4-3 0,3 0 0,2-1 0,-1-1 0,4-2 0,0-1 0,2-1 0,1-1-2,4 0 4,7-7-21,-13 9 35,13-9-35,0 0 38,-3 10-37,3-10 32,11 3-26,-11-3 25,23 0-28,-8-2 31,4 1-32,1-2 33,4 0-35,1 0 35,2 0-15,2 0 1,1-2-3,3 1 0,-1 0 0,1 1 0,3 0 0,-2 0 0,-3 1 0,-3-1 0,-4 0 0,-2 2 0,-3-1 0,1 1 0,-5 0 0,-2-2 0,-1 1 0,-12 2 0,20 0 0,-20 0 0,17-1 0,-17 1 0,12-2 0,-12 2 0,10-2 0,-10 2 0,0 0 0,0 0 0,0 0 0,0 0 0,0 0 0,0 0 0,0 0-810,-7-6-218,7 6-971,-12-1-1754</inkml:trace>
  <inkml:trace contextRef="#ctx0" brushRef="#br1" timeOffset="76034.43">22874 8274 568,'-9'-5'980,"9"5"-133,0 0-101,-8-9-38,8 9-7,0 0-109,-8-6-51,8 6-88,0 0-28,0 0-89,-7-6-41,7 6-68,0 0 25,0 0-33,0 0 48,2 15-233,-2-15-34,4 20 0,-3-6 0,1 3 0,-1 1 0,1 1 0,1 4 0,-2 2 0,-1 0 0,2 2 0,-1-1 0,0 0 0,0-1 0,1 1 0,-2-4 0,1-1 0,-1-3 0,1-1 0,1 0 0,-2-2 0,1-3 0,0-2 0,-1-10 0,4 18 0,-4-18 0,2 11 0,-2-11-344,0 0-346,7 6-108,-7-6-175,9-4-730,-9 4-1379</inkml:trace>
  <inkml:trace contextRef="#ctx0" brushRef="#br1" timeOffset="76642.06">23341 8615 713,'0'0'880,"8"-7"-137,-8 7-142,7-7-56,-7 7-72,8-5-59,-8 5-87,0 0-25,8-7-47,-8 7-40,0 0-36,0 0-27,0 0-34,0 0-13,0 0-21,0 0-11,0 0-9,0 0-14,-14 4-7,14-4-7,0 0-7,-15 4-3,15-4-4,-13 4-4,13-4-4,-15 2-4,15-2-3,-15 0-5,15 0 11,-15 0 2,15 0 2,-11 0-3,11 0-1,0 0 25,-14-6-34,14 6 30,0 0-39,-4-9 27,4 9-35,0 0 26,6-9-20,-6 9 27,9-5-25,-9 5 23,10-2-27,-10 2 31,13-1-29,-13 1 28,14 3-29,-14-3-1,12 2 5,-12-2-4,11 6 1,-11-6 11,6 7-4,-6-7 2,0 0-6,3 11 15,-3-11-7,0 0 1,-6 10 2,6-10 0,0 0-5,-13 10-8,13-10-6,-10 1-18,10-1 0,-12 2-5,12-2 3,0 0 2,-18-1-1,18 1 3,-10-2 0,10 2 11,-8-7 5,8 7-5,-5-10 6,5 10-13,0 0 13,2-15 7,-2 15 13,7-12-11,-7 12 17,16-10-1,-7 6 30,1 0-25,1 1 34,2 2-14,2 1 39,-2 1-43,5 1 30,-3 3-54,2 2 50,-3-1-52,1 3 52,-2-1-50,0 3 60,-3 1-45,-1 0 48,0 3-23,-3-1 49,0 0-43,-3 2 28,-1-2-54,-2 1 34,-3-1-45,-1 1 32,-2-1-45,-3 0 34,-3 1-41,0-1-3,-4-1-102,1-1-28,-2-2-95,-1-1-68,1 0-69,0-2-154,2-1-114,-2-1-194,2-2-589,3-2-1022</inkml:trace>
  <inkml:trace contextRef="#ctx0" brushRef="#br1" timeOffset="77158.22">23754 8366 538,'-8'-9'793,"8"9"-143,-5-10-63,5 10-53,0 0-43,2-15-36,-2 15-25,6-11-32,-6 11-53,14-11 18,-6 5-62,2 2 20,3 0-73,1 0 0,2 1-62,-1 0 11,-2 3-65,2 0 10,0 0-51,-2 4 18,2-1-44,-2 2 22,-2 3-7,1-1-20,-5 3-9,0-1-10,-2 3-10,-1 1-2,-4-1-7,-2 4-2,-3-1-33,0 1 34,-4 1-34,0 1 36,-3-4-38,0 3 35,-1-2-34,2-1 35,0-2-33,1 0 30,0-2-35,2 2 28,-2-4-30,4 1 30,1-2-32,-2-2 37,7-5-32,-6 14 38,6-14-29,-3 9 42,3-9-29,3 11 37,-3-11-31,10 7 22,-10-7-34,18 5 0,-6-2 0,0 0 0,6-2 0,1 0 0,1 1 0,3-4 0,0 2 0,2-1 0,1 0 0,-1-2 0,0 0-11,-1-1-136,0 1-133,-6-1-77,1-2-89,-1 4-117,-1-5-110,-1 4-121,2-8-765,-4 5-1201</inkml:trace>
  <inkml:trace contextRef="#ctx0" brushRef="#br1" timeOffset="77858.68">24393 8161 848,'0'0'701,"-4"-20"-82,4 20-45,-2-15-87,2 15-48,-1-16-64,1 16-30,0-15-58,0 15-6,2-20-27,3 11 2,-1 1-24,1-1-17,3 2-26,1-3-4,2 3-27,1 2-7,0-1-17,1 1-14,1 2 28,0 0-53,-1 3 30,2 0-49,-2 0 14,0 4-51,0 0 21,-1 5-24,0-2 26,-3 4-31,-3 0 27,2 4-39,-4-1 18,-3 3-20,-1-1 31,-1 2-39,-3 2 27,-5 1-3,1 0-3,-2 3-4,-1 1-4,-1-2-7,-1 0-3,-1-1-4,4-2-2,-1-1 3,0-2-34,3 0 38,0-3-35,-1 1 41,4-1-37,1-5 36,1 2-32,2 1 28,1-12-24,4 16 25,-4-16-22,10 15 29,-1-10-37,0 0 31,3-3-2,0 1-1,1-1 0,1 0-34,0-2 34,-1 0-30,2-2 31,2-1-1,-3 1-4,1-3-3,1 1 1,-4-1 1,2-2 2,-2 1-2,1-1 1,-3 0-11,-4 2 7,4-2 2,-4 0-1,-6 7-3,10-13 3,-10 13-4,6-9 0,-6 9-3,4-9-3,-4 9-4,0 0 0,0 0-4,4-10 5,-4 10 2,0 0 6,0 0-3,-6 7-3,6-7-3,-3 12 11,0-3-8,3-9 11,-3 23-25,3-9 90,1 4-8,0 0-63,3 7 0,1-1 0,5 3 0,-5 4 0,3-2 0,1 0 0,2 0 0,-2-1 0,2 1 0,1-3 0,-4 0 0,1 0 0,1-5 0,-5-1 0,1-4 0,-2 0 0,-2-2 0,1-2 0,-3-12 0,-2 20 0,-1-10 0,-3-2 0,-1 1 0,-4-2 0,0-1 0,1 0 0,-7-4 0,2 1 0,-4-2 0,-3-2 0,0 0-502,-2-2-534,-3-1-1059,0 0-1862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19T09:52:27.91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FF"/>
    </inkml:brush>
    <inkml:brush xml:id="br2">
      <inkml:brushProperty name="width" value="0.05292" units="cm"/>
      <inkml:brushProperty name="height" value="0.05292" units="cm"/>
      <inkml:brushProperty name="color" value="#FF00FF"/>
    </inkml:brush>
    <inkml:brush xml:id="br3">
      <inkml:brushProperty name="width" value="0.05292" units="cm"/>
      <inkml:brushProperty name="height" value="0.05292" units="cm"/>
      <inkml:brushProperty name="color" value="#00B0F0"/>
    </inkml:brush>
    <inkml:brush xml:id="br4">
      <inkml:brushProperty name="width" value="0.05292" units="cm"/>
      <inkml:brushProperty name="height" value="0.05292" units="cm"/>
      <inkml:brushProperty name="color" value="#008000"/>
    </inkml:brush>
    <inkml:brush xml:id="br5">
      <inkml:brushProperty name="width" value="0.05292" units="cm"/>
      <inkml:brushProperty name="height" value="0.05292" units="cm"/>
      <inkml:brushProperty name="color" value="#A0522D"/>
    </inkml:brush>
    <inkml:brush xml:id="br6">
      <inkml:brushProperty name="width" value="0.05292" units="cm"/>
      <inkml:brushProperty name="height" value="0.05292" units="cm"/>
      <inkml:brushProperty name="color" value="#FFD700"/>
    </inkml:brush>
  </inkml:definitions>
  <inkml:trace contextRef="#ctx0" brushRef="#br0">7981 11159 100,'0'0'619,"10"-4"-134,-10 4-53,11-4-10,-11 4-28,0 0-30,15-4-16,-15 4-29,0 0-21,11-3-37,-11 3-9,0 0-32,0 0 7,0 0-25,14 0 25,-14 0-40,0 0 19,0 0-25,0 0 6,5 7-6,-5-7-5,0 0-17,-6 10-10,6-10-13,-10 14 14,1-7-29,0 3 20,-3-1-53,0 1 15,-3 2-24,-1 0 18,0 0-44,-1 1 25,1-1-38,-2 1 35,-1-1-40,0 4 32,0-4-40,-1-2 28,1 2-6,-1 0-4,0-2-5,0 1-1,0-1 15,-2 0-31,3 0-23,0-1 0,0-1 0,0-1 0,3-2 0,1 2 0,-2-2 0,3-2 0,0 2 0,3-3 0,-2 0 0,13-2 0,-24 1 0,24-1 0,-22-3 0,12 1 0,-2-1 0,3 1 0,9 2 0,-15-11 0,7 5 0,2-1 0,0-1 0,2-2 0,0 1 0,1-1 0,2-3 0,1 13 0,0-23 0,1 10 0,2 1 0,1-2 0,1 1 0,0 0 0,1 0 0,3 1 0,0 0 0,0 0 0,4 1 0,-2 1 0,2-1 0,3 4 0,-1 0 0,1-1 0,1 4 0,0-1 0,1 5 0,0 0 0,1 0 0,0 5 0,1 2 0,1 2 0,-1 1-3,2 5-55,1 2 38,-1-3-27,-2 4 34,2-1-37,-2 0 22,2 0-14,-2-3 33,1 2 2,-4-3-29,2-1 34,-2 0-30,1-4 37,0 1-34,-1-3 36,-1 0-36,1-3 40,1-1-2,-2-1-1,0-2 1,0-1-2,1-1-35,0-2 44,-1-1-37,0-1 41,-2-1-30,1-3 18,-1-1-15,-1-2 29,-4-3-40,-1 0 41,-2 1-29,-2-1 33,-2 0-40,-2-3 3,-2 2 3,-3 0 8,1 1 0,-4 0 1,0-1 16,-2 1-9,0 2 1,0 1-5,-3 3-2,0 1-3,-1 3 1,0 0-5,-1 3-2,-1 3 0,1 0-4,-1 2-45,-2 3-81,0 1-83,-1 4-130,0 2-110,-2 4-177,2 3-177,2 3-831,-2 0-1306</inkml:trace>
  <inkml:trace contextRef="#ctx0" brushRef="#br0" timeOffset="864.7">7852 12189 562,'-6'-7'713,"6"7"-96,0 0-50,0 0-81,-8-7-45,8 7-53,0 0-34,0 0-45,-16 0-45,16 0-29,-14 2-23,14-2-8,-16 6-3,6-2-25,1 1 11,-3 3-44,1 0-22,0 0-10,0 3-15,-3 1-5,2 1-14,0 2-13,0 1-9,2 1-14,-2 3-1,3-1-6,2 0-7,-1 1-4,3 2-2,-2-1-9,5-2-1,-1 1-2,3-1 11,0-1-13,2 1-1,0 0-1,2-2 0,-1 0 0,3 0 1,2 0 1,1 0 7,1-3-9,1-1-2,2-1 3,1-3-1,0 0 1,3-2-1,-1-1-2,4-1-1,-2-2 3,2 1-2,0-2-6,1-2 8,1 0 0,-2-3-2,-1 0-12,4 0 15,0-2 5,-4 0-6,-2 0-2,2-3-4,-3 2 8,0-1-2,-2-1 14,0 0 48,-2-1-3,-1 0 5,1-1 58,-2-1-43,-1 0-9,0-3-5,-3-1-10,1 1 22,-4-3-34,1 2 41,1-3-41,-3 2 36,-2-1-19,0 0 24,-2 1-85,-1 1-4,-1 0 0,0 0 0,-1 1 0,-2-1 0,0 1 0,-2 1 0,0 0 0,-2-2 0,-2 3 0,-2-2 0,1 0 0,-1 4 0,-1-1 0,1 2 0,0 2 0,1 0 0,-1 2 0,-1-1 0,1 1 0,2 4 0,-1-2 0,1 2 0,0 2 0,0-1-5,1 3-409,-3 2-122,3 2-209,0-1-259,0 2-730,2 1-1418</inkml:trace>
  <inkml:trace contextRef="#ctx0" brushRef="#br0" timeOffset="1936.01">8047 13697 139,'0'0'713,"0"0"-127,4-10-58,-4 10-31,0 0-44,4-9-15,-4 9-54,0 0-17,0 0-54,5-8-22,-5 8-41,0 0-5,0 0-43,0 0 0,0 0-50,0 0 17,-14-2-7,14 2-3,-14 7-23,4 0-22,-2-2-19,-3 5 0,0-2-2,-3 3-15,-2 0-11,0 0 1,-4 2-12,-2 0-8,2-1-9,0 2-6,-2-3 3,2 1-2,2-3-3,3 2 0,-1-2-10,-2 0-1,3-2-1,-2 1-9,1-1 0,4 0-1,-1-1 2,0 0-5,0-2 0,3 0 0,-2 1 3,1-2-3,2-2 10,0 2-14,-1-3 2,1 0-1,1 2-1,12-2 1,-21-2 0,9 1-1,12 1-3,-18-6 1,9 1-5,0 0 5,9 5-3,-11-11 3,4 4 1,2 1-4,5 6-2,-7-17 0,7 17 16,-2-21 11,4 9-34,2-1 36,2-1-39,2 1 40,-1-1-36,4-1 0,3 2-6,0-1 5,1 2 12,2 0-10,2 2 1,1 3-1,1 0 4,0 2 1,1 4-1,0 1-1,-2 1-3,4 2-7,2 4-16,2 0-16,-1 5-4,0 0-1,0 2 2,-2 1-16,2-1 27,-1 0-10,-1 0 22,2 0-9,-2 1 23,-1-3-15,0 2 25,-4-3-15,-2-2 21,1 0-17,0 0 21,-2-3-14,0 0 6,-2-1-7,3-2 14,-3 0-16,3-1 18,-4 0-19,2-2 8,-4-2-3,4 1 17,-1-3-15,0 1 18,-2-2-2,1 0 0,-1 0-3,0-3 1,-3 2-2,0-2 0,-1 0 0,-3 0 6,1 0-2,-5-3 7,1 2 59,-2-1-56,-2-2 53,-2 0-52,-2-2-3,-1 3 7,-4-2 15,0-1-2,-3 1-6,-4 0-4,2 1-4,-4 3-2,-2 0-5,2 1 19,-3 0-24,1 2 5,3 3-1,-3-2-4,2 4-11,1-1 1,-2 2-2,1 1-6,2 1-4,-1 1-34,3 2-77,-1 0-96,2 3-125,2 1-191,1 0-218,2 2-953,-2 2-1381</inkml:trace>
  <inkml:trace contextRef="#ctx0" brushRef="#br0" timeOffset="2791.61">7906 14696 126,'-4'-13'780,"1"4"-124,3 9-45,-5-19-85,2 9-55,3 10-6,-3-17-68,3 17-11,-6-12-51,6 12-2,-4-12-36,4 12-3,-4-10-31,4 10-15,-4-10-35,4 10-38,0 0-37,-4-7-14,4 7-18,0 0 19,0 0 49,-8 12-31,8-12-8,-2 19-12,0-7 10,2 1-6,2 1-2,-2 1-19,1 5-50,-1-3-56,2 2 0,0-3 0,-1 4 0,0-3 0,2 2 0,-2-3 0,0 2 0,1-1 0,-1 0 0,0-3 0,-1 4 0,2-1 0,-1-4 0,-1 3 0,0-2 0,1-2-30,-1 2-276,2-2-113,-2 1-134,2-1-192,-4 0-230,2-12-659,0 21-1294</inkml:trace>
  <inkml:trace contextRef="#ctx0" brushRef="#br0" timeOffset="3856.6">7806 15737 154,'0'0'730,"0"0"-112,0-15-53,0 15-44,0 0-24,0-14-69,0 14-17,0 0-41,0-13-33,0 13-35,0 0-21,0 0-36,-1-9-41,1 9-33,0 0-33,0 0-21,0 0-15,0 0-12,0 0-3,-10 9 22,10-9-14,-6 17-15,1-5-11,1 1-11,-1 1-11,1 1-5,-1 2-3,0-1-9,-1 1-7,1 0-3,-1 0-6,0-2 17,1 1-26,1 0 10,-2 0-13,1-2 7,1 1-9,0-5 5,0 1 2,1-2-3,1 2-1,2-11-3,-5 14 1,5-14 1,-5 12 2,5-12 5,-3 10 11,3-10-1,0 0 6,-4 10 2,4-10-6,0 0-9,0 0 0,0 0-3,0 0 3,12-6-7,-12 6 0,13-6-2,-6 1-1,5 1 0,-1-3-7,3 3 4,2-2-2,-1 1 3,3-1 3,0 1-1,0 0 17,3 1-12,2-1-5,-5 1 3,7-1-12,-2 2 5,1-1-6,-5 1 1,3 1 3,-2-2-4,-1 1 3,1 1-6,-1-1 4,-3 2 1,1-1-3,-3 2-3,0-5 2,-1 5 5,-2-2 0,-11 2 13,22-3-14,-22 3 4,17-2-4,-17 2 4,14-4 20,-14 4-16,11-3 1,-11 3-8,0 0 8,14-4 11,-14 4-4,0 0-4,9-5-6,-9 5-1,0 0 8,5-6-9,-5 6 3,0 0-1,0 0 4,0-14-2,0 14-7,-5-8 10,5 8-2,-6-10-3,6 10 8,-8-9 2,8 9-5,-11-13 11,11 13 24,-12-11-1,12 11-2,-9-7 6,9 7 4,-9-10-5,9 10-3,0 0-14,-9-7 2,9 7-15,0 0-6,-9-4 24,9 4-30,0 0 0,0 0-2,-5 7-3,5-7 11,0 0 0,0 18-6,0-18 9,4 14-7,-1-4 4,-1-1-9,0 2 19,0 1-5,1 0 0,1-1 1,-2 5-1,3 0 46,-2 2 29,-1 1-9,2 1-14,-3-1-5,2 0-13,-1 0-8,0 0-20,0 0-17,0-1 0,-1 1 0,0-2 0,0 1 0,-1-1 0,0-3 0,2 0 0,-4-1 0,2-1 0,0 0 0,0-12 0,0 21 0,0-21 0,-1 17-81,1-17-100,0 14-64,0-14-69,-1 11-93,1-11-62,0 0-132,-3 12-84,3-12-136,0 0-573,0 0-998</inkml:trace>
  <inkml:trace contextRef="#ctx0" brushRef="#br0" timeOffset="5730.44">5696 12394 511,'0'0'467,"0"0"-77,0 0-52,0 0-33,0 0-34,0 0-26,0 0-19,0 0-15,0 0-17,0 0-1,0 0-6,0 0-3,0 0 0,0 0-14,0 0 2,0 0-35,0 0 18,0 0 1,0 0-21,0 0 14,0 0-28,0 0 9,1-14-32,-1 14 16,0 0-15,4-8 10,-4 8-30,5-8 3,-5 8-28,5-10 27,-5 10 1,6-9 29,-6 9-10,8-11-21,-8 11-14,8-12 8,-8 12-8,8-11 7,-8 11-8,12-13-8,-5 6-11,-1-1 6,2 1 33,0 2-45,1-2 47,0 0-59,0 1 39,2 2-54,-1 0 43,2 0-57,0 2 44,0 0-53,2 2 6,-14 0 1,26 3 2,-14-1 1,3 2 3,-2 0-4,0 3 7,0 0-5,-4 0-2,0 3 1,1 0 4,-5 0 2,-1 1-5,0 1 1,-3 1 3,-1 2 0,-1 1 7,-3-2-7,0 3 2,0 0-2,-4 1-1,0 0-2,-1 0 3,1-1-1,-3-1-3,2 1 0,-2-2 1,1-1-3,1-2 5,0 0-3,-1-1 4,1 0-3,0-1 2,3-2-1,-3-1 6,3 0-5,-1-2 3,7-5 32,-14 9-39,14-9-3,-10 7 6,10-7 3,-10 3-2,10-3 2,0 0-12,0 0 1,-14-2 0,14 2 3,0 0-9,0 0 6,-3-10-5,3 10-1,4-10 8,-4 10-7,11-11 10,-3 5 0,1 0 0,4-2-6,-2 3 7,0 1-1,3-1 0,0 1-10,0 2 8,-3 0 0,3 1-2,-1 1 2,0 0 1,1 3-2,-1-1 3,1 0-1,-1 2-19,-2 2 20,-1 0 6,1-1-5,-1 3-2,-3-1 14,0 2-5,-1-2-1,-2 0-4,1 4-4,-5-11 1,4 18 5,-4-18-5,-1 17 6,-2-7 8,-2 1 11,1-2-2,-4 4 0,1-2 10,-3-1 8,-1 2-2,-3-1-4,-1 1 0,0 0-2,-2-2 29,-2 2 18,1-3-38,-2 1-5,-2 0-8,1-2 0,-2-1 2,2-2 1,-1 2 1,-2-2-9,1-1-4,0 0-4,1-1-4,0-2-1,-1-1 0,2 0-4,0-1-2,-1 0-8,2-1-14,2 1-67,0-1-58,3 1-86,1-1-143,2 0-129,12 2-204,-22 0-213,22 0-709,-15-1-1284</inkml:trace>
  <inkml:trace contextRef="#ctx0" brushRef="#br0" timeOffset="6764.44">10102 12327 442,'0'0'598,"0"0"-74,0 0-47,0 0-31,0 0-19,-3-11-1,3 11-41,0 0-37,4-12-19,-4 12-30,0 0-22,2-14-35,-2 14-30,-2-11 13,2 11-41,-2-13 33,2 13-46,-4-10 5,-2 2-67,6 8 49,-9-10-58,9 10 28,-13-6-71,13 6 33,-18-2-61,8 5 38,-3 2-60,0 2 45,-1 2-51,0 2 1,0 4-1,0-1-1,2 2 2,1-1 2,1 2-4,-1 0 4,3 0-3,1-3-3,2 1 0,0-1 1,2-2-1,2 0 0,1-12 2,0 20 1,3-11 4,0 1 32,3-3-40,-6-7 3,15 10 2,-15-10 32,18 2-40,-18-2 4,23 0-3,-12-2 11,6-4-13,-3 0 3,1-1 4,2-2-3,-1-2 3,0 0-1,-1-1 5,-1 1-7,-1-1 46,-3 2-25,1-2 14,-1 0-53,-3 3 52,1-2-54,0 2 49,-3 3-42,0-2 36,0 1-36,-5 7 32,8-9-39,-8 9 43,7-8-55,-7 8 51,0 0-54,0 0 46,0 0-35,7 7 5,-7-7 11,2 17-3,-2-4 12,2 3-3,-1 1-1,0 4 3,-1 1 4,3 3 0,-1 1-1,0 1-5,-1-1 8,0-1 1,2 1 1,-2-2 2,3 3 14,-1-1 94,0-1-43,-2-1 37,1-1-49,0-4 18,0 0-46,-1 0 29,1-2-43,0-3 28,-1-2-38,0 2 29,1-3-41,-1-1 36,-1-10-39,1 18 33,-1-18-32,1 15 36,-1-15-38,2 12 31,-2-12-27,0 0 33,1 12-36,-1-12-4,0 0-122,0 0-55,0 0-161,0 0-153,0 0-265,0 0-306,0 0-506,0 0-1226</inkml:trace>
  <inkml:trace contextRef="#ctx0" brushRef="#br0" timeOffset="7503.79">12039 12334 205,'10'-9'457,"1"1"-94,0 1-49,-1 0-34,-1 1-6,1-2-25,-2 2 0,1 2 12,-2-2-6,-7 6 16,12-8 26,-12 8 7,10-6 4,-10 6-7,7-7-27,-7 7-22,0 0-14,9-8-8,-9 8-24,0 0-11,0 0-42,-5-9 43,5 9-31,0 0 27,-19 0-67,19 0 25,-21 5-17,6 0 24,0 1-49,-2 4 28,-1 1-46,-2 1 28,0 5-29,0 3 25,1 1-47,1 3 22,0-1-49,1 5 26,2-2-46,2 2 19,2 0-22,2-1 21,2 1-38,4-3 28,0-1-33,3-2 29,2 2-31,1-5 29,3 3-30,0-3 29,6 1-37,-1-3 35,6 2-32,4-4 33,-2-2-34,5-1 33,-2-3-24,5-2 14,-2-2-12,2-3 8,0-2-32,1 0 30,-2-2-25,1-3 32,-3 0-25,-1 0-1,0-2 6,-6 2 4,-1-3 0,-3 0 1,-1 0 4,-3 0 4,-2 1-5,-3-2 0,-4 9-1,5-12 1,-5 12-1,-3-11 6,3 11-8,-9-11-1,9 11 0,-17-6 4,17 6 1,-25-2-4,11 2 6,-4 3-4,1 0-1,-1 3 0,-3-1 0,1 2 3,2 1-116,0 0-32,-1 1-104,2-1-82,-1 3-84,5-1-140,-3 0-154,4 1-195,2-1-549,-2 0-1072</inkml:trace>
  <inkml:trace contextRef="#ctx0" brushRef="#br0" timeOffset="8484.41">14318 12298 640,'0'0'590,"0"0"-56,0 0-18,0 0-31,0 0-17,0 0-53,0 0-17,0 0-46,0 0-14,0 0-14,0 0-29,0 0-9,0 0-27,-8 12-28,1-6-31,-2 0 6,-1 4-26,-6 0-11,1 3-20,-2 0-11,-5 4 2,0 2-17,-1-1-13,-4 3-15,0 1-17,0 0-11,0-3-19,0 3-4,5-3-10,-3-2-8,2 0-5,-2 0 0,6 0-7,-4-3 2,4-1-2,0-1-2,1 0-1,1-2-1,2-2 0,1 0-2,1-2 2,0 0-5,1-1 1,1-3-3,11-2 2,-20 3-3,20-3 9,-13-5-8,13 5-2,-14-9-1,9 1-6,1-1-2,0-2 8,4-1-3,0-1-3,0 0 3,4-3-6,1 1 0,1-1 5,4 0-3,0 0 1,-1 0-1,3 2 3,-1 3-3,0 1 2,3-1-1,-1 5 0,1-1 5,-1 4-6,1 1 5,1 2-5,-1 0 5,1 2 2,0 3-3,2 0-3,-1 1 2,2 5 2,2-1 1,-1 2 5,-2 0-4,6 2 0,-1 0 0,-2 1-2,3 0-1,-3-3 1,0 0-11,-2 0 5,3-3-9,-4 1-19,4-2 5,-1 1 1,-2-4 8,-2-1-6,4-1 5,-3 0 0,1-2 1,1-1 8,-1-1 3,-1-2 13,2 0-8,-2-2 1,2-1 2,-3 0 3,-1-3 4,1 1-2,-5-1 9,0-3-1,0 1-7,-4-4 1,0 1 6,-3-1 8,-2-1 19,-4 0 4,0-1 1,-3-2 4,-4-1 31,-4 2-34,2 1 30,-2 2-38,-4 0 3,-1 3-38,-1 0 0,-2 2 0,0 2 0,0 2 0,0-1 0,0 3 0,2 3 0,-1-2 0,1 3 0,4 0-129,-1 0-203,3 3-172,0 1-220,3 1-290,2 0-720,8-5-1419</inkml:trace>
  <inkml:trace contextRef="#ctx0" brushRef="#br0" timeOffset="10505.74">21431 12510 57,'0'0'795,"-16"-4"-174,16 4-42,-15-2-30,15 2-54,-13-4-29,13 4-60,-11-5-11,11 5-66,-9-6-13,9 6-41,-5-7-10,5 7-32,-4-10 1,4 10-43,0 0-12,5-14-25,-5 14-25,14-12 32,-4 9-17,5-3-21,1 2-13,1 1-15,2 1-8,-1 2 5,2-2-6,2 5-11,-4-2-11,2 2-21,-2 1-7,-1 2-13,-1 0 9,0 3-14,-4-1 1,0 3 1,-4-1-1,-2 4-2,-1-1 0,-4 1-4,-2 2 3,-5 1-3,-2 3 0,-5 2-5,-3 0 2,-1 2-2,-2-2-5,-1-1-3,0-1 3,-3-1 1,2 0-5,0-2-2,1 0 4,-1-1 34,5-3-42,-1-3 32,3 1-33,1-2 28,2-1-30,2-2 32,0 1-33,1-2 38,8-5-36,-10 7 29,10-7-31,0 0 25,0 0-31,0 0 11,0 0-5,6 6 1,-6-6 0,18-3 6,-4 3 0,2-3-2,3 1 5,4-1-2,2-2 6,2 1-5,0 1 2,7-2-1,1-1 6,-2 2-6,3-1 0,-3 1 1,-3 2 0,-2-1 2,-3 0 7,-3 1-3,-4 0 0,0 0 9,-4 2 6,-1-3 3,-2 3-4,-11 0-7,18-2-13,-18 2 0,14 0 0,-14 0 0,0 0 0,14 0 0,-14 0 0,0 0 0,0 0 0,0 0-112,8 6-88,-8-6-103,0 0-120,0 0-100,0 0-153,0 0-158,0 0-787,0 0-1277</inkml:trace>
  <inkml:trace contextRef="#ctx0" brushRef="#br0" timeOffset="10961.65">23200 12689 185,'0'0'837,"-18"-1"-173,18 1-40,-18-3-72,18 3-62,-17-2-14,17 2-56,-15 0-24,15 0-52,-12-3-15,12 3-60,0 0-22,-14-3-46,14 3-3,0 0 14,0 0-11,0 0-1,15-1-12,-2 1-31,4 0 10,2 0-13,8 1-18,1-1-4,3 3-11,1-3 13,4 3-12,2-3-87,-6 1-35,-2-1 0,2 1 0,-2 1 0,-1-2 0,-2 1 0,-5-1 0,-1 1 0,0-2 0,-3 1 0,-2 0 0,-3 0 0,1 0 0,-14 0 0,22-1 0,-22 1 0,18-2 0,-18 2 0,14-1 0,-14 1 0,13-1 0,-13 1 0,0 0 0,12-3 0,-12 3 0,0 0 0,12-4 0,-12 4 0,0 0 0,0 0-336,0 0-734,2-10-1067,-2 10-1910</inkml:trace>
  <inkml:trace contextRef="#ctx0" brushRef="#br0" timeOffset="11530.54">25995 12434 613,'-7'-5'591,"-1"-1"-25,3-1-12,5 7-26,-16-10-34,8 4 0,1 0 26,-3 1-43,2 1 6,3-3-6,5 7-15,-14-7-51,14 7-54,-10-7-55,10 7-56,0 0-42,-12-1 36,12 1-68,-4 8-172,4-8 0,-7 18 0,6-6 0,0 3 0,1 2 0,0 1 0,-2 2 0,4 0 0,-2 2 0,1 0 0,-1 0 0,1 2 0,-1-1 0,2 1 0,1-3 0,-3-2 0,2 0 0,0 0 0,-2-1 0,1-1 0,-1 0 0,1-3 0,2-2 0,-3 3 0,2-5 0,-2-10 0,2 18 0,-2-18-600,2 16-215,-2-16-239,3 9-752,-3-9-1509</inkml:trace>
  <inkml:trace contextRef="#ctx0" brushRef="#br0" timeOffset="12063.17">27685 12521 409,'-4'-11'945,"1"2"-103,-1 1-98,-3 0-91,4 0-21,-3-2-37,2 3-57,0-3-26,4 10-40,-7-14-48,7 14-53,-7-10-52,7 10-56,-5-10-56,5 10-43,0 0-63,0 0-101,0 0 0,-4 12 0,4-12 0,0 22 0,2-6 0,0 2 0,-2 2 0,2 2 0,1 2 0,-2 2 0,3-2 0,0 1 0,-2 0 0,1-2 0,1 1 0,-2-4 0,0 0 0,1-2 0,0-1 0,0 0 0,-3-2 0,3-1 0,1-2 0,-3 0 0,-1-12 0,4 19 0,-4-19 0,2 15 0,-2-15 0,4 8-598,-4-8-264,6 9-220,-6-9-701,11 3-1482</inkml:trace>
  <inkml:trace contextRef="#ctx0" brushRef="#br0" timeOffset="12554.28">29441 12741 2,'-10'-4'1110,"10"4"-291,0 0-90,0 0-69,-9-5-28,9 5-59,0 0-72,0 0-42,0 0-44,0 0-37,12-6-31,-12 6-42,16-4-10,-2 3-33,3-1-22,3 0-16,3 1-18,5 0-172,1 0-34,4 1 0,-1-2 0,4 1 0,1-1 0,-1 2 0,-6-3 0,1 2 0,0 0 0,-3-2 0,-2 2 0,-4-1 0,-1 1 0,-4-1 0,1 0 0,-5 1 0,0-1 0,-13 2 0,22-3 0,-22 3 0,17-3 0,-17 3 0,15-1 0,-15 1 0,12-3 0,-12 3 0,0 0 0,14-4 0,-14 4 0,0 0 0,9-4 0,-9 4 0,0 0 0,0 0 0,0 0 0,0 0 0,0 0 0,0 0 0,0 0 0,0 0-717,-6-6-162,6 6-217,0 0-641,-15 0-1424</inkml:trace>
  <inkml:trace contextRef="#ctx0" brushRef="#br1" timeOffset="15356.24">23377 11417 238,'0'0'939,"-13"4"-170,13-4-85,0 0-75,-14 4-53,14-4-35,0 0-76,-10 3 2,10-3-83,0 0 17,0 0-82,-9 4 20,9-4-20,0 0-4,0 0-11,0 0-12,14 2-24,-14-2-26,22 0-222,-8 0 0,6 0 0,2-1 0,3 0 0,1-2 0,2 1 0,2 0 0,-1-1 0,1-1 0,-1 1 0,-1 0 0,0 1 0,-1-3 0,-2 4 0,-4-2 0,-1 1 0,-1 0 0,-3 1 0,-1-2 0,-2 3 0,-1-3 0,-12 3 0,20-2 0,-20 2 0,15-1 0,-15 1 0,14-1 0,-14 1 0,11-3 0,-11 3 0,0 0 0,14-2 0,-14 2 0,0 0 0,0 0 0,0 0 0,0 0 0,0 0 0,0 0 0,0 0 0,0 0-886,-16 4-226,16-4-840,-14 3-1688</inkml:trace>
  <inkml:trace contextRef="#ctx0" brushRef="#br1" timeOffset="16189.39">23277 13777 628,'0'0'928,"-16"-1"-140,16 1-84,-12 0-61,12 0-27,0 0-90,-17 0-71,17 0-39,0 0-21,-15-2-23,15 2-70,0 0-5,0 0-37,0 0 22,0 0-58,0 0-8,0 0-77,21 2-139,-7-1 0,5-1 0,0 0 0,4 0 0,5 0 0,-1 2 0,3-2 0,-2 0 0,1 0 0,-1 2 0,-2-2 0,1 0 0,-6 1 0,1-1 0,-3 2 0,0-2 0,-2 0 0,-4 0 0,0 0 0,-13 0 0,23 2 0,-23-2 0,17 0 0,-17 0 0,15 0 0,-15 0 0,13 0 0,-13 0 0,0 0 0,13 0 0,-13 0 0,0 0 0,0 0 0,0 0 0,0 0 0,0 0-717,0 0-200,0 0-1147,0 0-1828</inkml:trace>
  <inkml:trace contextRef="#ctx0" brushRef="#br1" timeOffset="17261.07">23452 14647 846,'-4'-10'871,"1"-1"-126,3 11-97,-5-18-25,2 9-75,3 9-38,-4-16-56,4 16-50,-4-13-66,4 13-52,-3-8-62,3 8-43,0 0-32,0 0-6,0 0 8,-9 5 3,9-5-23,-4 16-2,3-4-5,-1 0-9,0 4-14,1 0-6,-2 1-13,-1 2-15,0 1-9,-1 0-44,-1-1-14,-1 2 0,1-1 0,0-1 0,-2-4 0,2 1 0,0 0 0,0-3 0,0 0 0,-1-2 0,4-2 0,-1 0 0,0-1 0,4-8 0,-5 14 0,5-14 0,-4 11 0,4-11 0,0 0 0,-2 11 0,2-11 0,8 5 0,-8-5 0,13 2 0,-13-2 0,20 3 0,-6-3 0,2 0 0,3 0 0,2 0 0,0-3 0,2 1 0,3 2-26,-4-1-53,3 0 15,-2-1 4,0 1 18,-2 1-1,-1-3 15,-1 2-1,-2-2 11,-1 0-8,-3 2 14,0 0-1,-3-4 0,0 3-6,-10 2 4,17-6-10,-17 6 8,13-8-2,-13 8-12,9-11 20,-9 11 7,3-12-8,-3 12 12,0-16-10,0 16 10,-2-18 1,-1 9-7,-2-3 1,1 3 4,1-2 3,-1 2 3,0 1 1,4 8 11,-8-15 10,8 15-4,-7-11-8,7 11-11,-4-9 1,4 9-2,0 0 21,0 0 9,-11 5-2,11-5 12,-3 14-3,0-4 0,2 4-5,-2 0 1,0 1-7,1 4-3,1 0-3,0 1-2,-1 0-10,1 1-2,1-2-8,-1 6-56,1-6-85,0 3-113,0-1-135,0-1-106,-1 0-207,-2 3-218,2-5-703,-2 0-1278</inkml:trace>
  <inkml:trace contextRef="#ctx0" brushRef="#br1" timeOffset="17909.62">23540 15865 735,'0'0'614,"-8"-6"-64,8 6-41,-7-6-44,7 6-64,0 0-30,-9-6-80,9 6-19,0 0-38,0 0-4,-15 3-18,15-3-4,-9 9-32,9-9 0,-9 16-5,3-7-21,2 1 9,0-1 11,0 2-52,2 0 0,-1 1-39,2-1 10,0 0-23,-1 0-5,2-11-9,2 23-4,-2-23-4,3 20-11,0-10-3,2-1-1,-1 0-6,2-2 1,2 1-2,0-1-5,-1-1-4,5-2-1,-2 3-4,0-2 0,3-3-4,-1 4 9,-1-1-8,4-1-5,-2 1 0,1 1 2,-2 0-2,2-1 8,-3 2-5,1-1-1,-2 0-1,0 1 10,-2-2-8,1 2 7,-2 0 6,0 0 22,-1-2-15,-6-5-8,9 15 1,-9-15 9,4 13 20,-4-13 2,0 14-2,0-14-11,-4 12 11,-2-4 24,6-8-30,-13 13-3,4-7-11,-5 1 3,1 0-7,-3 0-5,0-2-1,-1 0-12,-5 2 6,1-3 9,1 0-10,0 0-1,0-3-6,0 2-2,2-3-8,-1-1-64,1-1-55,1 1-88,1-4-66,0-2-84,2-1-77,1-1-156,2-4-147,1 1-786,2-2-1166</inkml:trace>
  <inkml:trace contextRef="#ctx0" brushRef="#br1" timeOffset="18263.82">23551 15875 2,'6'-9'907,"-6"9"-202,8-7-66,-8 7-102,15-9-35,-6 4-67,2 1-19,2-3-63,3 4-29,2-4-16,1 2-4,1-1-19,3 1-8,0-1-26,2 1-6,-1 0-11,2-1-2,-1 1-29,1 0-36,-1-1-17,-1 2 17,-2 1-13,-1-2-14,-1 3-6,-3-2-20,2 1-108,-4 0-6,0 2 0,-3-1 0,2-1 0,-14 3 0,19-3 0,-19 3 0,17-3 0,-17 3 0,13-3 0,-13 3 0,12-2 0,-12 2 0,11-2 0,-11 2 0,0 0 0,13-3 0,-13 3 0,0 0 0,11-6 0,-11 6 0,0 0 0,0 0 0,0 0 0,0 0-189,-1-13-416,1 13-103,-10-3-106,10 3-233,-11-5-484,11 5-1165</inkml:trace>
  <inkml:trace contextRef="#ctx0" brushRef="#br1" timeOffset="20416.56">5892 11260 89,'2'-12'756,"-2"12"-138,4-18-83,-4 18-33,3-16-27,-3 16-35,1-17-42,-1 17-25,0-12-83,0 12-8,-3-13-55,3 13 5,-7-11-30,7 11-12,-11-7-49,11 7 8,-16-3-29,16 3 25,-20 0-30,9 3-13,1 3-25,-4 1 29,1 1-11,-2 4-20,2 1-14,-1 1-2,1 3 2,2 1 1,-2 0-2,3 1 34,-1 0-59,3 2 40,0 0-60,1 1 42,2-1-54,3 3 47,-1-5-53,3 2 0,1-2 3,3 5 0,0-3-2,2-1 25,4 2 19,1-5-54,0-1 11,5 0-5,0-3 9,2 0 9,3-4-5,0-1-4,2 0-4,2-4 6,0-4 1,-2 1-2,4-2 2,0-3-4,0-1 35,2-3-42,1 0 41,-2-1-41,0-3 34,-2 0-41,1 0 40,-3 0-38,0-3 39,-3 1-34,-4-1 65,1 3 5,-4-4 59,1-1-41,-3 1 31,-1-2-31,-3 1 3,-2-3-83,-2 3-3,-2-1 0,-4-1 0,0-1 0,-3-1 0,-3-1 0,-5 0 0,0-1 0,-3 1 0,-1 3 0,-3 1 0,-2 2 0,0 2 0,-2-1 0,1 7 0,0 2 0,0-1 0,-1 5 0,2 2 0,-1 1 0,0 2 0,0 3 0,0 4-308,-3 5-258,5 2-209,0 3-299,1-2-654,3 5-1411</inkml:trace>
  <inkml:trace contextRef="#ctx0" brushRef="#br1" timeOffset="21318.28">10167 13482 35,'0'0'797,"-4"-21"-148,2 10-39,-2-4-61,-1 1-31,-1-1-84,-2 1 30,0 1-84,-1 1-38,-1 0-45,0 3-7,-2 2-50,-1 0-27,1 4-51,-2 3 12,-2 2-40,-2 4-3,-1 3-24,1 2-7,-2 4-23,1 2 10,1 4-44,1 2 20,4 0 12,0 2-5,2 2-21,2 2 32,1 2-45,1-2-13,3 1 1,3-2 2,2-1-8,3-1-1,1 3-1,5-4-2,2 2 0,3-5-4,2-1-4,2-3 2,2-3 2,4-4-4,-2-3 2,2-3-1,5-1 0,-1-3 0,2-3 4,5-3-11,0-2 6,4-5 1,-1-2-2,-4-3 39,0 0-38,-3-3 55,-3-1-33,-2 1 64,-7 0-7,-1-1 6,-4 0-3,-4-4-11,-2 2-1,-6 0-9,-2-3-48,-7-1-19,-2-1 0,-6-6 0,-5 2 0,-4 5 0,-2 1 0,-4 1 0,-2 6 0,-3 2 0,7 3 0,-7 6 0,2 1 0,-3 4 0,5 3 0,-2 4 0,0 3 0,0 4 0,2 2-21,5 3-314,-3 4-122,8 1-141,3 2-186,0 8-297,4-5-476,7-3-1200</inkml:trace>
  <inkml:trace contextRef="#ctx0" brushRef="#br1" timeOffset="22020.2">12362 14698 98,'0'0'793,"0"0"-152,2-14-46,-2 14-59,0 0-88,-4-12-44,4 12-47,-7-10 12,7 10-70,-16-5 7,7 3-49,-4 1 9,-3 1-43,-2 2 18,-7 3-28,0 2 3,-5 4-18,-2 8 4,-2 3-21,1 2-7,-1 3-27,5 2-25,0 3-20,1 3-10,3-1-19,3 2-12,0 2-12,6 0-8,2-1 25,3 0-37,3-5-9,5 1-6,1-5 0,2-1-3,4-1 3,3-3-4,1 0 0,6 1 10,2-5-12,2-4 0,2-4-3,3-2 4,3-7-6,4 1-3,1-6-1,5-2-4,8-6-3,0-4 2,2-1 14,6-9-9,-2 0-1,-2-4 1,-6-2 2,-8 4 1,-1-2 1,-5-1-2,-2 0 2,-3-4 3,-8 0-4,-5-1 2,-5 2-4,-5 3 1,-5-3-1,-3 1-3,-5-2 1,-5 3-1,-3 3 0,-2 3-3,-2 8-2,-2 2 2,-5 5-2,-1 1 2,-1 5 0,3 4-3,-3 1-3,-1 5-59,3 1-73,2 2-98,2 5-97,3 1-61,4 2-134,2 4-159,2 2-232,10-2-514,1 2-1053</inkml:trace>
  <inkml:trace contextRef="#ctx0" brushRef="#br1" timeOffset="22674.81">14384 15507 42,'0'0'852,"3"-12"-163,-3 12-66,0 0-60,0-14-116,0 14-33,0 0-37,-7-6-46,7 6-38,-14 0-34,14 0-21,-17 9 1,5 1-36,-1 3 8,-1 1-13,-2 6-19,-1 4-7,1-1-23,0 8-13,-1 0-6,3-2-21,3-1-16,0 0-11,3 2-14,2-1-6,2-3-9,1 1-8,5 0-3,0-2-13,3 1 6,3 1-13,5-1-4,0-4 0,2-1 0,3-4-5,0-2-4,1-3 4,3-2-2,2-4-2,-1-1 1,5-4-5,0-1 12,0-2-16,3-5 5,0-1 6,-1 0 2,-4-3-4,1-2 15,0 1 25,-4-4 26,-3 0 10,-2-2 7,-5 1 2,-2 0 11,-4-5-15,1 1-91,-6-2 0,-2-3 0,-3-5 0,-6-1 0,-4-2 0,-3-1 0,-2 3 0,-4 2 0,-1 3 0,-2 3 0,6 3 0,-4 6 0,0 0 0,3 4 0,-1 1 0,-1 5 0,4 1 0,-2 1 0,2 3 0,2 2 0,0 1 0,-1 3-436,3 0-117,3 3-140,-1-1-163,5 2-929,-1-2-1482</inkml:trace>
  <inkml:trace contextRef="#ctx0" brushRef="#br1" timeOffset="23407.69">21023 11390 69,'-10'4'937,"1"1"-208,0-1-58,-1 0-78,10-4-50,-17 10-53,17-10-64,-15 8-62,7-3-28,8-5-51,-10 9 26,10-9-59,-6 8 28,6-8-57,0 0 33,9 13-56,0-9 26,2-1-50,7 1 6,2-4-21,7 1-16,3-1-6,3-1-10,4-2-61,3 0-68,7-2 0,0 0 0,3-2 0,-4 1 0,1-3 0,-4 1 0,-7 1 0,-2 1 0,-8 1 0,-2-1 0,-4 3 0,-2-1 0,-3 0 0,-3 1 0,1-1 0,-4 1 0,-9 3 0,13-7 0,-13 7 0,7-5 0,-7 5 0,0 0 0,0 0-93,0 0-580,0 0-194,0 0-277,0 0-568,0 0-1389</inkml:trace>
  <inkml:trace contextRef="#ctx0" brushRef="#br1" timeOffset="24078.38">25337 13709 174,'-12'9'857,"4"-4"-181,1 2-44,7-7-45,-11 13-56,11-13-14,-5 12-47,5-12-14,2 10-1,-2-10 6,12 11 3,-1-8-37,5 0-4,3-1-14,8-2 8,3 0-182,10-2-235,1-1 0,8 0 0,1 0 0,0 0 0,0-3 0,0 3 0,0-1 0,-12 1 0,0-1 0,-4 1 0,-5 2 0,-2 0 0,-7 0 0,-2 0 0,0-1 0,-4 0 0,0 1 0,-14 1 0,22-3 0,-22 3 0,17-1 0,-17 1 0,14-1 0,-14 1 0,0 0 0,14 0 0,-14 0 0,0 0 0,0 0 0,0 0 0,0 0-735,0 0-327,0 0-951,0 0-1767</inkml:trace>
  <inkml:trace contextRef="#ctx0" brushRef="#br1" timeOffset="24749.06">27733 15165 174,'-23'-2'569,"23"2"-78,-20-2-87,7 2-22,0-2-10,0 2-23,-2-1 11,2 1-30,0 0 15,13 0-25,-24 0 19,24 0-21,-20-3 2,20 3 1,-15 0-29,15 0-30,0 0 1,-16 3 3,16-3-9,0 0 0,0 0-3,18 3-27,-7-2-17,5 2-15,4-2 1,6 2-78,0-2-118,5 4 0,7-4 0,3 2 0,-1-1 0,10 0 0,-3-1 0,3 2 0,-9 0 0,0-3 0,-2 1 0,-2-1 0,-7 0 0,-1 1 0,-2-2 0,-5 1 0,-3 0 0,-3 0 0,-1 0 0,-1 0 0,-14 0 0,23 0 0,-23 0 0,17 0 0,-17 0 0,15-1 0,-15 1 0,0 0 0,16-3 0,-16 3 0,0 0 0,0 0 0,0 0 0,0 0 0,0 0-409,0 0-360,0 0-119,-11 0-1043,11 0-1662</inkml:trace>
  <inkml:trace contextRef="#ctx0" brushRef="#br1" timeOffset="25397.26">29821 15922 211,'0'0'749,"-14"3"-117,14-3-48,-18 3-54,18-3-31,-17 4-17,17-4-47,-19 4-23,19-4-45,-15 4-20,15-4-23,-17 2-26,17-2-11,-11 2-25,11-2-18,-12 3-17,12-3-26,0 0-16,0 0 13,-9 3 9,9-3 6,0 0-2,22 1-125,-8 0-86,8-1 0,5-1 0,3 1 0,6-1 0,1 0 0,4-1 0,-1 0 0,-1 0 0,0 1 0,0-1 0,-2-1 0,-1 2 0,-5-2 0,-3 2 0,-1-2 0,-4 2 0,-3 0 0,1 0 0,-4 0 0,-2 1 0,-2-3 0,0 1 0,-13 2 0,22-1 0,-22 1 0,17-1 0,-17 1 0,14-2 0,-14 2 0,13-1 0,-13 1 0,0 0 0,15-2 0,-15 2 0,0 0 0,0 0 0,15-1 0,-15 1 0,0 0 0,0 0 0,0 0 0,0 0 0,0 0 0,0 0-570,0 0-56,0 0-43,0 0-87,0 0-64,0 0-687,0 0-1135</inkml:trace>
  <inkml:trace contextRef="#ctx0" brushRef="#br1" timeOffset="28674.36">10143 11300 793,'0'0'677,"6"-13"-79,-6 13-39,4-11-53,-4 11-19,4-9-46,-4 9-3,2-10-54,-2 10-8,0 0-36,0 0-31,0-14-23,0 14-36,0 0-2,-8-5-67,8 5 32,0 0-57,-17 2 14,17-2-25,-19 7 21,7 0-48,-2 1 14,0 5-28,-2-1 10,-1 5-114,-3 0 0,2 2 0,-3 2 0,2 0 0,2 1 0,0 1 0,1 0 0,2 0 0,1 1 0,2 1 0,3-4 0,2 0 0,2 0 0,1-2 0,3 0 0,2 0 0,0-1 0,3-2 0,2-2 0,2 1 0,3 1 0,1-4 0,1-3 0,0-3 0,4 0 0,-1-4 0,2 0 0,0-2 0,-1-3 0,2-1 0,1 0 0,-2-4 0,0 2 0,-3-2 0,-2 0 0,-3-1 0,1-1 0,-5-1 0,0 0 0,-2 0 0,-2 1 0,-3 10 0,-2-20 0,2 20 0,-6-20 0,-1 11 0,0 4 0,-3 0 0,-2 1 0,-2 1 0,1 3 0,-5 3 0,2 2 0,-5 3 0,3 1 0,-2 3 0,1 1 0,1 3-199,1 0-169,3-1-81,1 0-57,4 2-104,0 0-83,4-2-131,3-4-619,2 1-1055</inkml:trace>
  <inkml:trace contextRef="#ctx0" brushRef="#br1" timeOffset="29423.29">11773 11397 326,'-20'-1'697,"11"-2"-119,9 3-19,-19-5-24,19 5-55,-16-8-30,16 8-64,-13-11-37,7 3-51,6 8-9,-5-17-33,5 17-26,0-19-19,5 5 8,2 1 8,3 0-11,2-3 0,3 2 4,0-1-43,5 3 38,-1-2-46,0 4-16,2 0-12,0 3-30,0 0-18,-3 3-17,-1 1-17,0 3-12,-2 2-13,-1 0-5,-1 4-9,-1 1 2,-4 3-2,-1 1 9,-5 1 15,0 0-34,-2 3-10,-4 2 0,0-1 0,-5 2 0,-3 2 0,2-2 0,-2 0 0,0-2 0,2 1 0,-4-2 0,3-1 0,0 0 0,1-4 0,2 1 0,1-4 0,-1 0 0,4 0 0,4-7-19,-9 10 17,9-10-3,0 0-4,0 0 2,0 0 2,0 0-6,0 0 5,0 0 1,19-3 1,-10-1 1,1-1 2,3 0-33,1 0 31,1 1-22,2-1 33,2 2-33,1-1 34,-1 1-33,0 2 33,0 1-32,0 1 35,-1 1-30,-3 0 29,2 1-41,-2 4 48,-1-1-34,-6 1 39,1 0-32,-4 2 44,2-2-9,-7-7 61,0 20-41,-3-11-46,-1 1 0,-1 3 0,-7-4 0,-2 5 0,0-1 0,-4-2 0,-1 0 0,-3 2 0,-2-3 0,-3 0 0,-1 0 0,5-3 0,0 0 0,-4-3 0,4 2 0,-2-4 0,3 3 0,0-3 0,1-1 0,1-1 0,1 0 0,0 0-3,0-2-385,0-1-84,1 0-111,0-1-199,-2 3-269,2-6-505,-1 0-1199</inkml:trace>
  <inkml:trace contextRef="#ctx0" brushRef="#br1" timeOffset="30379.21">14418 11185 105,'0'0'857,"-10"-8"-131,10 8-24,-11-6-118,11 6-26,-12-10-61,12 10-44,-14-5-84,14 5-10,-14-1-32,14 1-48,-20 4-32,11 1-16,-4 3-26,-5 2-28,0 2-5,0 1 23,-1 3-51,-3 1 25,3 3-47,-4-2 17,0 1-40,1 1 15,1-2-40,-6 6 16,3-7-41,1 3 26,-1-2-41,-1 0 5,5-3-39,-3-1 0,5 0 0,-2-2 0,3-2 0,0 0 0,-1-3 0,5 0 0,0-2 0,-1-1 0,3-2 0,-1-1 0,12-1 0,-22-1 0,13-2 0,0-3 0,2-2 0,1 0 0,1-2 0,2-2 0,3-1 0,0 0 0,3-3 0,2 1 0,4-3 0,1 1 0,2 0 0,1 1 0,4 0 0,-4 4 0,5 1 0,-3 0 0,4 2 0,-2 4 0,1 1 0,-2 1 0,4 1 0,-1 4 0,0 1 0,2 2 0,1 2 0,1 2 0,-3 0 0,5 4 0,2-1 0,-2 2 0,0 1 0,0-1 0,1-3 0,-1 2 0,2-2 0,0-2-26,-2-1 12,-1-2-43,0 0 38,3-4-28,-2 2 41,-2-4-30,-2 0 44,3-4-31,0 2 39,-1-5-34,-3-1 39,-2 1-29,0-3 32,-3-2-22,-4 0 54,-1-1-28,-3-2 23,-3 0-6,-4-3-42,0-1-3,-7-1 0,-1-2 0,-6 0 0,-1-1 0,-4 2 0,-1 0 0,-2 3 0,1-2 0,0 6 0,0 2 0,3 2 0,-3 0 0,6 5 0,-2 1 0,2 1 0,-1 0-300,3 3-186,2 3-157,0 0-232,0 0-982,1 2-1572</inkml:trace>
  <inkml:trace contextRef="#ctx0" brushRef="#br1" timeOffset="31598.22">25483 11376 122,'2'-15'916,"-2"15"-134,3-14-83,-3 14-46,0-12-46,0 12-9,2-10-72,-2 10-35,0 0 1,2-15-63,-2 15-24,0 0-69,0 0-38,0-12-86,0 12-4,0 0-11,0 0 23,1 11-220,-1-11 0,3 18 0,-5-5 0,5 3 0,1 1 0,-4 3 0,4 4 0,-2 1 0,3-2 0,-2 4 0,-1-2 0,2 1 0,-1-3 0,-1 0 0,2 2 0,-2-4 0,0-1 0,1-2 0,-1-1 0,0-2 0,0 2 0,-2-5 0,4 0 0,-3-2 0,-1-10 0,1 17 0,-1-17 0,2 15 0,-2-15 0,0 0-42,2 13-615,-2-13-167,0 0-151,0 0-822,0 0-1498</inkml:trace>
  <inkml:trace contextRef="#ctx0" brushRef="#br1" timeOffset="32083.99">27744 11400 175,'0'0'923,"2"-20"-135,-2 20-93,0-20-48,0 20-56,0-18-25,0 18-69,2-16-6,-2 16-41,0-15-27,0 15-84,2-10-60,-2 10-55,0 0-6,0 0 6,0 0 2,0 0 13,0 13-43,0-1-196,2 4 0,-1 1 0,1 2 0,-1 1 0,2 3 0,0-1 0,-1 3 0,0-1 0,1-2 0,1 1 0,-2 0 0,-2-5 0,4 0 0,-1 0 0,-1-2 0,0-2 0,0 1 0,2-3 0,-3-2 0,1-1 0,-2-9 0,3 15 0,-3-15 0,2 13 0,-2-13-141,5 9-467,-5-9-158,0 0-162,11 2-887,-11-2-1517</inkml:trace>
  <inkml:trace contextRef="#ctx0" brushRef="#br1" timeOffset="32632.24">29628 11485 78,'0'0'1009,"-14"-2"-191,14 2-66,0 0-85,-17-1-17,17 1-88,0 0-43,0 0-43,-14 0-46,14 0-4,0 0-76,0 0-6,0 0-2,0 0-28,9-5 5,-9 5-184,26-2-135,-7 0 0,7 1 0,0 0 0,6-2 0,5 2 0,3-1 0,1 1 0,0 0 0,1-1 0,-1 1 0,-3 0 0,0 0 0,-6-1 0,-2 1 0,-5 0 0,-2 1 0,-1-3 0,-3 3 0,-5 0 0,0 0 0,-1-1 0,-1-1 0,-12 2 0,20-1 0,-20 1 0,16-3 0,-16 3 0,12-2 0,-12 2 0,9-3 0,-9 3 0,0 0 0,8-7 0,-8 7 0,0 0 0,0 0 0,5-10 0,-5 10 0,0 0 0,0 0 0,-8-7-24,8 7-738,0 0-92,-11-3-117,11 3-791,0 0-1455</inkml:trace>
  <inkml:trace contextRef="#ctx0" brushRef="#br1" timeOffset="34924.95">14165 13722 46,'0'0'799,"0"0"-176,8-6-68,-8 6-38,0 0-29,0 0-25,0 0-55,0 0 6,0 0-31,0 0-24,5 7-31,-5-7-16,-4 10-15,4-10-24,-10 13-26,1-5-32,0 0-27,0 3-5,-4-2-15,-1 3-13,-4 1-22,1-3-21,0 3-12,-3-1-14,-2 1-13,-3 3-11,1-4-2,0 0-12,1 1-3,-2-2-9,2-1-21,2 0-15,2-3 0,-2 1 0,1-2 0,2 0 0,0-1 0,3-1 0,-3-2 0,5 0 0,-1-2 0,1 0 0,-2-2 0,5 0 0,-4-5 0,2 1 0,2-1 0,0-2 0,3-1 0,1 0 0,2 0 0,2 0 0,2-2 0,0 12 0,2-22 0,4 11 0,-1 0 0,3-2 0,2 4 0,1-2 0,1 2 0,-1 1 0,4 1 0,1 2 0,-1-2 0,4 3 0,-1 3 0,1 1 0,-2 0 0,2 1 0,4 4 0,-2 3 0,1 0 0,-2 2 0,3 2 0,2 2 0,-1 1-33,-2 1-23,5-2 2,-4 1 0,2 0-1,2-2 6,-2-2 2,-1 2 10,-1-5 8,1-1 3,-1-2 7,4 0 8,-3-3-6,-1 0 9,2-5 3,0 1 0,2-2 3,-5-2 2,0-1 2,-1-2 3,-2 1 3,-1-4 10,-4 0 45,0 0 6,-5-1-8,-5-1 13,0-1 8,-1 2 32,-6-3-103,-1 0-11,-5-1 0,0 0 0,-5 2 0,-3 1 0,1 1 0,-2 2 0,-4 1 0,-1 2 0,0 1 0,2 3 0,0 2 0,1 1 0,-1 1 0,1 1-11,-1 3-269,0 1-111,1 4-111,-1 0-143,5 2-187,-2 2-915,3 3-1435</inkml:trace>
  <inkml:trace contextRef="#ctx0" brushRef="#br1" timeOffset="35755.84">14144 14883 488,'0'-13'628,"2"1"-81,-2 12-30,0-19-67,0 19-5,0-19-21,0 19-30,0-18-26,0 18-27,3-16-25,-3 16-6,0-14-13,0 14-7,-3-11-40,3 11-11,0 0-42,0-11-10,0 11 10,0 0-14,0 0-16,-13 4-10,6 3-6,-4 1-15,0 1-9,-3 5-7,1 0 1,-6 4-13,-1 1-72,0 0-36,-2 1 0,-5 2 0,1 2 0,-1-2 0,1 0 0,-3 0 0,2-1 0,4-4 0,-1 0 0,1-3 0,6 1 0,0-4 0,-2 0 0,3-2 0,2 0 0,0-2 0,4-3 0,1 0 0,9-4 0,-18 4 0,18-4 0,-14-4 0,5 0 0,9 4 0,-7-18 0,5 7 0,2-1 0,0-2 0,2-2 0,2-1 0,3-2 0,3 0 0,-1 0 0,4-3 0,1 0 0,1 0 0,5 3 0,-1-1 0,0 3 0,2 0 0,-3 5 0,0 2 0,2 1 0,-3 3 0,0 3 0,3 0 0,-2 5 0,0-1 0,1 3 0,2 3 0,-2 1 0,0 2 0,0 1 0,-1 1 0,1-1-38,0 3-10,2 0 8,-4-2-16,3 0 21,-2 1 6,0-2 5,3 0-1,-2-1 6,2-2 2,-1-1 4,0 0 5,-2-3 2,0-4 1,2 3 4,-1-3 0,-2 0 3,3-3-1,-3-1 3,-2-1 2,3-2 4,-5 1-3,-2-4 4,-1 1 7,-2-4 30,-5 1 9,-1-1-5,-2-2 1,-2-2-1,-2-2-8,-5-1-44,-1 0 0,-5-1 0,-2 0 0,0 4 0,-4-1 0,1 4 0,3 3 0,-4-1 0,4 3 0,-4 1 0,3 2 0,2 4 0,-2-1 0,3 3 0,1 3 0,1-2-352,-3 6-136,5-1-159,-1 3-226,4 1-967,-1 2-1550</inkml:trace>
  <inkml:trace contextRef="#ctx0" brushRef="#br1" timeOffset="37228.55">29720 13759 100,'0'0'757,"0"0"-154,0 0-48,0 0-48,12 3-35,-12-3-45,0 0-44,0 0-43,6 9-28,-6-9-19,0 0-13,-2 13-16,2-13-29,-7 12-16,2-5-18,0 1-12,-2 1-7,1 1-22,-4 1-2,-1-1-13,1 3-9,-4-1-24,1 0-18,-3 1-22,-1-2-5,-1 3-12,-2-2-15,-2 1 2,-2-1-14,-2 0 0,-1 0-6,1-2-4,-1-1-5,4 1-6,-2-4 8,1 0-5,0 0-5,1-1 2,1-1-5,3 0-1,-1-4 3,2 1-3,0-1 3,1-1-5,-1 1-9,4-4-1,0-1-13,1 0-7,1-2 5,3-1-3,1-4 1,2 2 2,-1-3 7,4-3-5,0 1 5,1-3 0,2 0 1,3 0 4,2-1 6,2-1-2,0 0 0,4 2 0,0 0 7,1 1-2,0 2 4,2 0-14,1 2 16,0 3-12,-1 2 9,1 4-10,-2-1 14,1 5-14,-1 0 4,3 2 2,-2 3 7,3 2-7,-2 5 10,2 1-7,-3 2-1,4 4-5,-3 0-3,1 3 1,-2-1-1,1 4-8,-2-3-3,2 3 5,-2-2 2,1-1 1,1 1 3,2-1-2,-2-1-1,3-2-2,0-1 3,0-5 2,0 0 3,2-2-2,1 0 2,-1-3 6,3-2 0,1-2 8,1-1-6,-2-2 9,-2-1-8,4-1 10,-1-2-1,-1-2 32,-1-1 29,-2-4-3,-2-1-4,-4-1 8,-1-4 17,-2-2 1,-3 1-8,-3-4-4,-2 4-8,-4-4-12,-3-1-3,-3 1-9,-2 0-3,-3-2-11,-4 3-6,-3 1-3,1 1-6,-4 1-6,-2 3-5,2 5-3,2 1-65,-3 1-47,0 4-70,-1-1-54,3 4-105,-1 2-68,-2 3-165,1 0-176,1 2-927,1 4-1345</inkml:trace>
  <inkml:trace contextRef="#ctx0" brushRef="#br1" timeOffset="38061.99">29628 14984 47,'0'0'827,"5"-10"-178,-5 10-90,4-9-63,-4 9-50,0 0-10,4-13-49,-4 13-25,0 0-58,5-11-41,-5 11-46,0 0-19,0 0-16,0 0-12,0 0-12,0 0 13,-18 9-6,9-2-9,-4 1 6,-1 6-21,-2-2 0,-4 6-16,-3-2-10,-1 3 14,-4 0-42,-1 1-10,-2 1-15,0-1-12,1-3-7,-2 1-14,5-2 0,1-4 9,2 1 7,2-4-42,1 1 7,1-3-11,3 0 8,1-2 0,3 0 5,3-1 2,-1-1-14,11-3-9,-14-2 9,14 2-15,-9-7 0,9 7-2,-5-13 6,5 13-4,2-19-1,3 7 0,2-3-9,3-1 6,1-2 6,2 2 9,0-1-5,2 2 9,1 1-10,1-1 8,1 2-17,-1 1 17,1 0-13,0 5 14,-2 0-14,1 0 13,0 5-11,-2-1 18,0 3-13,-1 1 6,4 3-10,-4 0 13,3 4-14,1 1 0,-2 3 8,2 0-3,0 3 2,3 0 0,0 1 1,0-1 9,2 3-1,0-4 1,1 0-6,-1 0 10,3-2-9,-1-1-8,-1-2 6,1-1 9,-1-4-1,0 0 3,-1 1-5,-1-4 21,-3-1-39,2-1 35,-1-3 8,-3 1 38,2-3 6,-3 0 6,0-3 1,-2-1 6,-4-2 0,-1-1-9,-3-2-8,-2-1-8,-1 0-3,-6-2-12,1 0-2,-5-2-14,-2 3 2,-2-1-9,-3 0-5,-2 1-5,0 4-12,-3-1 0,2 2 0,-3 0 0,-1 3-83,2 2-75,1 0-83,1 3-76,-2 2-79,3-1-104,-1 3-135,2 0-125,-2 3-855,-1 1-1270</inkml:trace>
  <inkml:trace contextRef="#ctx0" brushRef="#br2" timeOffset="45266.45">5118 12299 421,'0'0'933,"0"0"-161,-15-1-128,15 1-47,0 0-51,-10-4-71,10 4-86,0 0-65,0 0-60,-11-1-46,11 1-43,0 0-33,0 0-16,0 0 7,0 0 1,0 0-23,12 5-17,-12-5-17,14 6-14,-4-2-12,1-1-11,-2 1-4,3-1-14,-1 1 0,3 3 6,0-2-18,-3 0-2,3 1-21,-1 0-45,-2-3-72,0 2-33,-1-1-45,0-1-43,-10-3-61,16 6-49,-16-6-36,15 5-17,-15-5-52,11 1-37,-11-1-106,11-2-323,-11 2-505</inkml:trace>
  <inkml:trace contextRef="#ctx0" brushRef="#br2" timeOffset="45435.75">5368 12254 453,'-2'-14'558,"1"2"-67,0 2-22,-1-2-9,0 3-9,2 9-17,-1-17-29,1 17-85,-4-12-24,4 12-39,0 0 6,0 0-8,-8-5-23,8 5-25,-9 9-21,4 1-25,-4-1-24,2 4-26,-2-1-18,-3 2-18,1 3-15,-1 0-15,-1-1-6,2 2-43,-3-3-86,2 2-69,1 0-110,-3-1-156,2 1-115,0 0-227,1-2-566,2-1-937</inkml:trace>
  <inkml:trace contextRef="#ctx0" brushRef="#br1" timeOffset="53156.81">6170 13587 170,'0'0'866,"5"-7"-195,-5 7-64,0 0-69,8-8-50,-8 8-53,0 0-54,0 0-44,0 0-36,0 0-36,0 0-8,0 0-45,-4-9 5,4 9-34,0 0 0,-14 3-24,14-3-11,-10 6-2,1-1 0,1 1-9,-3 1-19,-1 1-7,-1 3 25,-2-1-47,-3 4 16,-2 2-41,0 1 19,-1-1-38,-1 2-3,2-2-8,-2 1-4,0-2-9,2 2-4,3-3-5,-1-2 0,2 1 5,-1-1-5,2-1-3,-1-1-2,4-2 5,-2-2-2,1 2-3,-1-1-14,1-2 13,0 0 2,0-1-6,2-1 5,-2-2 2,2 1-5,11-2 2,-25-2 1,14 1-8,-1-3 10,1 0-6,1 0 2,-2-3-3,3-2 1,0 3-2,-1-4-3,2 3 2,1-3 4,0 1-3,1 0 1,1-2-2,1 2 1,0-1-1,2 0 17,-1 1-21,3 9-1,0-18 7,0 18-9,3-16 1,-3 16 1,6-12 0,-6 12 0,13-8 0,-13 8-2,18-1 0,-6 2 11,2 3 16,3 2-50,2 1 20,2 2-42,0 2-1,7 1 8,-2 0 3,2 2-22,2 0-13,0-1-29,5 0 19,0 1-21,-5-3 17,0-1-2,0-1 31,-1-1-15,-4-1 32,-1-2-13,1-2 30,0 0-14,-5-2 29,1 0-17,0-3 25,0-1-16,-3 0 23,5-4-21,-3 0 22,-1 0-17,0-2 27,-1-2 3,-1 1 27,-2 1 31,-2-3 40,-1 2 32,-2 0-49,-3-2 44,-1-2-37,-4 2-1,-1-1 2,-2-1-12,-1 0-6,-5 0-6,-4-3-3,-2 2-18,-1 0-6,-7-2-16,2 3 0,-4 2-7,0 0 2,0 2-21,0 3-12,0 2 0,1 0 0,1 5 0,-1-2 0,3 4 0,-2 0 0,1 1-73,3 2-57,0 2-51,0 2-64,0-1-59,3 3-74,3-3-70,2 2-115,2 4-76,0-2-116,3-2-667,3 2-1030</inkml:trace>
  <inkml:trace contextRef="#ctx0" brushRef="#br1" timeOffset="54375.76">11927 13561 661,'0'0'642,"-11"-11"-96,11 11-25,-8-11-52,8 11-28,-4-12-36,4 12-42,-3-15-17,3 15-55,3-16 0,1 9-50,1-3 10,4 2-40,1-1-1,2-1-32,1 2 7,3 1-28,0 0-22,0 0-22,2 5-16,-2-3-27,1 5-4,-3 0-23,0 0 4,1 2-15,-1 5 4,-2-2-7,-1 4-1,-1 0-4,-6 4-3,1 0-2,-3 1-14,-4 2 15,-3 1-11,-1 3 1,-7 5 38,-1-2-49,-1 0-1,-3 3-1,2-3 7,-4 0-9,1-2 14,1 0-9,0-1-1,1-2-4,3-3 4,-1 0-1,3-1-1,1-4 3,1 0 4,2-1-5,3-2-7,-3-1 15,8-6-1,-10 10 3,10-10-7,-7 8 1,7-8 1,0 0-4,0 0-1,0 0 39,0 0-43,7 4-6,-7-4 12,18-1 1,-7-4-2,1 4 0,4-5 2,1 1 2,4 2-6,1-3 8,3 0-5,2 0 2,2-2 0,2 3 0,3-2 4,0-1-3,-1-1 27,-1 3-39,1-2 44,0 2-48,-7 1 43,-1-2-41,0 0 69,-1 1-20,-1 1 40,-8 1-29,4-1 46,-6 1-17,1 1 39,-3-1-14,0 1 29,-11 3-99,18-5-34,-18 5 0,13-4 0,-13 4 0,10-5 0,-10 5 0,0 0 0,9-5 0,-9 5 0,0 0 0,0 0 0,6-7 0,-6 7 0,0 0-160,0 0-270,0 0-133,0 0-198,0 0-243,0 0-664,4-10-1336</inkml:trace>
  <inkml:trace contextRef="#ctx0" brushRef="#br1" timeOffset="55331.54">21136 13751 782,'0'0'732,"0"0"-82,-12 4-70,12-4-22,0 0-59,-14 1-15,14-1-58,0 0-41,-13 1-35,13-1-31,0 0-39,0 0-27,0 0-2,-12 2-71,12-2 16,0 0-51,0 0 28,0 0-37,0 0 31,0 0-49,18 0 20,-18 0-38,23-2 20,-8 1-37,3-1 3,2 0-86,2 1 0,4-3 0,2 2 0,0 0 0,0 0 0,-1-1 0,1-1 0,-1 0 0,-2 2 0,-4 0 0,-1-1 0,-3 1 0,1-1 0,-4 3 0,-2-2 0,0 0 0,-12 2 0,19-3 0,-19 3 0,16 0 0,-16 0 0,13-3 0,-13 3 0,12-2 0,-12 2 0,0 0 0,14-2 0,-14 2 0,0 0 0,0 0 0,12-3 0,-12 3-151,0 0-669,0 0-250,0 0-868,6-6-1673</inkml:trace>
  <inkml:trace contextRef="#ctx0" brushRef="#br1" timeOffset="56334.28">27303 13653 241,'-11'-7'851,"11"7"-193,-6-6-61,6 6-116,-7-9-27,7 9-44,-2-9-46,2 9-42,0-13-49,0 13-14,4-12-29,1 4-12,-1 2-9,5-2-12,0 1 6,2-2 3,2 1-1,1 2 24,4 0-51,2-1 2,1 0-10,4 3-15,-2-1 3,2 1-10,0 2-18,2 0-17,-4 1-15,-1 1-23,-2 1-14,1-1-2,-2 3-16,-3 1-27,0 2-16,-4-2 0,0 5 0,-5-2 0,0 2 0,-4 0 0,-3-9 0,-2 21 0,-1-11 0,-4 2 0,-1 1 0,-2-1 0,-3 2 0,2-1 0,-2 1 0,-1-3 0,1 1 0,1-2 0,1 0 0,2-3 0,-1 1 0,2-1-29,2-1-26,6-6 15,-11 9-11,11-9-6,-8 7 14,8-7 4,0 0 6,0 0 1,0 0 13,14 4 2,-14-4 4,13-2 2,-13 2-1,23-2 8,-12 1-2,3-2 14,-1 2-9,3-1-6,1 0 0,1 1 13,-4 1-8,2 0-4,-1 0 2,1 0-2,-3 2 4,1-1-1,-2 2 2,-2 1 1,0 0-1,0-1 4,-2 5 4,-8-8 0,11 12 3,-11-12-8,3 14 9,-3-14-17,-3 17 15,-1-5 3,-2-3 4,-2 2 2,1-2 7,-3 3-1,-4-2 3,0 1-14,-4-2 7,-1 1-2,-2-1-3,0 0-3,-1-2 3,0 1-11,-3-3 1,0 0-4,2 0-11,-1-2-62,3-1-81,-1-1-93,1-2-132,0 0-105,0-2-197,-6 1-267,7-2-638,-4-1-1232</inkml:trace>
  <inkml:trace contextRef="#ctx0" brushRef="#br2" timeOffset="58734.48">8312 14612 696,'0'0'969,"-17"4"-161,17-4-159,-10 2-41,10-2-87,0 0-60,-10 6-63,10-6 1,0 0-15,0 12-36,0-12-51,7 11-14,0-4-44,1-2-42,2 4-41,1-1-30,0-1-23,1 1-19,0 0-18,0 0-14,1-2-10,-1 1-37,0 0-64,0-1-72,1 0-95,-4-1-53,1 0-85,-10-5-49,18 6-73,-18-6-38,13 6-33,-13-6-18,14 2-80,-14-2-481,0 0-749</inkml:trace>
  <inkml:trace contextRef="#ctx0" brushRef="#br2" timeOffset="58872.52">8548 14679 976,'1'-13'642,"1"2"-21,-1 1-32,-1 10-30,-1-19-2,1 19-69,-4-14-33,4 14-43,-10-10-51,10 10-47,-13-3 12,13 3-96,-20 3-37,8 0-36,-2 4-40,2-1-21,-3 3-16,1 2-40,-2 1-93,0 0-135,1 2-108,2-3-164,-4 5-206,3-1-266,3-1-534,-2 2-1085</inkml:trace>
  <inkml:trace contextRef="#ctx0" brushRef="#br2" timeOffset="60176.01">5428 14643 643,'0'0'677,"0"0"-89,0 0-9,10-5-54,-10 5-43,0 0-36,9-5-30,-9 5-43,0 0 1,10-6-39,-10 6-4,0 0-29,0 0-23,9-6-18,-9 6-28,0 0-19,0 0-21,0 0-15,0 0-15,0 0-4,0 0 2,0 0 13,0 0-69,7 8-105,-7-8 0,-3 16 0,0-6 0,1 1 0,-2 2 0,-1 4 0,0-2 0,-2 4 0,1 0 0,-2 0 0,1 0 0,-1 0 0,-1-1 0,1 1 0,-1 0 0,1-3 0,1-1 0,1-1 0,-1-1 0,0 0 0,2-3 0,-1-2 0,1 0 0,1 2 0,4-10 0,-8 11 0,8-11 0,-7 11 0,7-11 0,0 0 0,-8 5 0,8-5 0,0 0 0,0 0 0,0 0 0,0 0 0,0 0 0,-6-8 0,6 8 0,5-6 0,-5 6 0,10-11 0,-1 5 0,-1 0 0,1 2 0,4-1 0,-1-2 0,3 2 0,1 0 0,2 1 0,-1-3 0,2 3 0,1-1 0,2 0 0,1-2 0,0 2 0,0 0 0,0 1 0,0-1 0,0 0 0,-1 0 0,-2 3 0,-1-1 0,-1 0 0,1 0 0,-2 0 0,0 0 0,-3 1 0,1 0 0,-2 0 0,1-1-24,-1 2 7,-1-1 4,-1 0 5,0-3-1,1 3 7,-12 2-6,18-7 11,-8 4-10,-10 3 6,15-8-4,-15 8 5,14-7-2,-14 7 5,9-8-3,-9 8 2,8-9-1,-8 9 5,4-9-4,-4 9 6,0 0-3,0-17 11,0 17 1,-4-12 12,4 12-25,-7-12-4,2 4 0,5 8 0,-11-12 0,4 8 0,7 4 0,-12-10 0,12 10 0,-13-9 0,13 9 0,-12-6 0,12 6 0,-13-2 0,13 2 0,-13 0 0,13 0 0,-12 9 0,5-2 0,1 1 0,1-1 0,0 5 0,1 0 0,0 0 0,2 2 0,-1 2 0,-1 0 0,3 1 0,1 1 0,-1 1 0,1 2 0,1 4 0,0-1 0,2-1 0,-2 0 0,2 1 0,-2-2 0,0-1 0,1-2 0,-1 0 0,-1-3 0,1 0 0,0-1 0,-1-3 0,0 2 0,0-3 0,0-11 0,0 20 0,0-20-115,-1 17-499,1-17-165,-1 13-190,1-13-835,0 0-1505</inkml:trace>
  <inkml:trace contextRef="#ctx0" brushRef="#br2" timeOffset="62951.94">21434 14855 111,'0'0'708,"-9"-6"-117,9 6-59,0 0-52,0 0-28,-7-6-40,7 6-19,0 0-22,0 0-24,-7-7-31,7 7-20,0 0-13,0 0-16,0 0-14,-6-9-23,6 9 8,0 0-23,0 0-3,0 0-15,6-11-19,-6 11-9,11-7-4,-11 7-15,15-7-10,-5 2-16,1 2 14,0-1-6,2 0-41,0 1-91,1-1 0,-1 2 0,1 1 0,0 0 0,-1 1 0,1 1 0,-3 0 0,3 2 0,-2 1 0,-2 3 0,1-3 0,-2 6 0,0-1 0,-1-1 0,-3 3 0,-1-1 0,-2 1 0,0 2 0,-4-1 0,0 3 0,-3-1 0,-4 3 0,-1 1 0,-2-2 0,-2 4 0,-3-3 0,0 2 0,-2 0 0,-1-2 0,1 0 0,0 1 0,0-7 0,2 3 0,0-1 0,0-3 0,1 3 0,2-5 0,1 2 0,1-3 0,2 1 0,0-4 0,3 2 0,-2-1 0,9-5 0,-12 9 0,12-9 0,-7 5 0,7-5 0,0 0 0,0 0 0,0 0 0,6 7 0,-6-7 0,17-3 0,-3 3 0,3-1 0,2 0 0,1-2 0,2 2 0,2-2 0,3 0 0,1 0 0,0 0 0,0-1 0,0 3 0,-1-5 0,0 5 0,-3-2 0,2 0 0,-1 1 0,-4 2 0,-2-5 0,0 5 0,-1-1 0,-4 0 0,1-1 0,-3 1 0,-12 1 0,22-2 0,-22 2 0,16-2 0,-16 2 0,14 0 0,-14 0 0,12-2 0,-12 2 0,0 0 0,16-1 0,-16 1 0,0 0 0,0 0 0,15-3 0,-15 3 0,0 0 0,0 0 0,0 0 0,0 0 0,0 0 0,0 0 0,11 3 0,-11-3 0,0 0 0,0 0 0,0 0-231,-14-4-709,14 4-200,-12-2-715,12 2-1569</inkml:trace>
  <inkml:trace contextRef="#ctx0" brushRef="#br2" timeOffset="67041.3">21987 12542 360,'-9'-7'872,"9"7"-153,-13-8-84,13 8-41,-10-9-47,10 9-28,-9-7-63,9 7-46,-8-7-36,8 7-40,-7-7 3,7 7-89,0 0 4,-7-8-51,7 8 24,0 0-38,0 0 52,0 0-37,13-4-5,-13 4-35,13 4-41,-3-1-121,3 2 0,0 2 0,3-2 0,-2 2 0,3 0 0,0 3 0,0-3 0,1 3 0,-4-1 0,0-2 0,2 3 0,-3-2 0,-1 2 0,0-3 0,0 2 0,-1-1 0,-2-1-374,-1-2-100,0-1-39,0 1-70,-8-5-68,12 7-85,-12-7-113,11 3-418,-11-3-876</inkml:trace>
  <inkml:trace contextRef="#ctx0" brushRef="#br2" timeOffset="67194.98">22281 12560 872,'0'0'766,"-4"-17"-59,4 17-107,-5-16-31,5 16-81,-8-13-34,8 13-54,-7-10-51,7 10-47,-8-9-38,8 9-45,-11-4-31,11 4-51,-15 2-26,6 2-24,-2 0-18,-1 4-13,-1 1-16,-2 3-34,-2 0-101,0 2-115,-4 3-116,2 1-181,-1-1-136,-2 2-911,3-4-1194</inkml:trace>
  <inkml:trace contextRef="#ctx0" brushRef="#br3" timeOffset="73458.69">6270 12364 643,'0'0'935,"-13"-8"-195,13 8-97,-10-6-72,10 6-24,-8-7-98,8 7-66,-7-6-72,7 6-59,0 0-29,0 0-17,0 0-36,0 0-27,0 0-24,10 10-43,-10-10 4,12 9-33,-4-1 11,2-1-30,-2-1 13,2 2-26,0 0-17,1 0-93,-1 0-55,0-3-102,-1 2-100,0-2-102,-1 0-88,1 0-93,-9-5-696,12 7-935</inkml:trace>
  <inkml:trace contextRef="#ctx0" brushRef="#br3" timeOffset="73612.36">6424 12376 358,'-6'-10'724,"1"-1"-76,0 3-60,0 0-57,0 1-50,-2 0-46,0 2-40,7 5-92,-15-7-28,15 7-44,-19 2-11,10 1-53,-2 4-13,-2 3-51,3 1 1,-4 3-43,2 2-27,1 2-119,-2 0-149,0 6-258,-2 1-381,5-1-435,-2 1-911</inkml:trace>
  <inkml:trace contextRef="#ctx0" brushRef="#br3" timeOffset="74530.16">7477 15674 146,'0'0'607,"-16"-4"-98,16 4-72,-19-4-13,19 4-27,-17-3-28,17 3-6,-17-1-42,17 1 11,-14-1-60,14 1 1,-15-2-7,15 2 8,-13-3-18,13 3-7,-13 0-15,13 0-10,0 0-16,-12-2-23,12 2-32,0 0-28,0 0-21,-13 0-17,13 0-2,0 0 65,0 0-8,6 15-48,-1-9-11,2 2-25,2 0-7,1 1-17,0 0-3,0 0-8,3 2 5,-1-3-64,-1 1-86,2 0-71,-2-3-72,2 2-66,1-2-102,-1 0-112,-3-3-70,2 0-93,-2 2-674,-10-5-981</inkml:trace>
  <inkml:trace contextRef="#ctx0" brushRef="#br3" timeOffset="74699.46">7606 15647 212,'-3'-10'882,"-1"2"-135,4 8-94,-5-11-81,5 11-96,-8-6-45,8 6-66,-13 1-36,6 5-38,-2 4-28,-2 2-46,-3 5-31,1 1-39,-2 4-32,0 2-23,0 0-21,0 3-39,1-2-106,0 1-116,2 0-153,0 0-181,0 0-244,0-1-558,2-1-929</inkml:trace>
  <inkml:trace contextRef="#ctx0" brushRef="#br3" timeOffset="75865.03">5650 15824 852,'0'0'711,"0"0"-71,0 0-46,3-9-73,-3 9-30,0 0-76,0 0-48,-4-11-56,4 11-26,0 0-35,-11-9-17,11 9-26,-10-8-30,10 8-14,-12-6-8,12 6-3,-16-8-27,7 3 8,2 0-6,-1 0-3,-2 2-19,1-1-15,1-1 15,-2 2-22,10 3-14,-15-6-10,15 6-9,-17-8-10,17 8-6,-13-2-3,13 2-4,-10-5-4,10 5-3,-11-2-4,11 2-5,0 0-3,-12-4 5,12 4-10,0 0-8,0 0 10,0 0-2,0 0-4,-8 5 11,8-5-3,0 0-4,8 8 2,-8-8 5,10 8-1,0-2-8,-1-3 4,2 2-5,1-1-3,4-1 6,0 0 1,2 0-2,1-1-2,-1 0 1,1-1 1,2-1-2,-3-1 3,1-1-4,1 1-2,-2-1 4,1-3-3,-2 3 0,1-2 7,-2-1-3,-1 1 1,0-1-1,-2 1-2,-3-1-3,1 1 3,-2-1 1,0 0-1,0-1 1,-9 6 1,13-9-2,-13 9 3,10-9 0,-10 9 1,8-8 3,-8 8-1,0 0 0,4-10-4,-4 10 0,0 0 2,0 0-7,0 0 2,0 0 1,0 0-1,-14 1 4,14-1-1,-8 12-1,3-3-1,0 0-2,-1 3 1,-1 3 2,1 1-2,-1 2 0,1 1-4,-2 1 5,2 2 1,-1 0-3,2 1 4,-1 0-5,1-1-1,0 2 3,1 2-2,0-1 2,1-1 6,1-1-3,-1 1 1,1-5 0,0 0 1,-1 0-9,2-2 2,-1-1-33,1-1-39,0-2-46,-1 0-44,1-3-37,1-10-24,-1 17-47,1-17-30,-3 15-70,3-15-76,-2 13-64,2-13-32,-3 8-138,3-8-565,-5 8-856</inkml:trace>
  <inkml:trace contextRef="#ctx0" brushRef="#br3" timeOffset="76266.12">5529 16067 512,'-13'-2'490,"13"2"-62,-10-3-39,10 3-28,0 0-24,-12-4-48,12 4-18,0 0-32,0 0 3,-9-6-14,9 6 9,0 0-10,0 0-13,7-8-10,-7 8-17,12-6-16,1 2-10,1-1-20,4-1-14,5 0-13,0 1-29,1-2-10,3 2-13,4-2-10,-4 1-4,0 2-11,-1-1-6,1-1 7,-2 3-16,-1-1 8,0 0-14,-4 0 6,-2 1-10,0 0 7,-1 2 3,-3-1 21,-1 1-1,-1-2-10,0 2 9,-12 1 7,19-3 7,-19 3 1,14 0-3,-14 0-3,13-3-5,-13 3-5,0 0-9,14 0-3,-14 0-5,0 0-44,0 0-67,0 0-72,10-4-98,-10 4-87,0 0-138,0 0-114,0 0-258,0 0-382,0 0-845</inkml:trace>
  <inkml:trace contextRef="#ctx0" brushRef="#br3" timeOffset="79211.37">21439 16003 762,'0'0'681,"-13"-3"-57,13 3-73,0 0-24,-9-6-45,9 6-38,0 0-41,-9-4-43,9 4-25,0 0-28,0 0-24,-8-4-7,8 4-22,0 0-32,0 0-18,0 0-29,-4-10-18,4 10-25,0 0 2,12-7-12,-12 7 4,17-8-12,-7 3-1,2 1-9,1 0-7,2 0-4,0 0-18,0 1-41,-1 0-34,-1 2 0,1 0 0,0 0 0,-14 1 0,26 1 0,-15 1 0,2 1 0,-3 3 0,1-1 0,-3 1 0,1 3 0,-1-1 0,-2 2 0,-2 1 0,-1 1 0,-2 1 0,-1 0 0,-3 2 0,-2 3 0,-4 1 0,0 1 0,-4 2 0,-2-1 0,0 1 0,-3 0 0,2-2 0,-2-1 0,0 1 0,1-2 0,0-3 0,3-1 0,-1-1 0,1-1 0,3-2 0,2-1 0,0-2 0,2 0 0,0-1 0,7-6 0,-9 10 0,9-10 0,0 0 0,-4 8 0,4-8 0,0 0 0,15 0 0,-15 0 0,22-2 0,-8-3 0,3 3 0,0-2 0,0 1 0,3-2 0,2 0 0,0 1 0,0 0 0,-2 2 0,-1-2 0,2 1 0,-2-1 0,-1 3 0,1-2 0,-2 2 0,2 0 0,-4-1 0,-1 0 0,0 2 0,-1-1 0,-2-1 0,-11 2 0,21 0 0,-21 0 0,18-1 0,-18 1 0,14-1 0,-14 1 0,11-2 0,-11 2 0,0 0 0,16-1 0,-16 1 0,0 0 0,10-2 0,-10 2 0,0 0 0,0 0 0,0 0 0,0 0-83,6-6-570,-6 6-191,0 0-308,-7-6-573,7 6-1408</inkml:trace>
  <inkml:trace contextRef="#ctx0" brushRef="#br3" timeOffset="80198.54">20908 12533 502,'-11'-8'744,"2"1"-118,9 7-21,-16-8-73,8 3-47,8 5-70,-13-8-10,13 8-68,-11-6-10,11 6-34,-8-6-26,8 6-43,0 0-18,0 0-18,0 0-10,0 0-13,0 0-2,-5 7-14,5-7 21,9 12-64,-2-5 13,0 0-53,0 5 20,1-3-51,1 0 15,-2 2-32,1-1 28,1 0-59,0 0 7,-3-3-86,2 1-50,-1-1-51,0-1-74,0-1-66,-7-5-79,10 12-65,-10-12-39,10 7-43,-10-7-88,0 0-566,10 5-823</inkml:trace>
  <inkml:trace contextRef="#ctx0" brushRef="#br3" timeOffset="80361.31">20989 12587 170,'-1'-15'743,"1"15"-117,-3-11-45,3 11-25,-2-11-58,2 11-24,-6-8-73,6 8-23,-7-7-68,7 7-8,0 0-19,-18 2-34,18-2-24,-17 7-40,7-1-44,-2 1-18,0 1-19,-2 3-31,-1-1-18,0 0-74,0 3-118,1-1-155,0 0-219,0 0-184,2-2-834,0 1-1164</inkml:trace>
  <inkml:trace contextRef="#ctx0" brushRef="#br4" timeOffset="87264.52">10000 14645 477,'-10'-5'757,"10"5"-140,0 0-23,-11-3-62,11 3-32,0 0-66,-11-5-22,11 5-68,0 0-4,-12-7-40,12 7 9,0 0 3,-10-7-45,10 7-5,0 0-8,-9-6-1,9 6 0,0 0-8,0 0-7,-7-8-7,7 8-2,0 0-198,0 0-31,-7-5 0,7 5 0,0 0 0,0 0 0,0 0 0,0 0 0,0 0 0,-8-7 0,8 7 0,0 0 0,0 0 0,0 0 0,0 0 0,0 0 0,2 13 0,-2-13 0,4 11 0,-4-11 0,5 16 0,-3-8 0,2 4 0,0-2 0,0 5 0,1 1 0,0-1 0,-1 4 0,0-2 0,-2 1 0,2 3 0,0-2 0,-1 1 0,1 1 0,-1-1 0,1 0 0,-2-2 0,1 2 0,-2-1 0,2 0 0,-1-2 0,0 1 0,0-1 0,0-1 0,-1-1 0,0 0 0,2-3 0,-2 1 0,0-2 0,0 0 0,1 0 0,-2-11 0,1 18 0,-1-18 0,1 18 0,-1-18 0,0 14 0,0-14 0,0 14 0,0-14 0,0 0 0,0 15 0,0-15 0,0 0 0,-1 13 0,1-13 0,0 0 0,-5 6 0,5-6-295,0 0-737,-12 3-1130,12-3-1939</inkml:trace>
  <inkml:trace contextRef="#ctx0" brushRef="#br4" timeOffset="88921.52">10015 4563 582,'0'0'581,"3"-8"-78,-3 8-30,0 0-34,4-13-33,-4 13-22,0 0-44,1-14-6,-1 14-16,0 0-13,0-12-35,0 12 8,0 0-42,-1-15 11,1 15-29,-4-9 10,4 9-6,-4-12-33,4 12-24,-8-9 7,8 9-14,-11-10-7,11 10-15,-14-11-3,6 7-1,-2 0-6,1-1 3,0 2-21,-3-1-9,1 2-5,-2-1-59,0 1-35,0 2 0,0-1 0,-2 1 0,0 1 0,0 0 0,-3 3 0,-1 0 0,2 0 0,-1 2 0,-1 1 0,-1 2 0,-1 0 0,2 2 0,0-1 0,-2 3 0,2 2 0,-1 0 0,-1 2 0,3 1 0,1 0 0,-1 1 0,0 0 0,2 2 0,-2 0 0,3 1 0,1 0 0,1 2 0,1-2 0,0 2 0,2-5 0,2 3 0,0 0 0,2-1 0,1 1 0,-1 2 0,2-2 0,1 2 0,2-1 0,0 2 0,2 0 0,0-1 0,1 3 0,0-4 0,2 2 0,2 1 0,-1-3 0,3 3 0,1 1 0,2-1 0,1-2 0,2 1 0,0-3 0,3 2 0,-1-3 0,3 1 0,1-3 0,1 1 0,2-2 0,0-2 0,0-2 0,2 2 0,2-5 0,-2 0 0,-1-3 0,1-1 0,0-2 0,1-2 0,1-1 0,-4-2 0,3 0 0,1-2 0,-1-1 0,-1-1 0,0-1 0,-1 0 0,0-2 0,-1 0 0,0-1 0,-1 1 0,0-3 0,-3 0 0,0-1 0,-1 0 0,0-2 0,0 1 0,-3-1 0,1 1 0,-1-2 0,0-1 0,-2 0 0,-2-2 0,2 0 0,-3-1 0,2 0 0,-2-2 0,-1 1 0,1-2 0,-1-1 0,-1 0 0,0 3 0,-1-3 0,-1 3 0,0-1 0,-3 1 0,0 2 0,-2-1 0,1 0 0,-2 1 0,0-2 0,-2 1 0,0-1 0,-2-1 0,-1-1 0,0-1 0,-3 3 0,0-3 0,2 2 0,-3-1 0,-1 0 0,0 3 0,1-2 0,-4 1 0,1 0 0,1 2 0,-3 1 0,2 0 0,-3 2 0,1-1 0,-1 1 0,0 2 0,0-1 0,0 1 0,0 3 0,-1-3 0,-2 3 0,3 0 0,0 1 0,0-1 0,-1 2 0,0-1 0,0 1 0,1 2 0,-3-1 0,1 0 0,0 2 0,-2 0 0,3 2 0,-2 1 0,-1-1 0,3 2 0,0 0 0,0 0 0,1 2 0,0 0 0,-2 1 0,2-1 0,0 1 0,3-2 0,-1 3 0,0 0 0,3 0 0,-1 0 0,0 3-121,1-2-694,0 3-219,-1 1-926,-1-1-1700</inkml:trace>
  <inkml:trace contextRef="#ctx0" brushRef="#br4" timeOffset="89601.46">25910 13934 320,'76'-3'322,"4"-2"-85,-1-2-87,3-3-49,3-4-57,-4-2-65,4-3-90,-6-4-216,2-1 213</inkml:trace>
  <inkml:trace contextRef="#ctx0" brushRef="#br4" timeOffset="91027.41">25519 4801 714,'0'0'592,"0"0"-54,0 0-36,1-12-45,-1 12-40,0 0-14,-3-14-14,3 14-25,-2-9-19,2 9-53,-8-13-5,8 13-30,-6-15 3,-2 9-35,3-2-11,-2 1-16,0-2-30,-2 1 11,1 2 20,-2-2-52,1 0 20,-2 3-35,-1-2-14,-1 0-23,-1 3-8,1-1 4,-3 0-5,3 2-5,-5 1-1,4 0-13,-2 2-27,1 0-40,-3 1 0,-1 2 0,-1 0 0,-2 3 0,-1 0 0,-3 4 0,0 1 0,0 2 0,2 1 0,-1-2 0,3 3 0,-1 2 0,1-3 0,2 3 0,2 2 0,-1-2 0,5-1 0,0 0 0,2 2 0,1 0 0,1-1 0,0 2 0,5 0 0,-4 1 0,6-1 0,-1-1 0,1 2 0,2 0 0,1 0 0,0 2 0,2-3 0,2 3 0,0 0 0,2 0 0,2 1 0,3 2 0,1-2 0,1 0 0,2-1 0,1 1 0,3-2 0,-1 0 0,2-2 0,2-2 0,0 2 0,1-2 0,2-4 0,0 2 0,0-3 0,-1-1 0,3 0 0,-3-5 0,1 2 0,0-4 0,-1 0 0,1 0 0,0-2 0,0-2 0,3-1 0,-2-1 0,1-2 0,1 1 0,0-2 0,4-2 0,-3-2 0,-1 0 0,2 0 0,-3-2 0,2 1 0,-2-2 0,0-1 0,-2 1 0,2-2 0,-2-1 0,-1-1 0,-1-1 0,0 0 0,0 0 0,-4-1 0,2-1 0,-1-1 0,-3 2 0,-2-5 0,-3 5 0,-1 1 0,1-4 0,-3 1 0,-2 0 0,2-2 0,-5 1 0,1-1 0,-5-2 0,2 3 0,-2 0 0,-2-3 0,-2 0 0,1 2 0,-3-2 0,-2 2 0,-1 1 0,-1-2 0,-4-2 0,0 4 0,-2 0 0,-1 4 0,1 0 0,-2 0 0,0 5 0,-5-3 0,0 1 0,2 5 0,-2-1 0,1 2 0,0 1 0,-3 3 0,2 0 0,-2 3 0,2-2 0,1 3 0,-3 3 0,-1-3 0,3 4 0,-4-1 0,3 2 0,-1-1 0,0 2 0,2-2-354,-1 5-591,2 0-233,1-2-626,0-1-1505</inkml:trace>
  <inkml:trace contextRef="#ctx0" brushRef="#br4" timeOffset="92794.71">25375 14683 519,'0'0'589,"-2"-9"-55,2 9-52,-2-13-23,2 13-22,0 0-12,-2-14-35,2 14-10,0 0-37,0-14 8,0 14-27,0 0 11,0-12-24,0 12 7,0 0-22,0 0-15,0-14-9,0 14-22,0 0-19,0 0-17,0 0-27,-1-11-20,1 11-71,0 0-96,0 0 0,0 0 0,0 0 0,0 0 0,0 0 0,-4 12 0,4-12 0,-5 17 0,5-6 0,-2 0 0,-1 4 0,0 0 0,2 3 0,-3-2 0,0 1 0,1 1 0,-1-2 0,-1 0 0,1 1 0,1 0 0,-3 0 0,1-1 0,1 1 0,-4-4 0,6 2 0,-5-1 0,2-2 0,2-2 0,-2 1 0,5-11 0,-6 18 0,6-18 0,-5 14 0,5-14 0,-5 13 0,5-13 0,-4 9 0,4-9 0,-4 9 0,4-9 0,0 0 0,-4 11 0,4-11 0,0 0 0,0 0 0,-4 9 0,4-9 0,0 0 0,0 0 0,0 0 0,0 0 0,0 0 0,0 0 0,12 5 0,-12-5 0,14-3 0,-14 3 0,17-2 0,-6-1 0,2 2 0,1-2 0,3 1 0,0-1 0,1-1 0,3 2 0,-3-2 0,5 0 0,1 1 0,-1-1 0,1 0 0,-4 0 0,1 0 0,-3 1 0,4 0 0,-4-1 0,-2 1 0,2 0 0,-1 1 0,-1-1 0,0-1 0,-2 1 0,-3 1 0,1 0 0,-12 2 0,19-3 0,-19 3 0,17-4 0,-17 4 0,14-3 0,-14 3 0,0 0 0,17-3 0,-17 3 0,0 0 0,11-1 0,-11 1 0,0 0 0,0 0 0,13-3 0,-13 3 0,0 0 0,0 0 0,0 0 0,0 0 0,0 0 0,0 0 0,0 0 0,0 0 0,-9-10 0,9 10 0,-9-3 0,9 3 0,-11-6 0,11 6 0,-13-8 0,6 2 0,-2 0 0,0-2 0,0 1 0,2-1 0,-3-1 0,0 0 0,3 2 0,0 0 0,1-1 0,6 8 0,-12-12 0,12 12 0,-9-11 0,9 11 0,-6-8 0,6 8 0,0 0 0,-10-6 0,10 6 0,0 0 0,0 0 0,0 10 0,0-10 0,0 15 0,1-5 0,3 1 0,1 2 0,-2 4 0,0-2 0,4 3 0,-3 2 0,1 1 0,2 1 0,-3 1 0,1-1 0,1-1 0,1 3 0,-2-3 0,0-1 0,1 1 0,-1-3 0,-1-2 0,1 0 0,0-1 0,1-1 0,-3 0 0,0-5 0,2 3 0,-3-3 0,2 2 0,-4-11 0,5 14 0,-5-14 0,7 15 0,-7-15 0,3 9 0,-3-9 0,0 0 0,4 11 0,-4-11 0,0 0 0,0 0 0,0 0-822,0 0-287,-11-3-863,11 3-1715</inkml:trace>
  <inkml:trace contextRef="#ctx0" brushRef="#br5" timeOffset="104242.1">9293 12356 442,'-5'-8'781,"1"-1"-126,4 9-30,-6-17-92,1 10-64,1-3-2,4 10-31,-8-12-54,8 12 2,-6-14-45,6 14 30,-5-13-27,5 13-32,-6-9-17,6 9-17,-4-9-16,4 9-18,0 0-20,-4-10-11,4 10-58,0 0-153,0 0 0,0 0 0,10-6 0,-10 6 0,10 3 0,-10-3 0,16 9 0,-6-3 0,1 3 0,2-2 0,0 3 0,1 0 0,1 2 0,-1 0 0,3 0 0,-3 0 0,1 0 0,-1 0 0,2 1 0,-2-1 0,-2-3 0,0 0 0,1 0 0,-3 0 0,0-2 0,-1 0 0,-1 0 0,-1-1 0,1-1 0,-8-5 0,10 9-415,-10-9-351,8 3-97,-8-3-143,0 0-621,0 0-1286</inkml:trace>
  <inkml:trace contextRef="#ctx0" brushRef="#br5" timeOffset="104427.02">9535 12273 634,'-4'-9'796,"4"9"-51,-5-16-95,5 16-46,-5-10-45,5 10-76,-8-8-54,8 8-61,0 0 25,-17 0-67,17 0 32,-15 10-61,5-2 1,-2 3-55,-2 2-10,1 1-65,-2 3-8,-2 2-54,1 1 2,-1 1-54,-1 1 19,2-2-83,2 1-53,1-3-135,-1-1-102,1 1-110,2-1-143,-2 0-219,0 0-224,3-3-521,0 2-1148</inkml:trace>
  <inkml:trace contextRef="#ctx0" brushRef="#br5" timeOffset="105699.06">7196 16140 154,'0'0'865,"-9"-7"-152,9 7-22,-9-8-83,9 8-41,-7-7-40,7 7-47,-7-6-45,7 6-35,0 0-36,-7-6-56,7 6-50,0 0-44,0 0-11,0 0-2,0 0-9,0 0-2,0 0 4,0 0-21,15 5-31,-15-5-19,18 9-17,-7-3-23,2 1-83,0 0 0,2 1 0,-2 1 0,0-1 0,2 1 0,-2-2 0,1 3 0,-2-2 0,0 1 0,0-2 0,-1 3 0,1-4 0,-2 0-76,-2 1-236,2-1-86,-10-6-55,14 9-96,-14-9-102,13 7-72,-13-7-194,0 0-386,14 3-905</inkml:trace>
  <inkml:trace contextRef="#ctx0" brushRef="#br5" timeOffset="105883.99">7427 16133 106,'-8'-5'971,"1"-2"-151,7 7-94,-10-9-91,10 9-84,-14-6-58,14 6-75,-13-2-48,13 2-43,-13 2-27,13-2-27,-15 10-31,7-3-44,-2 3-33,1 2-31,1 1-36,-2 3-12,0 1-16,2 1-13,-1 1-12,1 2-62,0-1-71,-1 2-80,1-1-105,-1-2-89,2 1-169,1-1-148,-5 1-894,6-6-1220</inkml:trace>
  <inkml:trace contextRef="#ctx0" brushRef="#br5" timeOffset="106686.25">9601 15795 795,'0'0'776,"-4"-11"-40,4 11-101,-4-9-22,4 9-41,-3-12-46,3 12-36,-3-10-31,3 10-29,-4-8-57,4 8-53,0 0-43,-2-10-39,2 10-36,0 0-20,0 0-2,0 0-10,0 0-12,0 0-99,0 0-59,2 11 0,-2-11 0,5 17 0,-3-5 0,0-3 0,1 4 0,1 2 0,-2 0 0,1 1 0,-1 3 0,2-4 0,-3 5 0,2-1 0,-1 1 0,0-2 0,-1 2 0,0-1 0,1 0 0,-1-1 0,0-1 0,0 1 0,1-1 0,-1-1 0,-1-3 0,1 0 0,1 0 0,-2 0 0,1-3 0,-1-10-27,2 16-622,-2-16-171,3 13-196,-3-13-777,0 0-1492</inkml:trace>
  <inkml:trace contextRef="#ctx0" brushRef="#br5" timeOffset="107403.68">9946 15833 86,'0'0'848,"-10"-9"-185,10 9-41,0 0-99,-8-8-26,8 8-61,-4-11-26,4 11-47,-1-11-29,1 11-35,1-14-15,-1 14-5,4-19-18,0 9-10,0 0-5,1 0-14,3-1-18,-1-1-22,1 4-17,2-3-4,0 3-28,-1 2-22,2 1-17,-2 1-27,1 1-6,-10 3-12,18 3-11,-18-3-5,18 7-10,-10-1-4,0 1-7,-3 2-2,0 1-8,-1 2 0,1 2-4,-3 0-5,-2-1-3,0 4 0,-4 0 0,1 0 0,1 0 0,-2 0 0,0-1 0,0 1 0,0-2 0,-1 0-2,0-2-13,1-1-4,2-3-1,-1 1 3,3-10-2,-5 16 2,5-16-3,-4 10-3,4-10-1,0 0 6,0 0 4,0 0 1,0 0 5,0 0 1,0 0 0,0 0 2,8-6-1,-8 6 2,9-8 8,-9 8-4,13-11-1,-6 7 1,0-3 0,2 3 2,0-1-1,-2 0-1,4 1-2,0 1 2,-2-1 1,1 2 0,-10 2-2,21-1 5,-21 1 0,20 0-2,-10 2 1,-1 2 1,1-2-2,-2 4 0,-8-6 1,13 11 5,-6-4 0,-3 1 1,0 1-2,-4-9 1,5 19 0,-3-8 3,-2-11 3,-2 21-1,0-9 8,-1 1 8,-1-2 1,-1 3 4,-1-1-5,-2-1-29,1 3 0,-3-2 0,-1 1 0,-2 0 0,-1 0 0,1-2 0,-2-1 0,0 2 0,-2-4 0,1 1 0,-2-2 0,2 0 0,-4-1 0,3-2 0,-2 0 0,0-2 0,0-1 0,0-2 0,-2 2 0,2-4 0,-1 0 0,1-1 0,-1 1 0,1-1 0,2-2 0,0 2 0,0-2 0,3 1-133,2 0-448,0 0-161,12 4-202,-20-7-883,20 7-1536</inkml:trace>
  <inkml:trace contextRef="#ctx0" brushRef="#br5" timeOffset="109841.56">25112 12318 698,'-9'-5'921,"9"5"-119,-16-5-75,16 5-45,-10-7-27,10 7-117,-9-4-20,9 4-86,-7-4-11,7 4-81,0 0-9,-10-6-64,10 6-4,0 0-62,0 0 3,0 0-55,-9-5-107,9 5-42,0 0 0,0 0 0,10 11 0,-1-6 0,-1 1 0,4 2 0,0 1 0,1 0 0,4 2 0,-1 2 0,0-3 0,-1 2 0,1-1 0,2 0 0,-4 1 0,1 0 0,-3-3 0,1 1 0,-2-2 0,1 1 0,-4-2-101,1 0-365,-3-1-31,-6-6-10,12 9-41,-12-9-64,9 8-60,-9-8-122,0 0-468,0 0-869</inkml:trace>
  <inkml:trace contextRef="#ctx0" brushRef="#br5" timeOffset="110010.86">25341 12339 596,'-2'-12'819,"0"2"-109,2 10-51,-7-17-84,7 17-70,-7-13-51,7 13-61,-11-7-47,11 7-9,-16 0-77,16 0-17,-20 7-77,6-1-33,1 4-28,-3 0-18,1 4-23,-1 1-13,0 1-39,-2 1-93,1 2-132,1-1-151,1 1-176,-2 1-241,1 0-660,3-4-1053</inkml:trace>
  <inkml:trace contextRef="#ctx0" brushRef="#br5" timeOffset="111515.01">25375 15966 145,'0'0'822,"0"0"-182,-2-10-59,2 10-104,0 0-46,-5-9-83,5 9-36,0 0-42,0 0-54,0 0 5,-4-11-33,4 11-14,0 0-16,0 0-16,0 0-3,0 0-2,-3-10-5,3 10-5,0 0-2,0 0 1,0 0 5,0 0 2,0 0 16,0 0 1,0 0 3,0 0 4,0 0-13,0 0-3,-2-10 8,2 10-21,0 0-10,0 0-1,0 0-10,0 0-14,0 0-11,0 0-12,0 0-10,0 0-3,0 0 2,0 0 16,0 0-68,0 0-7,0 0 0,-13 0 0,13 0 0,0 0 0,0 0 0,0 0 0,0 0 0,0 0 0,0 0 0,0 0 0,0 0 0,0 0 0,0 0 0,-13 2 0,13-2 0,0 0 0,0 0 0,0 0 0,0 0 0,0 0 0,0 0 0,0 0 0,0 0 0,0 0 0,0 0 0,0 0 0,0 0 0,0 0 0,0 0 0,0 0 0,0 0 0,0 0 0,0 0 0,0 0 0,0 0 0,0 0 0,0 0 0,0 0 0,0 0 0,0 0 0,0 0 0,0 0 0,0 0 0,0 0 0,0 0 0,0 0 0,0 0 0,0 0 0,0 0 0,0 0 0,0 0 0,0 0 0,0 0 0,0 0 0,0 0 0,0 0 0,-6-7 0,6 7 0,0 0 0,0 0 0,0 0 0,0 0 0,0 0 0,1-13 0,-1 13 0,0 0 0,0 0 0,0 0 0,0-13 0,0 13 0,0 0 0,0 0 0,2-10 0,-2 10 0,0 0 0,0 0 0,0 0 0,0-13 0,0 13 0,0 0 0,0 0 0,0 0 0,0 0 0,0 0 0,3-12 0,-3 12 0,0 0 0,0 0 0,0 0 0,0 0 0,0 0 0,0 0 0,0 0 0,0 0 0,0 0 0,0 0 0,0 0 0,0 12 0,0-12 0,0 14 0,0-14 0,2 19 0,-2-19 0,2 23 0,-2-9 0,0 2 0,2 1 0,-1 1 0,0 0 0,0 5 0,3 0 0,-2 0 0,0 0 0,2 0 0,-1 0 0,1 0 0,-1-2 0,1 4 0,1-5 0,-2 2 0,0-2 0,2-2 0,-3 2 0,3-1 0,0-2 0,-1 0 0,0-2 0,1-1 0,-3 0 0,2-2 0,0-2 0,2 0 0,-3-1 0,-3-9 0,5 15 0,-5-15 0,5 12 0,-5-12 0,3 9 0,-3-9 0,0 0 0,4 12 0,-4-12 0,0 0 0,0 0 0,0 0 0,0 0-592,0 0-536,-7-7-908,7 7-1798</inkml:trace>
  <inkml:trace contextRef="#ctx0" brushRef="#br6" timeOffset="118302.67">12529 5850 275,'0'0'712,"0"0"-160,2-13-71,-2 13-44,0-12-41,0 12-39,0-14-40,0 14-14,-2-21-35,2 21 2,-2-23-46,2 23 20,-1-24-26,1 12-15,-5-2-14,1 1 14,0-2-30,3 4-10,-3-4-9,-4 3-5,3 1-3,-2-2-21,0 2 12,-2-2-2,0 4-7,0-1-12,-2 0 39,2 3-54,-5-1 23,1 1-55,-3 1 29,1 0-16,-2 3-12,0-2-14,-1 2-5,-2 2-3,0-2-5,-1 3-5,-1 0-3,-5 0-6,2 0-1,-4 3 11,4 1 9,-4-2-46,2 3-2,0-2 0,0 2 0,-5 2 0,3 1 0,-2 3 0,4 0 0,-1-1 0,3 2 0,-1-1 0,2 1 0,1 4 0,0-2 0,2 2 0,0 1 0,0 1 0,4 1 0,-2 2 0,4 2 0,-3 0 0,2 1 0,2-1 0,-2 5 0,3-4 0,1 4 0,0 0 0,2 1 0,2 0 0,-2 1 0,4 1 0,2-1 0,1-2 0,2 0 0,1 1 0,3 3 0,0 0 0,4-3 0,-1 0 0,4 2 0,-1-2 0,4 0 0,-1-2 0,2 1 0,4 0 0,-1-2 0,1 3 0,4-2 0,-4-6 0,8 1 0,-3-2 0,2-4 0,6 2 0,-3-2 0,1-4 0,3-1 0,1-1 0,2-4 0,1 2 0,1-4 0,1-1 0,0-3 0,0 0 0,0 0 0,1-3 0,-1-1 0,-3-2 0,1 0 0,1-1 0,-3-1 0,0-2 0,3-4 0,1 2 0,-4-3 0,0-1 0,-2-1 0,-3 2 0,-1-2 0,-1-6 0,0 0 0,-1 1 0,-1-4 0,-1-1 0,-4-1 0,0-2 0,-1 1 0,-6 3 0,1-1 0,-6-1 0,-1 0 0,-3 1 0,-1 1 0,-3 1 0,-3-8 0,-3 0 0,-3-5 0,-3 0 0,-1 1 0,-5-4 0,-2 5 0,-2-2 0,1 3 0,-6 1 0,0 1 0,1 3 0,-1 1 0,-4 5 0,1 0 0,-1 5 0,-1 2 0,3 2 0,0 3 0,1 3 0,-2 1 0,2-1 0,3 6 0,0 0 0,3 1 0,2 3 0,-3 0 0,3 3 0,-2 3-249,2 3-427,-3 4-186,3 3-294,0 0-504,1 4-1327</inkml:trace>
  <inkml:trace contextRef="#ctx0" brushRef="#br6" timeOffset="119699.69">11964 15928 105,'0'0'592,"-11"3"-122,11-3-55,0 0-38,-16 2-21,16-2-25,0 0-22,-13 1 8,13-1-31,0 0 41,-14 2-2,14-2-9,0 0-1,-13-2-5,13 2-11,0 0-7,-14-2 1,14 2-32,0 0-7,-9-6-8,9 6-19,0 0-17,-4-12-17,4 12-10,2-11-16,-2 11 3,8-15-10,0 8-75,1-2-85,-1 0 0,5 1 0,0 0 0,2 2 0,-1-2 0,2 4 0,0-1 0,0 2 0,1 1 0,-3 2 0,1 0 0,-1 1 0,-1 2 0,2 0 0,0 2 0,-4 2 0,2 0 0,-2 2 0,-2 2 0,-2 0 0,0 1 0,-5 5 0,0-2 0,-2 2 0,0 3 0,-4 2 0,-3 0 0,-2 6 0,0-4 0,0 3 0,-5-3 0,2 3 0,-1-4 0,0 2 0,-2-5 0,3 1 0,-1-1 0,-1-4 0,3 2 0,-3-2 0,3-2 0,1-1 0,0-1 0,-1 0 0,2-2 0,-2 0 0,2-1 0,2-1 0,-1 0 0,0-1 0,8-7 0,-13 11 0,13-11 0,-9 8 0,9-8 0,-10 7 0,10-7 0,0 0 0,-6 9 0,6-9 0,0 0 0,0 0 0,0 0 0,0 0 0,0 0 0,4 8 0,-4-8 0,12-3 0,-12 3 0,20-2 0,-8 0 0,5-2 0,1 0 0,6-1 0,-1 1 0,2-2 0,6-1 0,1 0 0,2-2 0,-1 1 0,1-1 0,0 1 0,0-1 0,-3 3 0,1-1 0,-3 0 0,-2 2 0,0-2 0,-3 2 0,-1 0 0,0 0 0,-3 1 0,-3 1 0,0-1 0,-2 0 0,-3 3 0,-1-2 0,-11 3 0,20-4 0,-20 4 0,15-4 0,-15 4 0,12-2 0,-12 2 0,11-3 0,-11 3 0,0 0 0,11-4 0,-11 4 0,0 0 0,0 0 0,6-5 0,-6 5-190,0 0-520,0 0-194,0 0-1106,0 0-1766</inkml:trace>
  <inkml:trace contextRef="#ctx0" brushRef="#br6" timeOffset="121087.78">27852 5854 444,'9'-3'567,"-9"3"-88,15-8-31,-15 8-35,12-5-22,-12 5-25,10-6-16,-10 6-18,9-7-30,-9 7-21,6-7-49,-6 7-14,0 0-29,4-9-3,-4 9-6,0 0-19,-2-13 3,2 13 5,-7-7-49,7 7 17,-11-10 2,11 10-38,-21-6 6,12 3-11,-2-1 14,-5 3-7,1-3-19,-4 3 0,-3-1-10,3 2-2,-4 2 4,-3 0 2,0 1-11,-4 2 0,-1-1-3,0 4-14,-1 1-3,0 0-2,-1 2-2,4 1-5,-5 4-4,1 1 11,1 1-9,1-1 19,4 4-33,0 1 19,2 2-19,2 3 56,3 4-23,-2 2 41,1 0-63,6 3-33,-3 3 0,2 0 0,0 2 0,3 0 0,-1 0 0,5 2 0,1-2 0,0 1 0,4-6 0,4 0 0,0 0 0,0 0 0,7-1 0,0 4 0,3 0 0,2-1 0,2-4 0,4 0 0,2 0 0,2-5 0,3 0 0,0-2 0,4-4 0,3 0 0,-1-2 0,3-4 0,2 0 0,-7-6 0,4-1 0,1-2 0,-1-1 0,1-4 0,-4-1 0,-1-2 0,2 0 0,5-3 0,-1-3 0,0 0 0,-2-2 0,-1-1 0,6-3 0,-4-2 0,1-1 0,-3-3 0,1-1 0,-2-2 0,0-2 0,-1-3 0,-1 0 0,-1-3 0,-1-2 0,0-1 0,-2 1 0,0-4 0,-3 2 0,-4-1 0,2 0 0,-4-2 0,-2 2 0,-1 2 0,-2 1 0,-3 1 0,-3 0 0,-2 1 0,-1 0 0,-2 3 0,-2-5 0,-4-2 0,-1 4 0,-3-2 0,-2-5 0,-5 1 0,1-1 0,-3 3 0,-1 1 0,-3 0 0,-2 3 0,-2 0 0,-2 3 0,1 0 0,-5 3 0,-1 0 0,1 3 0,-3 2 0,2 3 0,-3 0 0,4 5 0,2 0 0,0 4 0,3 1-321,2 2-174,1 1-134,-2 6-191,0 2-1049,2 1-1587</inkml:trace>
  <inkml:trace contextRef="#ctx0" brushRef="#br6" timeOffset="122513.69">27721 15914 575,'0'0'550,"0"0"-65,-15 0-17,15 0-40,-14-1-32,14 1-15,-11-2 0,11 2-11,-11-3-1,11 3-4,-14-3-5,14 3 3,0 0 10,-15-6-39,15 6-26,0 0-24,-12-3-27,12 3-28,0 0-34,-9-3-25,9 3-26,0 0-30,0 0-26,-12 2-18,12-2-8,-8 7-11,8-7-30,-9 12-21,4-6 0,1 3 0,-1 2 0,1-2 0,-1 1 0,3 1 0,2 0 0,-4 0 0,4 0 0,0-11 0,0 24 0,0-24 0,2 18 0,-2-18 0,4 19 0,-4-19 0,7 14 0,-7-14 0,12 12 0,-12-12 0,15 9 0,-15-9 0,20 5 0,-20-5 0,21 2 0,-8-2 0,1 1 0,-1-1 0,0 0 0,1 0 0,-1 0 0,1 0 0,-1 1 0,1 0 0,-3 1 0,-11-2 0,23 2 0,-12 1 0,-11-3 0,20 5 0,-11-1 0,-2 2 0,0-1 0,0 1 0,-1 2 0,0-1 0,-1 1 0,-1 1 0,-4-9 0,6 17 0,-6-17 0,1 20 0,-2-11 0,-1 2 0,-2-1 0,-2 1 0,2-2 0,-3 0 0,-2 2 0,-2-1 0,-1-1 0,-2 1 0,-1-3 0,-3 2 0,-1-1 0,-3-1 0,0-2 0,-3-2 0,3 1 0,-3-1 0,-1-1 0,2-2 0,-3-2 0,2-1 0,0-1 0,0 0 0,0-3-107,2-2-286,3 0-100,0-2-98,4 0-127,1 0-124,2-2-756,5 0-1250</inkml:trace>
  <inkml:trace contextRef="#ctx0" brushRef="#br6" timeOffset="122808">27562 15883 608,'0'0'755,"11"-6"-84,-11 6-39,13-5-48,-13 5-59,16-5-48,-4 1-46,1 0-46,3 1-28,1-1-24,4-1-18,3 0-14,0-1-54,2 1-19,1-2-30,2 2-18,3-2-20,-1 0-24,-2 2-8,4-1-17,-3-1-4,3 3-24,-1-1-6,-5 2-24,2-3-2,-2 1-14,1 2-16,-3-2-21,1 1 0,-4 0-66,1 1-148,-4-1-160,-2 0-205,-4 1-269,0-2-1078,0-2-1657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18T19:17:20.865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D700"/>
    </inkml:brush>
  </inkml:definitions>
  <inkml:trace contextRef="#ctx0" brushRef="#br0">1258 3408 715,'0'0'707,"4"-12"-62,-4 12-35,6-9-43,-6 9-24,5-9 8,-5 9-70,6-8 6,-6 8-76,0 0 19,5-7-62,-5 7-47,0 0-41,0 0-49,0 0-15,0 0 11,0 0-25,0 0-17,9 9-171,-9-9-14,0 19 0,0-6 0,0 1 0,0 5 0,0 0 0,0 1 0,0 0 0,-2 1 0,-1 3 0,3 1 0,-2-2 0,0 2 0,-1-1 0,1-2 0,2-2 0,-2-4 0,0 4 0,0-6 0,1-2 0,0 1 0,1-13 0,-1 19 0,1-19-438,0 11-74,0-11-57,0 0-78,0 0-75,0 0-50,9-4-668,-9 4-1050</inkml:trace>
  <inkml:trace contextRef="#ctx0" brushRef="#br0" timeOffset="370.39">1312 3332 334,'0'0'744,"-6"-14"-107,6 14-49,-4-12-42,4 12-33,-4-9-44,4 9-22,0 0-75,-5-12-14,5 12-67,0 0-13,0 0-71,2-10 51,-2 10-37,9-4 42,-9 4-21,21 1-25,-9 2-10,5 2-18,4 0-9,0 2-24,2 2-13,4 2-21,0 2-17,-1 0-7,2 4-92,-4-5-6,3 5 0,-4 3 0,-2-1 0,1 1 0,2 5 0,-5-4 0,-2 0 0,-1 0 0,-5-2 0,-1 1 0,-1-2 0,-5-2 0,-3 1 0,-1-3 0,-2 1 0,-4 2 0,-2 0 0,-3-1 0,-3 0 0,0-2 0,-7 2 0,1-2 0,-4 0 0,-1-3 0,-1 2 0,2-4 0,2-2 0,0 2 0,-1-4 0,3 1 0,2-2 0,-1-1 0,2 1 0,3-3 0,3 2 0,-3-3-106,14 0-470,-16-3-115,16 3-116,-10-4-220,10 4-552,-1-11-1225</inkml:trace>
  <inkml:trace contextRef="#ctx0" brushRef="#br0" timeOffset="681.21">2132 3404 437,'0'0'812,"0"0"-123,0 0-47,0 0-63,0 0-46,0 0-45,0 0 1,0 0-45,4-8 28,-4 8-28,0 0-51,17 0-41,-17 0-26,19 0-25,-8 0-50,2-1-24,2 1-54,-3-3-34,6 2-139,-1-1 0,0 1 0,-1 0 0,2-2 0,-3 1 0,-1 1 0,0 0 0,0-1-140,-1 0-208,0 0-87,-13 2-69,18-2-92,-18 2-86,15 0-85,-15 0-730,0 0-1124</inkml:trace>
  <inkml:trace contextRef="#ctx0" brushRef="#br0" timeOffset="880.67">2214 3534 300,'-6'5'998,"6"-5"-144,-6 11-23,6-11-40,0 0-58,2 13-74,-2-13-62,6 5-54,-6-5-24,13 4-67,-13-4-18,23 3-54,-10-3-280,2 0-100,-1-2 0,3 0 0,-1-1 0,2 1 0,-1 2 0,-3-3 0,2-1 0,-3 1 0,-1 1 0,1 1 0,-13 1 0,18-4 0,-18 4 0,16-3-620,-16 3-270,0 0-312,0 0-529,10-4-1416</inkml:trace>
  <inkml:trace contextRef="#ctx0" brushRef="#br0" timeOffset="2113.9">17341 3606 739,'0'0'592,"1"-17"-42,-1 17-16,3-21-19,-3 21-59,6-18-8,-4 9-39,-2 9-20,7-15-20,-7 15-13,4-13-21,-4 13-27,4-8-17,-4 8-31,0 0-9,3-11-18,-3 11-4,0 0 3,0 0 2,-6 15 3,-2-4-13,-2 1-224,-1 5 0,-5 4 0,0 1 0,-2 2 0,0-2 0,-4 6 0,4-6 0,-1 2 0,-1 2 0,2-4 0,-1 0 0,2-2 0,2 1 0,3-7 0,2-1 0,1-1 0,1-2 0,1-2 0,2-1 0,5-7 0,-9 9 0,9-9 0,0 0 0,0 0 0,0 0-87,0 0-242,3-8 11,1-2-26,3-1 17,1-2 12,1-3 38,2-2 16,1-6 23,1 1 14,0-4 53,0 1 11,2-1 43,-2 1 21,1 1 31,0 0 5,-2 1 28,-1 4 20,1 2 70,-3 1-8,-1 5 19,0-2 25,0 2 17,-2 0-3,2 4 17,-2 1-10,2 1 40,-8 6 8,16-5 4,-16 5 53,18 5 1,-4 1-5,2 4 11,0 2-14,2 5 6,3 1-9,-1 2-28,-1 1-21,2 0-25,0 0-24,-3 1-20,3 0-83,3 2-9,-5-4 0,0 1 0,2-1 0,-3-3 0,-2-2 0,-1-1 0,-2-2 0,-2-1 0,-1-2 0,0 0-73,-2-4-131,-2 2-102,-6-7-34,10 8-69,-10-8-34,0 0-62,0 0-56,0 0-35,0 0-154,0 0-515,0 0-873</inkml:trace>
  <inkml:trace contextRef="#ctx0" brushRef="#br0" timeOffset="2382.44">17082 3467 542,'-13'-4'790,"1"1"-153,12 3-37,-15-4-101,15 4-10,-8-5-45,8 5-28,0 0-48,9-6-8,-9 6-18,22-3-23,-6 0-7,4 1-26,1 0-11,7 1-34,2 0-31,0 0-27,1 1-43,1 0-21,-1 0-29,1 0-15,-3 1-22,0-1-5,-1 0-8,-1 1-11,-3-1-8,-3 0-8,-1 1-19,-4 1-31,-1-2-32,-2 0-39,0 1-43,-13-1-43,19 0-47,-19 0-61,19 0-83,-19 0-91,15-1-104,-15 1-83,17-2-837,-17 2-1128</inkml:trace>
  <inkml:trace contextRef="#ctx0" brushRef="#br0" timeOffset="2688.59">18456 3562 891,'-14'1'729,"14"-1"-84,0 0-42,-15 0-41,15 0-40,0 0-35,0 0-54,0 0-30,0 0-9,0 0-34,0 0-30,0 0-26,8 5-13,-8-5-51,17 2-39,-5-1-38,-12-1-35,25 0-22,-9 0-26,-2 0-16,1 0-18,0-1-47,1 1-63,-2-2-64,2 2-71,-1-1-77,-3 0-73,-12 1-77,25 0-128,-25 0-114,16 0-130,-16 0-638,0 0-1046</inkml:trace>
  <inkml:trace contextRef="#ctx0" brushRef="#br0" timeOffset="2885.46">18505 3689 282,'-8'7'950,"8"-7"-170,-10 10-64,10-10-32,-7 10-71,7-10-36,-3 9-74,3-9-19,0 0-26,5 13-55,-5-13-51,11 8-50,1-5-48,-2 0-37,3 0-42,2-2-36,-2-1-34,2 3-16,-1-3-19,2 0-51,-4 1-62,2-1-75,-2-1-58,-12 1-126,22 0-83,-22 0-140,14-3-198,-14 3-217,0 0-631,12-4-1217</inkml:trace>
  <inkml:trace contextRef="#ctx0" brushRef="#br0" timeOffset="3997.11">4180 1326 596,'0'0'769,"0"0"-75,-1-11-39,1 11-49,0 0-52,0 0-46,0-12-83,0 12-18,0 0-75,0 0-17,0 0-94,0 0 15,0 0-37,0 0 61,0 0-37,-1 15-17,1-3-9,0 2-24,1 3 17,-1 3-21,0-1-12,-1 1-58,1 1-99,1 1 0,-1-2 0,1 1 0,-1-2 0,2 2 0,-1-3 0,0 1 0,2-2 0,-2-3 0,-1-1 0,3-1 0,-3-12 0,1 19 0,-1-19 0,1 15 0,-1-15 0,3 12 0,-3-12 0,3 10 0,-3-10 0,0 0 0,0 0 0,3 9 0,-3-9-39,0 0-397,0 0-72,0 0-95,0 0-152,12-4-174,-12 4-630,0 0-1202</inkml:trace>
  <inkml:trace contextRef="#ctx0" brushRef="#br0" timeOffset="4668.9">4104 2462 120,'0'0'774,"-13"-10"-133,13 10-57,-10-8-72,10 8-28,-9-11-40,9 11-28,-8-7-25,8 7-34,-5-11-27,5 11-40,0 0-30,-2-11-12,2 11-14,6-10-10,-6 10-2,17-5-28,-5 3-32,-12 2-10,26 0-21,-11 2-43,1 1-8,-2 5-17,1-2-9,-2 5-10,-2-1-3,2 5-2,-4-1-7,-2 0-7,-4 2 0,0-1-5,-7 4 1,-1-2-4,-3 2 1,-2 1-8,-4 2 0,-2-1-8,-1-2 2,1 1 2,0-5-4,3 1-1,-2-3-1,2 0 3,1-2 5,2-2-9,1 0 3,2-3-9,1 3 2,6-9-4,-9 8 7,9-8 3,0 0 0,0 0 2,8 11 0,-8-11-3,17 0 2,-17 0-1,24-2 5,-9-1-5,3 0 10,0 0 14,1 2 15,2-3 9,-1 2 14,1-2 7,-1 3-10,-2-4-1,1 4-24,-3-1-35,-3-1 0,-13 3 0,21-2 0,-21 2 0,18-3 0,-18 3 0,11-1 0,-11 1 0,0 0 0,0 0 0,13 1 0,-13-1 0,0 0-106,0 0-205,0 0-116,-9 8-106,9-8-148,-10 3-159,10-3-834,-13 5-1344</inkml:trace>
  <inkml:trace contextRef="#ctx0" brushRef="#br0" timeOffset="5436.59">4082 3646 63,'0'0'878,"-14"0"-152,14 0-48,0 0-78,-9-3-37,9 3-54,0 0-33,0 0-65,0 0-16,-4-8-42,4 8-21,8-7-26,-8 7-37,18-7-17,-5 4-18,0 1-32,2-1-34,-1 3-34,1 1-23,-2 1-26,2 0-8,-2 5-15,-3-1-5,0 4-14,-2-1 0,-3 3-4,-2-1-7,-3 0-8,-3 4-6,-1 2-1,-2-3 1,-3 3-3,-4 2-14,2-3-1,-3 1 0,0-2 0,0 0-21,1-2-3,1-1-4,1 0-6,1-3 0,1-1 8,1-2 8,0 2-2,8-8-1,-10 9-3,10-9 7,-9 6-3,9-6 2,0 0 1,0 0 2,0 0 5,0 0-2,10-3 1,-10 3-3,13-5 6,-13 5 9,22-4 24,-10 1-6,3 2 4,-1 1 3,2 0-5,1 1 3,1 2-3,0-1 3,-2 2-4,1 0-4,-2 3 7,1-1 0,-3-1 0,-2 2 8,2 0-2,-6 0 5,0 0-25,-2 0-9,0 2 0,-5-9 0,1 15 0,-1-15 0,-4 13 0,0-4 0,-3-2 0,-1 0 0,-2 2 0,-4-2 0,1-1 0,-2 1 0,0 0 0,-2-4 0,2 2 0,-3-1 0,2-2 0,0-1 0,2 0 0,-2-1 0,2 0 0,0-2 0,0 0 0,-1-2 0,2-1 0,0-1-188,2 0-242,2-1-60,0 2-94,1 0-117,8 5-114,-10-11-763,10 11-1226</inkml:trace>
  <inkml:trace contextRef="#ctx0" brushRef="#br0" timeOffset="6256.92">4023 4688 367,'0'0'795,"0"0"-87,3-13-66,-3 13-44,0 0-61,0 0-52,0 0-57,0 0-34,0 0-25,0 0 5,0 0-5,5 13-25,-5-13-22,-3 17-39,1-7-30,-4 4-33,1 0-31,-2 2-19,-1 3-23,1-1-23,-3-2-51,2 3-73,-1-1 0,-1-1 0,2-3 0,0 0 0,2-2 0,-2 0 0,3 0 0,1-4 0,0 0 0,4-8 0,-5 13 0,5-13 0,-4 9 0,4-9 0,0 0 0,6 7 0,-6-7 0,0 0 0,15 0 0,-15 0 0,19-2 0,-7 0 0,2 0 0,0 0 0,4 1 0,-2-3 0,3 3 0,2-1 0,-2 2-42,2-2-47,-1 1-27,-2-1 12,2 2 1,-3-3 12,0 3 0,-2-1 9,-2 0 14,-13 1 11,23-2 11,-23 2 6,18-1 7,-18 1 3,13 0 4,-13 0 33,11-3-30,-11 3 5,0 0 10,10-3-8,-10 3 3,0 0 6,0 0 2,0 0 20,-2-12-20,2 12-4,-8-8 3,8 8 10,-9-11 13,1 5 14,1-1 24,-1 1 16,8 6 16,-13-12 2,13 12-6,-13-12 11,13 12 7,-9-9-9,9 9-12,-9-5-9,9 5-9,0 0-2,0 0 29,0 0-69,-14 5-20,14-5 0,-1 16 0,1-16 0,-1 23 0,2-10 0,-1 3 0,0 1 0,1 0 0,-1 0 0,0 1 0,2-1 0,-2 0 0,0-1 0,0-2 0,0 0 0,0 1 0,0-2-104,0-1-242,-2 3-3,1 1-70,0 1-102,0-2-175,-2 4-199,2-4-646,-2 1-1178</inkml:trace>
  <inkml:trace contextRef="#ctx0" brushRef="#br0" timeOffset="6882.72">3885 6075 355,'-2'-10'773,"2"10"-98,0 0-13,-3-13-76,3 13-91,0 0-52,0 0-72,-2-11-28,2 11-41,0 0-2,0 0-35,0 0 5,-6 12-24,6-12-31,-1 14-2,1-14-16,-2 19-34,2-19-15,0 23-13,0-11-9,0 1-16,2-1-12,-1-1-16,1 3-4,0-2-18,2-1-7,-1 0-4,2 0 10,-1 0-7,2-4 1,2 5-12,-1-4 6,1 1-14,5-1-2,-3-1-9,0-1-1,3 0-9,0 0-5,1-1-7,-1-2 0,1 2 0,0 0 0,-1-2 0,2 1 0,-1-1 0,0 1 0,-2 1 0,0-2 0,-1 2 0,-1-2 0,0 2 0,-1-1 0,-9-4 0,13 10 0,-13-10 0,11 12 0,-11-12 0,4 12 0,-4-12 0,0 13 0,0-13 0,-6 16 0,-1-10 0,2 1 0,-2 2 0,-5-2 0,1 2 0,-2-3 0,-2 2 0,0-2 0,-1 1 0,0-2 0,-1 0 0,-1 0 0,0-1 0,-1-1 0,2 1 0,-2-3 0,1-1 0,-1 0 0,1 0 0,1-3 0,-1 0 0,3-4-159,-2 0-377,2-3-105,0-1-120,2-2-149,2 1-731,3-1-1301</inkml:trace>
  <inkml:trace contextRef="#ctx0" brushRef="#br0" timeOffset="7143.65">3935 6094 10,'8'-8'1042,"-8"8"-181,8-7-108,-8 7-100,9-5-35,-9 5-78,10-4-53,-10 4-50,15-7-42,-5 4-52,2-1-39,2 1-29,2-1-30,2 0-25,-1 0-15,3 1-18,2-1-23,0-2-28,2 2-21,-1 1-12,0-1-11,-1-2-86,1 2-6,0 1 0,-4 0 0,1-1 0,0 0 0,-4 3 0,1-3 0,-6 1 0,2 1 0,-13 2 0,18-4 0,-18 4 0,11-4 0,-11 4-36,0 0-285,0 0-60,0 0-102,-4-12-131,4 12-173,-13-6-972,13 6-1450</inkml:trace>
  <inkml:trace contextRef="#ctx0" brushRef="#br0" timeOffset="7896.02">5562 326 820,'0'0'832,"0"0"-57,0 0-94,1-14-61,-1 14-58,0 0-75,0 0-62,0 0-60,0 0-54,0 0-71,0 0-11,0 0 42,0 0-70,0 0 42,0 0-53,0 17 31,0-17-63,2 23 20,-2-8-62,0-1 29,0 3-65,0 0-39,1-1-41,-1 3 0,0-4 0,1 2 0,-1-2 0,0-2 0,0-1 0,-1 1 0,1 0 0,0-13 0,0 18 0,0-18 0,0 15 0,0-15 0,0 13 0,0-13 0,0 0 0,0 16 0,0-16 0,0 0 0,0 13 0,0-13 0,0 0 0,0 0 0,0 0-45,0 0-440,0 0-103,0 0-146,0 0-152,0 0-838,0 0-1404</inkml:trace>
  <inkml:trace contextRef="#ctx0" brushRef="#br0" timeOffset="8707.9">7481 563 388,'0'0'762,"0"0"-100,-11-5-48,11 5-82,0 0-53,-8-6-37,8 6-43,0 0-55,0 0-19,0 0-36,3-11-27,-3 11 13,9-5-32,-9 5 7,17-6-68,-5 3 21,1 2-74,-1-3 42,5 3-69,-3 1 25,0-2-72,2 4 44,-2-1-77,2 3 50,-3-2-59,1 3 50,-4-1-73,0 4 59,-2-2-51,-1 2 48,-1 0-49,-3 2 45,-3-10-5,-2 21-16,-3-8 3,0-1-7,-4 3 1,-1-4-7,-2 5 4,2-5-9,-4 1 4,4 1-9,-3-4 2,2 2-3,2-2 4,0-1-6,1-2-2,2 1 2,6-7-7,-9 10 2,9-10 1,-7 9 4,7-9 3,0 0-6,8 7-1,-8-7 4,13 3 0,-2-2 1,-11-1 0,27-1-5,-10-1-2,3 1 11,-1 0-5,3 1 4,3-3 8,1 0 0,0 1 18,-1-1 10,1-1 9,-2 2 10,-1 2 7,-4-3-1,0 3 1,-1-3 9,-5 2-70,0 0-3,-13 1 0,22-3 0,-22 3 0,16 0 0,-16 0 0,12-1 0,-12 1 0,0 0 0,11-3 0,-11 3 0,0 0 0,0 0 0,0 0 0,0 0 0,0 0-327,0 0-209,-11-2-117,11 2-189,0 0-999,-11-3-1550</inkml:trace>
  <inkml:trace contextRef="#ctx0" brushRef="#br0" timeOffset="9548.35">9922 435 320,'-19'0'703,"19"0"-116,-14 0-26,14 0-50,-14-3-56,14 3-40,-12-4-37,12 4-40,-9-4-40,9 4-35,-6-7-30,6 7-6,0 0-17,6-15 0,-6 15-3,14-10-16,-3 5-11,0 2-3,0-3-57,3 5 17,-2-3-66,0 4 29,-12 0-63,24 0 38,-13 4-52,-3 0 43,0 3-52,-2 0 69,-1 1-89,-1 2 50,-3 1-49,-1-11 60,-2 24-71,-5-11 46,2 2-47,-3-1 43,1-1-45,-3 1 49,1-1-11,0-2 3,-1 2-17,2-2-3,-1-3 8,2 0-11,0 0 5,2-2 9,5-6-18,-8 11-10,8-11 2,0 0 10,-5 7-51,5-7 59,0 0-46,0 0 32,11-3-23,-11 3 38,16-4-33,-7 0 35,1 1-40,3-2 48,1 3-38,2-2 48,1 0-50,2 3 46,0-2-36,1 3 41,1 0-47,1 0 46,-2 1-45,1 2 52,-2 1-70,-2 0 61,2 1-41,-5 1 39,0 0-40,-3 1 70,0 0-25,-4 2-4,-2-1 4,-5-8 5,4 15 2,-4-15 11,-5 16 18,0-6-10,-5-3 5,1 3-12,-3-2 3,-3 1-3,1-1-3,-3 0-4,-2-1-13,3-1-1,-4 0-7,2-1-1,1-1-6,-1-1-2,0 1-1,-1-1-3,2-1 1,2 0-5,-1-2-2,1 0-24,1 0-25,-1 0-47,1 0-73,0-2-112,2 0-86,0-1-107,1 0-127,11 3-106,-18-4-933,18 4-1301</inkml:trace>
  <inkml:trace contextRef="#ctx0" brushRef="#br0" timeOffset="10483.69">11881 251 852,'0'0'712,"0"0"-53,-4-9-54,4 9-89,0 0-51,0 0-42,-5-8-61,5 8-50,0 0-45,0 0-49,0 0-35,0 0 21,0 0-6,-8 8-18,8-8-22,-3 15-23,1-2 4,-4 0-46,3 2 29,0 1-58,1-1 34,-4 3-59,3-2 45,-1-1-59,-2 2 45,0-2-65,2-1 52,-1 1-55,-1-1 51,1-2-18,1-1-53,-2 0 59,2-3-21,4-8-52,-6 17 70,6-17-16,-7 14-5,7-14-1,-4 10 8,4-10 7,0 0 4,-5 12 0,5-12-10,0 0-5,0 0-5,0 0-58,0 0 48,0 0 15,7 6-60,-7-6 60,0 0-63,11-3 64,-11 3-65,14-3 56,-14 3-67,16-3 62,-6-1-67,4 2 48,-1 0-52,0 1 34,2-1-50,3-1 27,-1 2-42,2-1 0,1 1-27,-3 1 14,4 0-18,-3-1 4,0 1 14,0 0 1,-4 0 13,1 0 11,-2 0 12,0-3 10,-13 3 9,23-1 19,-23 1-3,17-1 4,-17 1 9,14-2-1,-14 2 7,12-4 0,-12 4 8,9-5-5,-9 5 5,7-7 4,-7 7 3,0 0 1,6-11 2,-6 11 8,0 0-3,0-15 6,0 15 10,-4-12-2,4 12 3,-6-14 30,3 5-1,-1-1-7,-2 2 15,3 0 25,-4 0 37,2 1 10,1-2-16,4 9 14,-8-11-20,8 11 37,-5-11-80,5 11 34,0 0-70,-10-7 56,10 7-59,0 0 82,-8 7-62,8-7 62,-4 16-49,3-4 54,1 0-66,0 1 47,0 4-30,0-1 40,-2 1-13,2 0-16,0 0-16,-2-1-40,4 2-21,-2-1 0,2-1 0,-2 2 0,0-1 0,3 1 0,-2-2 0,2 1 0,-1-6 0,-2 2 0,2-3 0,-2-10 0,2 19 0,-2-19 0,1 14 0,-1-14-223,4 10-179,-4-10-104,0 0-101,7 7-161,-7-7-196,0 0-533,0 0-1126</inkml:trace>
  <inkml:trace contextRef="#ctx0" brushRef="#br0" timeOffset="11164.79">13537 453 649,'0'0'665,"0"0"-66,-6-13-17,6 13-71,0 0-41,-4-13-41,4 13-37,0 0-57,-4-10-41,4 10-32,0 0-35,0 0-47,-8-7-28,8 7-25,0 0 3,-7 8 6,7-8-11,-6 10 0,6-10-38,-7 16 18,4-7-50,3-9 25,-4 20-48,4-20 21,-1 17-27,1-17 15,1 20-32,3-11 29,-1 0-36,3 0 30,-1 2-38,1-5 29,3 3-25,3-2 29,-1 0-37,3 1 35,1-1-39,3-2 35,0 1-31,4 0 41,-1-1-48,-1 2 30,4-2-19,-3 1 16,-3 0-25,2-4 30,-2 3-32,-2-1 25,0 2-29,-3-1 34,-1-1-23,-3-1 20,-1 2-22,1 1 29,-9-6-17,10 9 31,-10-9-28,4 9 59,-4-9-51,-2 10 54,2-10 3,-9 10-3,2-4-1,0-1-20,-4 0 20,-3 0-10,-1-1-15,1-1-2,-3 3-8,-2-3-4,-1 0-5,2 0-3,-3-1-1,-1-1-5,2 0-2,2-1-4,-2 2-4,0-4-42,2 0-34,0 0-97,0-1-97,3-2-79,0-2-99,4 1-126,-2-2-83,2-1-186,4-2-538,3 0-979</inkml:trace>
  <inkml:trace contextRef="#ctx0" brushRef="#br0" timeOffset="11493.11">13650 366 811,'0'0'705,"0"-14"-79,0 14-48,0 0-116,7-9-54,-7 9-62,10-6-13,-10 6-65,19-8-22,-6 5-19,5-1-16,-2 0-35,4-2 1,-2 4-11,2-2-21,3 3-11,1-2-13,-3 2 0,-1-2-8,4 2-16,-3 1-9,1-3-5,-2 3 4,-1 0 4,-2-2-12,-1 2-1,-2 0 45,0 0-55,-2-2 53,-12 2-65,19-1 60,-19 1-69,15 0 46,-15 0-47,12-2 30,-12 2-48,0 0 36,15-1-74,-15 1 46,0 0-87,0 0 33,0 0-130,0 0-79,0 0-104,0 0-111,0 0-150,0 0-178,-4-9-894,4 9-1333</inkml:trace>
  <inkml:trace contextRef="#ctx0" brushRef="#br0" timeOffset="12388.49">19867 1317 565,'0'0'633,"-10"-5"-74,10 5-27,-9-6-73,9 6-30,-8-5-31,8 5-34,0 0-26,0 0-45,-10-3 24,10 3 0,0 0 28,-3 10-7,3-10-25,0 14-22,2-3-58,-2 0-21,0 4-21,0-1-22,1 3-16,-1 2-27,0-1-4,0 0-24,-1 1-5,-1 0 26,2 2 13,0-2-80,-1 0-52,1-1 0,0 1 0,-1-2 0,1-3 0,0-1 0,-2-1 0,2 0 0,0-12 0,0 18 0,0-18 0,-1 16 0,1-16 0,0 12 0,0-12 0,0 0 0,1 13 0,-1-13 0,0 0 0,0 0 0,0 0-176,0 0-214,0 0-82,0 0-88,0 0-134,0 0-141,-2-9-769,2 9-1255</inkml:trace>
  <inkml:trace contextRef="#ctx0" brushRef="#br0" timeOffset="13392.69">19680 2943 363,'0'0'623,"0"0"-79,-3-11-30,3 11-39,0 0-53,-4-8 3,4 8-60,0 0 3,0 0-38,-4-12-24,4 12-35,0 0-9,0 0-23,0-13-17,0 13-22,0 0-12,4-9-25,-4 9-40,0 0-2,10-7-29,-10 7-1,13-2-22,-13 2-7,13 0 6,-13 0-9,19 4-16,-19-4 7,16 4-17,-6 0-18,-10-4-1,16 7 2,-10 2-2,-6-9 32,12 11-39,-12-11-1,5 14-7,-5-14 15,-1 15 0,1-15-2,-8 18-4,-1-7 3,-1 0-8,-2 0 5,0-1-1,-3 1-4,0 0-8,2-1 11,2-2-8,-2 2 4,1-3-1,1 0-2,3 0-1,1-1-1,0 0-4,7-6 2,-10 6-3,10-6-3,0 0-5,-2 11 10,2-11-2,10 3 5,-10-3-4,20 4 1,-7-3 5,1 1 2,1-2 1,1 0 4,1 1 1,-1-1-1,4 1-7,-2-1-3,1 1 10,2-1 14,-4 0 14,-1 0-1,-2 2 14,0-2-1,-1 0 15,-13 0 1,20 0 6,-20 0-1,16 0-15,-16 0-5,15 0-11,-15 0-6,0 0-1,14 0-12,-14 0-2,0 0-12,0 0-41,0 0-52,0 0-82,12 3-71,-12-3-90,0 0-74,0 0-146,-14 6-124,14-6-171,-13 8-592,13-8-1054</inkml:trace>
  <inkml:trace contextRef="#ctx0" brushRef="#br0" timeOffset="14123.65">19661 3810 119,'0'0'728,"-7"-10"-116,7 10-44,0 0-44,-7-6-38,7 6-52,0 0-34,-6-9-32,6 9-25,0 0-40,-4-11-21,4 11-17,0 0-25,1-14-30,-1 14-16,7-8-46,-7 8-16,12-9-13,-12 9 42,20-6-40,-7 2-5,3 1-12,-1 3-6,3 0-25,0 2 5,-1 0-22,1 3-2,-4-1-9,1 3-6,-2-1-6,-2 2 2,-2 2-8,-1-1 2,-3 1-7,-1 2-2,-4-12 1,-2 23-6,-1-11 4,-4-1-6,0 1 0,-2 2-7,-1-3 0,-1 0-4,1-1 2,-1-1 4,0 1 4,2 0-9,-1-3 0,4-2-5,-1 2 7,1-1-9,6-6 0,-10 9-1,10-9 0,-5 7-5,5-7 8,0 0-16,0 0 10,0 0-4,0 0 6,0 0-3,16-2 6,-16 2-6,18-7 5,-7 4-4,1 0 14,0 1-7,4 0-4,1-2-2,-1 3 10,1-1-11,-3 2 5,3 2-11,-5-2 13,1 1 0,1 3 2,-3-1-2,-1 1 9,-1 2-3,-3 0 0,-6-6 3,8 12 6,-8-12-9,5 13 10,-5-13-12,-5 13 23,5-13-2,-10 13 6,3-5 8,-1-3 2,0 2-11,-3-1-6,1 0 3,-1-1-4,-2-1-7,0 0-1,3 0-3,-3-1-1,-1 0-5,1 0-1,-1-2-3,1 2-51,-1-3-75,14 0-120,-24 0-107,24 0-128,-24-1-190,24 1-199,-21-3-766,21 3-1295</inkml:trace>
  <inkml:trace contextRef="#ctx0" brushRef="#br0" timeOffset="14950.12">19646 5050 10,'1'-14'838,"-1"14"-166,0 0-69,4-11-42,-4 11-57,5-8-47,-5 8-35,0 0-32,5-10-46,-5 10-15,0 0-72,0 0-16,7-5-36,-7 5 0,0 0-35,0 0 3,1 10-19,-1-10-6,-4 15 0,1-6-14,-2 1-7,-1 3-20,1-1-20,-2 1 8,1 0-37,-3-1 26,3 2-44,-2-2 18,2-1-35,-1 0 10,0-1-21,2 1 35,1-3-34,4-8 11,-7 14-33,7-14 29,-4 13-39,4-13 42,0 0-33,4 15 33,-4-15-42,11 5 36,-11-5-27,17 4 30,-5-3-40,-12-1 37,27 1-33,-12-1 26,3 0-44,2 0 25,0 0-59,1 1-8,1-2-5,0 2-4,0-1 3,-1 2-5,1-2 8,-4 0 7,1 0 7,-4 0 21,1 0-4,-16 0 13,24 0 11,-24 0 6,18 0 5,-18 0-7,16 0 1,-16 0 2,0 0-2,15-4 6,-15 4-10,0 0-12,0 0 22,0 0-23,6-9 27,-6 9-14,0 0 18,-9-9-16,9 9 22,-6-7-12,6 7 21,-9-9-17,9 9 19,-12-12-5,6 6 30,6 6-3,-9-12 12,9 12 1,-12-9 27,12 9 3,-6-9 1,6 9-7,-7-7-12,7 7 6,0 0-26,-7-5 18,7 5 4,0 0 12,-7 8 33,7-8-9,-2 13-16,2-13-13,-4 19 12,3-7-42,1 1 21,-1 0-38,1 2 26,0-1-39,1 2 23,-1-2-89,1-1-12,-1 1-100,1 0-82,2-2-118,-2 3-142,-1 3-86,0 2-65,-1 2-249,-2-4-514,2 7-1035</inkml:trace>
  <inkml:trace contextRef="#ctx0" brushRef="#br0" timeOffset="15440.31">19569 5929 479,'-1'-17'796,"1"17"-157,0-14-37,0 14-68,0-14-22,0 14-70,0-13-28,0 13-85,-1-11-8,1 11-41,-4-9-39,4 9-26,0 0-15,-9-6-11,9 6-13,0 0-20,-12 4-2,12-4 24,-6 8-67,6-8 44,-9 11-55,9-11 23,-4 15-52,4-15 18,0 16-31,0-16 26,3 21-38,1-12 6,2 6 17,-1-4-8,3 1-5,1 0-12,1 1-1,1 1 1,2-1-17,1 1 19,-1-2-39,2 0 22,-3-2-28,1 1 17,-2-2-18,-1 0 0,2 0 0,-2-1 0,-1 0 0,0-1 0,-1 0 0,-2-1 0,-6-6 0,10 11 0,-10-11 0,7 12 0,-7-12 0,2 10 0,-2-10 0,-4 12 0,4-12 0,-10 10 0,2-3 0,-2-2 0,-2 0 0,-1 2 0,-4-3 0,0 1 0,-2 0 0,-4 0 0,0 0 0,0-3 0,-2 1 0,3-2 0,0-1 0,1-1 0,0 1 0,3-3 0,0-2-253,2-2-181,4 1-71,2-2-130,0-1-88,6 0-150,3-2-640,1 11-1141</inkml:trace>
  <inkml:trace contextRef="#ctx0" brushRef="#br0" timeOffset="15667.62">19605 5910 725,'0'0'825,"4"-8"-115,-4 8-55,5-8-69,-5 8-22,6-8-72,-6 8-64,13-8-35,-5 4-33,2 1-18,3-1-33,2 0-3,3 0-64,2 1 12,5-1-69,2 2-33,-1-2-25,1 1-25,0 0-23,-1 0-13,-6 0-9,0 1-15,0-2-41,-4 1-46,-2 3-26,-1-3-95,-3-1-92,2 2-157,-12 2-168,15-5-229,-15 5-972,9-10-1483</inkml:trace>
  <inkml:trace contextRef="#ctx0" brushRef="#br0" timeOffset="16580.71">21037 340 459,'0'0'648,"4"-9"-52,-4 9-38,5-5-42,-5 5-35,0 0-67,7-10-42,-7 10-44,0 0-38,0 0-53,5-7-12,-5 7-12,0 0 13,5 13 7,-5-13-15,4 18 9,-3-9 2,4 7-55,-3 0 37,0 1-76,1 1 31,0 1-63,-1-1 36,0 2-9,1 0-24,-1-1-12,0-3-21,0 4-12,-1-3-6,2-2-6,-2 0-5,1-1-9,-1 0-3,2-2-15,-2-2 5,0 1-3,-1-11-3,1 18-6,-1-18-1,4 13-3,-4-13-1,1 14-11,-1-14-27,0 0-46,0 14-51,0-14-116,0 0-116,2 11-100,-2-11-96,0 0-177,0 0-191,0 0-548,0 0-1095</inkml:trace>
  <inkml:trace contextRef="#ctx0" brushRef="#br0" timeOffset="17367.59">23408 483 700,'0'0'654,"-9"-4"-57,9 4-49,0 0-53,-8-6-53,8 6-48,0 0-42,0 0-33,3-15-42,-3 15-15,11-10-22,-3 6-8,2 0-17,2-1-20,-1 1-44,2 0-24,0 4-39,-1-3-8,-12 3-19,24 0-14,-13 3-3,-11-3 13,17 8-31,-17-8 18,14 11-32,-11-4 25,-3-7-29,2 20 19,-5-8-25,-3 0 22,-3 1-22,-1 0 11,-2 3-24,-2-1 16,1 1-21,-2-2 21,2-1 9,-1 0 5,3-2-36,0 0 18,1-3-20,1 1 23,3-2-9,6-7-17,-9 11 19,9-11-15,0 0 16,0 14-8,0-14 15,9 5-15,-9-5 17,19 4-2,-5-4 1,2 2-3,3-2 1,1-2-4,1 2 7,2-1 9,2-1 26,1 1 15,0-1 9,1-1 10,-2 0 14,0 1 1,-5 0-15,-3 0-2,-2 1-12,-2-1-8,0 0-4,-13 2-2,18 0-18,-18 0-5,13-2-1,-13 2-8,0 0-2,0 0-18,0 0-48,0 0-76,0 0-66,0 0-74,0 0-77,0 0-129,0 0-136,0 0-99,0 0-829,0 0-1174</inkml:trace>
  <inkml:trace contextRef="#ctx0" brushRef="#br0" timeOffset="18092.49">25438 286 366,'0'0'629,"-16"-1"-65,16 1-56,-11-2-22,11 2-40,-13-3-43,13 3-29,-12-3-25,12 3-38,0 0-42,-10-5-31,10 5-28,0 0-14,0 0-20,-3-12-20,3 12-22,6-5-20,-6 5 2,13-6 4,-13 6-18,19-4-18,-19 4-12,23 2-11,-11 0-6,1 2-20,-2 1 7,1 2 25,-1 1-41,-1 3 7,-3-1-13,0 2-8,-3-3 6,-1 2 23,-3 1-33,0-1 36,-3 2-34,-1 1 12,-1-3-29,-2 1 29,-2-1-45,1 1 45,0-2-29,2 0 25,-3-2-28,3-2 32,1 2-26,-2-1 21,7-7-33,-9 10 35,9-10-24,-6 9 46,6-9-27,0 0 30,0 0-40,-7 7 33,7-7-46,0 0 30,0 0-30,11-5 28,-11 5-36,10-7 37,-10 7-44,19-4 48,-10 0-47,5 0 41,-4 2-40,4 0 46,0 1-50,3-1 43,-3 2-39,3 2 36,2 0-36,-3 1 26,-1 1-21,0 1 30,-2 1-32,0 0 46,-3-1-63,0 2 61,-4-1-33,2 1 29,-3 0-32,-5-7 35,6 13-30,-6-13 48,-2 12-36,2-12 49,-9 14 7,0-7 3,2-2-2,-4 3-6,-3-3-10,1 0-6,-3 1-13,2-1 2,-2-1-12,1 0-8,1-2-1,-3 3 2,-1-3-1,2-1-27,0 2-64,1-3-103,1 1-133,1-1-97,-2-1-143,2 1-164,-1-1-976,4-2-1373</inkml:trace>
  <inkml:trace contextRef="#ctx0" brushRef="#br0" timeOffset="19012.82">27703 470 45,'0'0'883,"0"0"-186,-5-12-67,5 12-55,0 0-103,-4-10-76,4 10-58,0 0-68,0 0-45,0 0-36,0 0-14,-13 5-11,13-5-5,-9 17-17,2-6-28,0 1-5,0 1-16,-1 0-9,0 2 9,-3-1-29,1 3 18,-2-2-16,1-1-1,2 1-27,-1-1 8,0-2-27,3-1 18,-1 0-27,2-1 16,0-2-24,1 1 21,1-3-20,4-6 19,-7 12-12,7-12 42,-7 8-2,7-8 23,0 0-29,-2 11 13,2-11-30,0 0 15,0 0-30,11 6 20,-11-6-23,11-1 13,-11 1-24,19-3 20,-6 2-25,0-4 20,5 3-27,1-3 24,0 3-33,6-3 1,-2 1-34,1 1 0,0 1-36,0-3 4,1 3-26,-5 0 2,1-2-21,-2 1 20,-1 1 1,-6 1 16,1 0-18,0-1 18,-13 2 0,21-3 22,-21 3-12,13-2-9,-13 2-1,11-3 26,-11 3-25,0 0 6,7-7-3,-7 7 10,0 0 17,0 0 12,-7-12 15,7 12 6,-9-7 9,9 7 8,-9-7 20,9 7 15,-14-10 47,14 10 11,-12-8 23,12 8 3,-9-8 10,9 8 3,-10-10 1,10 10-2,-8-5-8,8 5-7,0 0-18,-7-6-6,7 6-3,0 0 33,0 0 5,0 0 44,-4 10-11,4-10 21,1 16-49,0-5 21,1 1-23,2 3-57,-2-1 34,1 0-48,-1 2 21,0 1-58,0-1 41,2-2-47,1 0 10,-4-1-77,1-1-35,0 0-81,2 0-65,-4-12-110,4 18-132,-4-18-134,1 18-243,-1-18-469,8 13-939</inkml:trace>
  <inkml:trace contextRef="#ctx0" brushRef="#br0" timeOffset="19612.13">29498 311 255,'0'0'857,"0"0"-132,-6-10-48,6 10-138,0 0-60,-10-9-72,10 9-30,-9-6-85,9 6-24,-14-3-37,14 3-37,-14-1-32,14 1-17,-14 1-30,14-1 2,-18 4-5,9 1-35,-1 0-9,2 0-14,1 1-7,0 1-7,1 1-1,1-1-2,1 3-2,2 1-8,2-11 4,1 22-9,1-9-10,5 2 1,0-1 1,4 1-2,0 1-5,3-1 0,-1 0 2,2-1-3,1 1 0,1-1 0,0-2 12,2 2-20,0-3 20,-2 1-27,2 0 22,-2 0-10,1-3 10,-5 0-25,1-2 27,-3 0-22,-2 0 34,0 0-23,-1-3 26,-8-4-3,10 10 33,-10-10-12,9 5 61,-9-5-57,0 0 45,1 12-61,-1-12 47,-9 6-74,9-6 69,-13 6-25,13-6-13,-21 2-63,7 0 57,0-2-52,-2 0 51,-3-1-48,1 0 43,-2-1-65,-1-1 26,2 0-91,-1 0-27,-1-2-89,1 2-33,2-2-66,0-2-87,1-2-93,0-1-67,5 1-127,2-1-621,2-2-917</inkml:trace>
  <inkml:trace contextRef="#ctx0" brushRef="#br0" timeOffset="19909.17">29559 314 601,'0'0'772,"0"0"-79,0 0-82,0 0-51,0 0-89,0 0-28,18-3-61,-4 3-39,1 1-42,6-1-34,2 2-28,3-2-37,3 0 4,-1 1-9,1-1-33,1 0-9,0-1-27,0 1-1,-1 0-15,-2-2-5,-3 2-23,-2 0-15,-3-1-7,0 1-10,-2-1 1,-3 1-15,-14 0-4,24-1 2,-24 1-13,17-1-16,-17 1-11,15-2-22,-15 2-47,0 0-59,10-3-91,-10 3-99,0 0-80,0 0-181,0 0-115,-9-6-910,9 6-1259</inkml:trace>
  <inkml:trace contextRef="#ctx0" brushRef="#br0" timeOffset="21635.78">1880 13873 705,'0'0'635,"-7"-5"-50,7 5-22,0 0-51,-9-8-6,9 8-38,0 0-14,-5-6-56,5 6-13,0 0-4,0 0-17,0 0-40,-5-9-65,5 9-37,0 0-20,0 0-4,-4 9-12,4-9 23,0 21-1,-2-6 0,2 4-30,-1 2-137,1 3-41,0 1 0,0 1 0,1 2 0,1-2 0,-1 1 0,0-1 0,2 1 0,-2-2 0,2 0 0,2-2 0,0-3 0,-1-2 0,-2 0 0,1-3 0,1-1 0,-3-2 0,2-1-81,-3-11-272,2 15-43,-2-15-68,4 10-29,-4-10-68,0 0-33,0 0-82,0 0-124,0 0-387,0 0-798</inkml:trace>
  <inkml:trace contextRef="#ctx0" brushRef="#br0" timeOffset="22012.85">1864 13911 494,'0'0'711,"-5"-16"-111,5 16-35,-1-11-77,1 11-43,0 0-6,-2-13-56,2 13-27,0 0-64,-1-13-31,1 13-51,0 0-11,4-8-21,-4 8-16,0 0 37,16-3-9,-16 3-4,20 4-34,-8-1-8,2 2-33,3 2 15,2 2-24,2 2 4,2 0-26,1 4-5,-2-1 2,2 1-15,-2 3 6,1-2-13,-3 1 1,0 1 6,0 0-34,-4 1-1,0-4-2,-5 2-4,-1 1 3,-2-2 0,-2 0-6,-3 0 2,-2-1 0,-2 1-2,-3 0 1,-1 1-4,-4-1-1,-1 2-1,-2-1 3,-2 0-4,-4 2 1,-1-3-7,-1 0-7,-2-1 2,-1-1-1,-1 1 1,-1-3-2,0 0-4,4-1-30,0-2-20,-2 0-30,3 0-53,0-2-40,4-1-61,-1 1-56,2-3-91,3 1-105,0-2-166,2-1-171,10-2-625,-12 2-1068</inkml:trace>
  <inkml:trace contextRef="#ctx0" brushRef="#br0" timeOffset="22375.86">2882 13827 550,'0'0'882,"0"0"-108,-17 0-125,17 0-36,0 0-58,-12-2-63,12 2-76,0 0-34,0 0-7,0 0-10,0 0-34,0 0-62,0 0-28,0 0-38,0 0-40,19 0-35,-19 0-18,17 0-25,-17 0-14,20 0-16,-20 0-48,24-3-73,-12 3-78,1-1-70,1 1-80,-1-1-80,-1-2-57,-12 3-111,24-1-60,-24 1-72,16 1-717,-16-1-992</inkml:trace>
  <inkml:trace contextRef="#ctx0" brushRef="#br0" timeOffset="22548.75">2885 13981 37,'0'0'861,"-8"13"-138,8-13-47,-4 11-88,4-11-57,0 0-56,3 13-20,-3-13-92,6 9-40,-6-9-31,12 6-27,-12-6-38,22 2-29,-22-2-33,28-1-32,-11 0-29,1-2 14,2-1-101,-1-1-82,1 0-107,3-2-122,-4 2-198,-1-2-203,3-1-838,-3 3-1166</inkml:trace>
  <inkml:trace contextRef="#ctx0" brushRef="#br0" timeOffset="23263.74">4031 11364 24,'0'-14'944,"0"14"-198,1-11-45,-1 11-88,2-11-57,-2 11-64,0 0-79,2-10-83,-2 10-51,0 0-15,0 0 43,0 0-38,0 0 12,4 15-33,-4-4-7,0 5 31,0 0-65,-1 5-13,1-1-21,-2 5-18,1 0-15,0 1-27,0-1-18,-1 0-17,1-1-22,0-2-56,-1 2 0,2-4 0,-1-1 0,0 0 0,1-3 0,0 1 0,-1-3 0,1 0 0,0-3 0,0 1 0,0-12 0,0 20 0,0-20 0,1 17-169,-1-17-89,0 13-67,0-13-111,1 10-134,-1-10-163,0 0-228,0 14-542,0-14-1132</inkml:trace>
  <inkml:trace contextRef="#ctx0" brushRef="#br0" timeOffset="24044.06">4132 12978 478,'-12'-6'763,"12"6"-138,-8-4-34,8 4-73,-5-8-45,5 8-55,-3-9-31,3 9-63,3-12-11,2 5-55,1 0-12,4-2-12,0 1-27,4-1-35,-1 3-31,4-1-14,-2 2-27,2 2-18,-4 1-12,1 2-15,-14 0 25,25 2-45,-15 1 10,-1 2-19,-1 2 12,0 0-18,-5 2 11,-1 3-15,-4-1 7,-3 4-23,-2 1 23,-2 1-10,-3 3 5,-4 3-15,-1-2-2,-2 1 2,-1-1-3,0 0 1,0-2-2,-1 1 1,6-5 2,0-1-4,2 1-2,0-5 6,4 1-2,0-1-5,2-3-3,-1 1-4,8-8 0,-8 12 3,8-12 5,0 0 2,0 0-3,3 11 3,-3-11 2,14 1 0,-14-1-1,20 0 1,-4-1 0,-2 0 2,5 0-1,1-1 15,1 0 43,1-1-27,0 3 15,-1-2 20,1 0 5,-2 1-10,-1-2 15,-1 2-24,-1 0-4,-4 1-10,-2-2-1,2 2-9,-13 0 1,17 0-14,-17 0 4,15-2-9,-15 2 6,0 0-8,14 2 7,-14-2-28,0 0-30,9 4-55,-9-4-56,0 0-54,0 0-78,2 12-107,-2-12-142,-2 11-162,2-11-260,-6 11-404,6-11-962</inkml:trace>
  <inkml:trace contextRef="#ctx0" brushRef="#br0" timeOffset="24719.89">4114 13836 12,'-10'-8'876,"10"8"-189,-5-7-106,5 7-51,0 0-59,1-16-63,-1 16-44,9-11-50,-1 6-40,1-2-21,1 2-15,1 2-19,2 1-8,2 1-54,-2 0-20,1 2-25,2 1-16,-3 1-14,0 0-10,0 4-8,-1-2-7,-2 4-5,-1 1-7,-4 0-7,0-1-6,-4 3-7,-1-12 0,-2 25-6,-3-11-3,-2 0-2,0 1-4,-4 0-5,0 0 2,-1-1-6,1-2 3,1 0-4,1-2 6,0-1-5,0-1 6,1-2-3,2 0 3,6-6-7,-12 9-5,12-9-1,-6 7-1,6-7-5,0 0 6,0 0-5,0 0 4,0 0-10,0 0 13,9-6-2,-9 6 5,14-5-5,-5 2 3,2 1-1,1-1 5,1 1-4,1 1 2,0 1 1,2 1 4,0 1-6,0 1 8,0-1-5,0 4 4,-3-2-4,1 2 27,-4 2-22,0-3 13,-3 3 9,-3-1 20,-4-7 4,4 15-6,-4-15 10,-4 17-7,0-7 19,-3-2 13,-3 0-4,-1 2 6,-2-1-12,-1-2-10,-2 1-10,-3 0-10,0-1-9,0-1-6,-1-1-5,1 0-1,2 0-8,-1-1 3,1-1-32,0 0-37,0-1-53,3 1-63,1-2-81,-2 0-101,15-1-172,-24 2-183,24-2-956,-20 2-1332</inkml:trace>
  <inkml:trace contextRef="#ctx0" brushRef="#br0" timeOffset="25478.2">4147 14750 845,'0'0'798,"3"-16"-57,-3 16-94,0 0-23,4-12-76,-4 12-97,0 0-90,0 0-48,0 0-11,0 0-22,0 0-8,5 11-20,-5-11-21,0 18-22,-3-3-25,1-2-25,-1 3-28,-2 3-21,-1 0-17,-1-1-15,1 1-16,-2 1-16,-1-2-6,0 2-10,2-4-5,-1 2 8,0-5-23,2 3 2,0-5-5,0-1 0,3-2-2,-2 2 1,5-10 4,-6 12-3,6-12-3,-3 10 0,3-10 2,0 0-5,0 0 0,3 8 0,-3-8-2,0 0 1,14-2-4,-14 2 2,13-4 0,-13 4 1,21-7 1,-10 4 0,4-1-1,0-2-2,1 4-9,0 0-23,0-3-13,1 3-14,1-1-22,-3 3-13,3-2 1,-2 1-21,-1 0 0,-3 1 4,2 0 17,-1-1 14,-13 1 6,22 0 6,-22 0 2,16 0 11,-16 0 4,13 1 13,-13-1 3,0 0 4,0 0 9,0 0 11,11 2-5,-11-2 11,0 0-3,0 0 7,0 0-4,0 0 7,-11-5-1,11 5 2,-7-5 3,7 5 6,-11-10 33,11 10-2,-10-10 11,10 10 17,-10-14 14,10 14 5,-11-12 11,11 12 18,-8-12-15,8 12-9,-8-9-18,8 9-21,-5-5-13,5 5-7,0 0-4,0 0-2,0 0 3,-8 7-7,8-7-1,0 15-6,3-4-1,-2 0-3,0 5-3,1 5-3,-1 4 15,1 2-22,0 1-36,-1 4-60,0 4-85,-1-1-121,-1 1-100,-2 2-197,2 0-174,-3 4-901,-1-1-1345</inkml:trace>
  <inkml:trace contextRef="#ctx0" brushRef="#br0" timeOffset="26091.79">4165 16059 122,'0'0'864,"0"0"-162,-7-4-39,7 4-110,0 0-48,0 0-76,-11 3-22,11-3-67,-9 6-18,9-6-40,-7 9-23,7-9-31,-8 13-14,4-5-13,2 2-22,-1-1-12,-1 2-13,2-2-11,1 3-31,1-12-3,0 21-14,1-10 10,0 0-18,4-1-6,-2 1-20,2-1 2,1 1-10,2-1-7,1-1-4,0 0 6,1-1 4,1 0 6,0 1-4,0-4-2,3 2-10,-1 1 2,2-2 1,1 0-9,-1 0 7,0 0-18,1-1 8,-2 2-6,1-1-2,-2 0-15,1-1-1,-1 0-9,-3 0 0,0-1 0,-10-4 0,16 10 0,-16-10 0,12 10 0,-12-10 0,7 9 0,-7-9 0,0 12 0,0-12 0,-7 14 0,0-6 0,-1 1 0,-4 1 0,0 0 0,-4 0 0,-2 0 0,0 2 0,-2-3 0,-3 1 0,1 0 0,1-2 0,-4-2 0,1 1 0,1-2 0,4-2 0,-2-3-205,1 0-150,3-3-131,1-3-138,2-2-183,0-1-997,3-6-1505</inkml:trace>
  <inkml:trace contextRef="#ctx0" brushRef="#br0" timeOffset="26299.88">4140 16136 307,'0'0'919,"10"-8"-143,-10 8-17,14-4-70,-14 4-69,22-3-49,-9 2-79,2 0-21,3-2-64,6 0-65,2 1-76,-1-3-47,3 1-39,4 0-33,-1-2-31,-1 0-26,-3 0-16,-1-1-24,-3 0-48,1 2-68,-1-3-51,0 0-42,-4 1-61,-2 1-94,1 0-44,-2-1-171,-1 0-174,-4 3-890,1-4-1244</inkml:trace>
  <inkml:trace contextRef="#ctx0" brushRef="#br0" timeOffset="27567.35">17638 13292 111,'0'0'797,"7"-9"-191,-7 9-51,5-8-47,-5 8-16,7-7-44,-7 7-41,0 0-28,7-9-76,-7 9-12,0 0-17,0 0 13,0 0-34,8 9 1,-8-9 5,-3 20-15,-1-6-2,-1 1-24,-1 4-13,-4 0-14,-1 1-21,-3 4-22,1-2-28,-1 0-27,-2-3-9,-1 3-18,2-1-8,1-4-13,2 0-9,-1-2-8,2-1-9,1 1-19,1-5 0,0-1 0,3 0 0,0-3 0,1 3-52,5-9-16,-8 8-66,8-8-21,0 0-23,0 0-21,0 0-41,0 0-19,0 0-35,8-10 30,-3 0-42,2 0-11,-1-2 10,2-3 19,-1-1 67,0-1 33,1-2 48,-1-5 23,-2 2 31,2-1 13,-2 0 49,-1-2 36,0 1 43,0 2 42,2 1 28,-4 2 35,2 3 4,-1 0 25,1 2-24,-3 2 2,1 2-54,2 1 8,-4 9-12,9-11 69,-9 11-21,14 0 18,-4 3-7,2 3-5,-1 5 5,5 3-13,-1 1-15,4 4-17,-1 2-19,-1 0-2,-1 1-23,1 1-9,-1-1-9,0 2-10,0 0-15,-1-1-3,0-1-10,-4-4 27,2 2-47,-3-3-11,1 0-82,-1-4 4,-3 0-95,0-3-31,-1 2-55,0-5-64,-6-7-76,8 10-114,-8-10-84,5 8-125,-5-8-656,0 0-986</inkml:trace>
  <inkml:trace contextRef="#ctx0" brushRef="#br0" timeOffset="27867.38">17153 13204 549,'-21'-8'910,"7"1"-161,-1 0-141,5 1-81,3-1-87,1 2-54,6 5-69,0 0-20,4-14-48,3 9-13,10 0-46,4 0 9,5 0-41,10 2 2,2-1-49,9 2 26,4-3-36,-1 3-2,2-1-19,-1 2-7,1 0-7,-3-2-20,-7 2 11,-2 1-13,-3-1 5,-7 1-18,-1 0 4,-7 0-15,-2 0 11,-4 0-5,0 0-1,-2 0-1,-14 0-7,19 0-1,-19 0-6,13 1-19,-13-1-55,0 0-65,0 0-49,0 0-99,7 5-164,-7-5-153,0 0-198,-9 6-665,9-6-1074</inkml:trace>
  <inkml:trace contextRef="#ctx0" brushRef="#br0" timeOffset="28217.31">18555 13323 292,'0'0'964,"-13"-1"-171,13 1-95,0 0-51,-13-1-61,13 1-54,0 0-106,0 0-22,0 0-38,0 0-39,13-6-47,-13 6-48,19-3-45,-4 3-30,-1-1-33,6-1-23,-1 0-25,0 0-25,1-1-69,2 2-42,-1-2-72,-1 2-51,0-1-108,0 0-91,-3 1-132,-2 1-106,-1-2-167,-14 2-564,20 0-953</inkml:trace>
  <inkml:trace contextRef="#ctx0" brushRef="#br0" timeOffset="28371.67">18629 13491 829,'0'0'727,"1"14"-56,-1-14-134,9 8-34,-1-3-93,2-1-50,1-1-67,2-3-52,5 3-70,1-2-13,0-1-102,2 0-82,-1-2-183,-1 0-180,3-1-277,1-2-484,0 0-765</inkml:trace>
  <inkml:trace contextRef="#ctx0" brushRef="#br0" timeOffset="28987.22">19925 11425 193,'0'0'953,"1"-15"-203,-1 15-77,6-17-59,-6 17-65,6-15-22,-6 15-100,6-11-35,-6 11-58,5-8-55,-5 8 1,0 0-6,0 0-11,7 6-6,-7-6-52,7 18 23,-6-4-58,2 1 28,-3 3-60,0 2 11,1-2-60,-1 4-12,-1-1-10,1 0-14,0 1-10,0-1-34,0 0-9,-2-2 0,4 1 0,-2-3 0,0 2 0,0-4 0,1-1 0,-1 0 0,0-3 0,0-11-150,1 21-67,-1-21-61,0 17-86,0-17-92,0 13-160,0-13-149,-2 13-924,2-13-1366</inkml:trace>
  <inkml:trace contextRef="#ctx0" brushRef="#br0" timeOffset="29691.81">19942 12642 260,'-11'-10'852,"11"10"-158,-9-10-25,9 10-108,-4-12-58,4 12-27,-1-12-70,1 12-18,4-15-42,1 8-14,4-2-50,0 1-16,2-1-18,3 1-8,0 1-25,3-1-32,-2 2-34,2 1-21,-3 0-25,1 3-21,-2 2-16,-13 0-12,24 2-2,-13 3-9,-3 0-6,0 2-7,-2 3-3,-3-1-3,-2 4-12,-3-1 5,-3 3 1,-3 3 1,-5-1-5,-2 6-8,-4-2 2,-1-2-1,-1 1-8,-1-1 3,-1-2 1,3 0 0,-1-3-3,2 1 31,4-5-37,2-1 32,0 1-34,4-4 31,1 0-42,0 0 56,8-6-58,-9 9 59,9-9-59,0 0 7,0 0-9,0 0 23,7 7-12,-7-7 21,19-3-17,-7 1 0,3 1 4,2-3 4,2 2 4,1-2 10,1 3 12,3-2 13,-2 0 12,2-1-1,-3 2 2,-1-1-2,-1 3-8,-1-2-23,-1-1-19,-3 0 0,-2 2 0,0 0 0,-12 1 0,19-3 0,-19 3 0,14-1 0,-14 1 0,0 0 0,16 0 0,-16 0-40,0 0-114,0 0-57,7 6-81,-7-6-111,0 0-128,-4 11-166,4-11-186,-7 9-694,7-9-1225</inkml:trace>
  <inkml:trace contextRef="#ctx0" brushRef="#br0" timeOffset="30432.21">19927 13813 20,'0'0'887,"-12"-2"-180,12 2-40,0 0-75,-12-3-35,12 3-93,0 0-55,-9-9-97,9 9-10,0 0-49,2-13-11,-2 13-27,10-13-3,-3 6-11,1 0-12,2 2-22,1-3-9,1 1-15,2 1-10,0 0-11,1 1-11,-2 1 6,1 2-46,-2 0 2,-12 2-39,23 2 29,-13 0-39,-10-2 32,15 9-39,-15-9-3,8 16 0,-8-16 1,-2 19-4,-1-9 3,-5 2-3,0 2-2,-3 1-7,-4-1 4,0 0-12,-1-1-6,-1 1-16,-1-2 7,2 0-12,-1 0 0,2-4-10,-1 2-2,5-3 11,-2 0 10,3-2 1,2 0-2,8-5 5,-15 6-3,15-6 9,-9 3-8,9-3 9,0 0-5,0 0 10,0 0-9,0 0 11,0 0-2,5-9 4,-5 9-10,18-3 8,-18 3-6,21-2 11,-8 1-7,0 1 11,1 1-16,0-1 17,3 5-6,-2 0 3,-1-1-15,1 2 23,-2 1-12,-2 0 11,-1 2-24,0-1 32,-3 1 5,-1-1-1,-2 1-5,0-1 1,-4-8 14,2 16 5,-2-16 14,-4 17-15,4-17 2,-10 16-8,2-10 3,-2 2-9,-3-1 4,0 1-15,-2-2-3,-1 0 0,-1-2 4,-1 2-15,0-2 9,-1 0-21,0-1-72,1 0-23,-1-2-109,1 0-86,1 1-108,2-2-197,-1 0-197,0-2-754,3 1-1202</inkml:trace>
  <inkml:trace contextRef="#ctx0" brushRef="#br0" timeOffset="31208.18">19715 14904 861,'0'0'769,"0"0"-37,0 0-88,0 0-42,5-8-49,-5 8-45,0 0-93,0 0-59,0 0-61,0 0-45,0 0-21,0 0-4,0 0-28,11 3-28,-11-3-28,2 12-9,-2-12-19,-2 14-19,2-14 0,-5 18-32,1-9-5,-1 1-12,-1 0 5,1 0-14,-1-1 0,-2 2-13,-1-2-3,3 0-7,0-2 6,0 0-8,1 0 1,5-7-13,-9 13 8,9-13-1,-6 8 11,6-8-2,0 0 10,-4 11-5,4-11 0,0 0-8,0 0 7,6 10-9,-6-10 2,13 3-6,-13-3-1,15 0-2,-2 0 1,-13 0-5,24-3-2,-10 3-2,2 0-6,0-1-7,2-1-5,3 1-11,-4 0-15,2 1-20,-3-2-4,-2 2-5,1 0-2,0 0 12,-15 0-5,24 0 8,-24 0 26,19-1-5,-19 1 9,14 0 5,-14 0 2,0 0 6,15-1 2,-15 1-8,0 0 8,0 0-2,0 0 7,4-8 2,-4 8 0,0 0 3,-8-9 0,8 9-4,-8-8 7,8 8 2,-8-12 2,8 12 3,-12-12 2,6 4 4,1 0 0,5 8 4,-9-14 18,9 14 16,-9-11 7,9 11 0,-8-9-7,8 9-14,0 0 7,-5-6 15,5 6 16,0 0 15,0 0-6,0 0 5,-1 11-13,1-11-4,3 14-12,-2-3-9,-1-11-10,1 22-3,3-9-5,-4 1-5,1 3-7,0 1-3,-1 1-9,0 2-12,0 1-47,0 3-31,-1 1-43,-3 2-53,1 4-60,-3 0-75,1-1-96,-2 1-56,-5 4-124,3 0-59,-2 1-228,-2-1-350,4-5-841</inkml:trace>
  <inkml:trace contextRef="#ctx0" brushRef="#br0" timeOffset="31747.63">19833 16107 28,'0'0'880,"0"0"-162,-3-11-79,3 11-50,0 0-70,-4-10-60,4 10-59,0 0-50,-5-8-42,5 8-25,0 0-26,0 0-15,-12-2-9,12 2-4,-10 5-7,10-5-26,-7 7-14,7-7-22,-10 14-3,4-8-25,6-6-24,-6 16-8,6-16-10,-4 18-12,4-18-8,1 20-9,3-8-7,0-3-4,2 4-16,1-1 0,2 0-7,0-1-10,2 1 1,2-1 0,2 1-7,-1 1 5,2-1-1,-2-1 1,1-1 9,-2 0-8,-2-1-5,2 1 1,-1-3-15,-1 3 12,-1-3-2,-1 3 7,1-5-13,-2 2 10,-1 0 16,-7-7 17,11 10-39,-11-10-6,9 11 0,-9-11 0,4 10 0,-4-10 0,0 0 0,-4 12 0,4-12 0,-10 8 0,1-5 0,-2-1 0,-1 1 0,-1-1 0,-5 1 0,1-3 0,-3 0 0,-2 0 0,2-3 0,-2 1 0,1-1 0,0-2 0,-1-3-354,2-1-119,4-3-139,0 0-173,2 0-192,4-5-603,3 1-1229</inkml:trace>
  <inkml:trace contextRef="#ctx0" brushRef="#br0" timeOffset="31943.51">19884 16066 111,'0'0'961,"9"-5"-167,-9 5-113,15-8-56,-15 8-56,20-6-71,-7 3-86,1-3-49,4 4-54,1-3-36,-1 1-31,6-1-46,1 0-36,-1 0-28,0 1-31,0-1-15,-1 0-20,-4 1-15,-2 1-28,1-1-57,-5 0-83,0 0-89,-3 0-152,-2-1-187,-8 5-204,9-8-725,-9 8-1095</inkml:trace>
  <inkml:trace contextRef="#ctx0" brushRef="#br0" timeOffset="32965.19">5240 10168 388,'6'-11'821,"1"1"-166,-2 2-15,1 0-50,2-1-50,-3 1-21,-5 8-87,9-13-31,-9 13-66,8-10-29,-8 10-48,7-7-15,-7 7 52,0 0-21,13 3 6,-8 4-33,0 2 5,1 3-29,0 3-22,-2 2-16,1 1-79,-1 4-106,-1 2 0,0-1 0,1 1 0,-2 0 0,-1 1 0,1-1 0,-1 0 0,-1-4 0,0 1 0,0-2 0,0-2 0,0 2 0,-1-2 0,1-4 0,-2 0 0,2-2 0,0-11 0,0 21 0,0-21 0,0 16 0,0-16 0,0 12 0,0-12 0,0 0-11,0 0-516,0 0-126,0 0-163,0 0-265,0 0-535,0 0-1270</inkml:trace>
  <inkml:trace contextRef="#ctx0" brushRef="#br0" timeOffset="33662.06">7508 10110 141,'0'0'1036,"-10"-4"-205,10 4-100,-8-5-85,8 5-41,-5-7-81,5 7-90,0 0-43,0-11 0,0 11-81,9-9 20,-9 9-60,18-7-1,-4 6-61,0 0 11,5 1-74,0 4 7,1-1-55,2 3 8,-1 2-53,-2-1-1,0 3-12,-2 2-5,-3 0-2,-4 1-5,-1-1-2,-5 2 7,-3 1-15,-2-1-3,-7 3-2,1 0-5,-5 2-4,-2-3-3,0 1 11,-4 1-11,0-2 0,2-1 0,-1-1 0,0-1 0,5-1 0,-1-2 0,1 0 0,3-1 0,2-3 0,0 0 0,7-6 0,-7 10-13,7-10 22,0 0-28,5 10 33,-5-10-29,19 2 28,-6-2-28,3 0 0,5 0 5,2-2-4,4 0 3,2 0 3,6-2 3,-1 2 3,-1-1 0,3-1 6,0 0 9,-3 0 22,-4 2 6,1-1-41,-4 1 0,-2-2 0,-4 2 0,-2 1 0,-4-1 0,-2 0 0,0 0 0,-12 2 0,18-2 0,-18 2 0,13-2 0,-13 2 0,8-6 0,-8 6 0,0 0 0,0 0 0,0 0-34,4-8-418,-4 8-131,0 0-231,-8-7-243,8 7-604,-8-6-1328</inkml:trace>
  <inkml:trace contextRef="#ctx0" brushRef="#br0" timeOffset="34424.9">9841 10374 364,'-9'-5'752,"9"5"-107,-15-7-37,15 7-62,-11-7-72,11 7-19,-9-7-73,9 7-55,-8-8-65,8 8 4,-1-12-49,1 12 6,5-10-17,1 3-20,2 1-8,1-2-24,4 3-35,-1-2-4,2 3-9,1-1-12,-2 2-9,0 3-8,-13 0-3,26 2-7,-15 0 43,1 3-60,-3 0 39,0 2-54,-4 3 37,1 0-55,-3 0 33,-3 2-48,-3 1 42,-3 0-49,0 3 40,-4-1-45,-1 2 39,0-1-48,-2-2 35,0 1-57,0-2 46,1-3-58,1 0 46,2 0-53,1-3 47,1 0-53,1 0 55,6-7-55,-8 9 59,8-9-44,0 0 45,0 0-34,0 0 50,0 0-45,13 4 48,-13-4-43,19-4 20,-8 1-13,3 0 44,0 3-45,4-3 44,0 3-47,4 0 8,0 0 52,1 2-45,0-1 49,2 5-50,-1-2 49,-1 1-51,-3 1 49,-2 1-51,-3-1 65,-1 2-58,-2-2 57,-4 1-54,-3 1 64,-5-8-10,6 16 10,-6-16 4,-6 16-2,0-9-10,-3 2 2,-2 1 4,-2-3-7,-2 0-9,-5 2-5,1-3-9,-3 3-3,0-3-35,-3 0 35,3 0-40,-2-4 36,0 2-41,2 0-20,3-3-80,0 0-25,0 1-95,1-1-121,1-1-124,3 0-185,0 0-228,3-1-604,11 1-1134</inkml:trace>
  <inkml:trace contextRef="#ctx0" brushRef="#br0" timeOffset="35199.51">11786 10323 402,'0'0'917,"8"-12"-153,-8 12-108,5-10-45,-5 10-18,6-8-61,-6 8-76,4-8-48,-4 8-67,0 0-54,5-8-45,-5 8-26,0 0-11,0 0-14,0 0 6,2 17-47,-2-17 17,-7 21-51,3-8 12,-2 2-53,-2-1 20,1 4-52,-2-1 27,1 0-42,-2 0 31,0 0-44,1-1 23,-1-2-33,2-1 29,1-1-1,0-2-13,-1 1-4,3-1-3,5-10-10,-8 15 4,8-15 1,-6 11 5,6-11 0,-4 10 0,4-10-12,0 0 7,0 0-6,0 0-2,6 10 0,-6-10 0,0 0 0,15 0 0,-15 0 0,16-2 0,-16 2 0,23-3-53,-11 1 14,2 2-40,5-3 21,-1 1-46,2-1 20,1 2-35,1-2 40,0 2-64,5-1 32,-2 0-35,-3 1-6,0-1 2,-3 0 9,2 0 10,-1 1 10,-3 0 22,-5-2 17,1 3 13,-13 0 12,23-3 12,-23 3-2,13-3 7,-13 3 6,9-4 9,-9 4 7,0 0 6,0 0 0,3-10 1,-3 10 7,-8-8-2,8 8 1,-13-8 5,13 8 2,-14-10 10,5 4 24,3 0 3,-3-1 28,0 0 3,4 1 13,-4-1 19,3 0-3,6 7 2,-14-10-7,14 10 6,-9-7-16,9 7-14,-8-7-8,8 7 0,0 0 53,-13 2-53,13-2 39,-5 10-40,5-10 39,-3 17-49,3-5 27,0 0-50,0-1 29,2 2-19,0 3 2,1 1-6,-1 0-8,2 1-3,-1 2-14,3 1-47,-1-2-98,-1 1-54,1-2-127,-1-1-106,0 0-223,2-2-227,1 0-772,1-1-1307</inkml:trace>
  <inkml:trace contextRef="#ctx0" brushRef="#br0" timeOffset="35788.34">13439 10328 241,'2'-10'781,"2"2"-88,-4 8-52,5-16-99,-5 16-24,6-12-67,-6 12-26,4-11-63,-4 11-50,4-10-40,-4 10-46,0 0-41,0 0-15,0 0-10,0 0 1,0 0-11,0 0-6,-4 15-10,4-15-17,-4 21-12,4-21 27,0 21-67,0-8 40,0 0-70,4 1 45,2 0-67,0 3 47,1-2-53,4 1 40,3-1-39,-1 1 30,3 0-51,-1-2 47,1-1-51,0 1 47,2-1-48,0-1 50,-3-1-9,2 0-12,-2 1 5,-1-3 2,-1 0 2,-2-1-7,1 0 0,-4 0 10,-1-3 11,0 3 21,-7-8 6,11 11-20,-11-11 30,3 11-30,-3-11 38,-5 11-42,5-11 26,-12 11-41,2-6 35,1-1-50,-7 0 28,3 1-12,-4-2-23,-2 2 0,-4-4 0,2-1 0,-1 1 0,-2-1 0,-1 0-81,-2-2-43,4-1-65,-4-2-91,5 0-84,2-3-82,-1-1-179,2-1-151,3-3-902,2 0-1349</inkml:trace>
  <inkml:trace contextRef="#ctx0" brushRef="#br0" timeOffset="36055.65">13533 10330 276,'0'0'886,"7"-6"-199,-7 6-75,10-6-71,-10 6-78,17-7-28,-4 3-71,3 1-23,1-2-42,4 0 8,4-1-58,0 3 11,0-2-6,1 0-26,1 1-21,0 1-13,0-2-15,-2 0 19,2 1-52,-2 1 20,-2 0-46,-4-2 25,-1 1-44,-2 2 13,-2 0-47,-2 0-5,-12 2-11,21-4-9,-21 4-2,13-3-11,-13 3-12,12-2-43,-12 2-34,0 0-8,0 0-118,0 0-70,0 0-101,0 0-122,0 0-179,0 0-195,0 0-773,-14-2-1284</inkml:trace>
  <inkml:trace contextRef="#ctx0" brushRef="#br0" timeOffset="36779.32">21239 10396 783,'0'0'873,"0"0"-109,8-10-107,-8 10-17,0 0-48,0 0-102,8-8-62,-8 8-56,0 0-44,0 0-47,0 0 2,0 0-43,0 0 31,14 7-63,-14-7 3,5 16-49,-1-4 36,-2 2-49,2 1 4,-1-1-56,-1 3-86,1-2-11,-2 2 0,3-1 0,-3 0 0,0 2 0,1 0 0,-2 1 0,2-1 0,-1-2 0,-1-3 0,2 2 0,-2-3 0,0 0 0,0-12 0,1 20 0,-1-20 0,-1 15 0,1-15 0,0 12 0,0-12 0,0 0 0,-2 13 0,2-13 0,0 0-343,0 0-180,0 0-80,0 0-101,0 0-151,0 0-779,6-8-1294</inkml:trace>
  <inkml:trace contextRef="#ctx0" brushRef="#br0" timeOffset="37481.45">23115 10435 527,'0'0'827,"-9"-5"-157,9 5-75,0 0-69,-6-7-90,6 7-20,0 0-54,0 0-16,8-6-31,-8 6 9,20-4-23,-7 2-29,3 4-9,2-1-22,3 0-29,0 2 8,1 1-61,-1 2-3,0 1-57,-2 0 14,-3 0-52,-1 0 25,-2 1-44,-4 2 31,1-1-39,-5 1 21,-2 0-29,-2 1 9,-1-11-25,-8 21 32,0-8-39,-2-2 30,-4 2-6,-1 0-7,-2-1-3,0 0-5,-3-2-3,5-1-29,-3 1 50,4-1-48,1-2 20,2 0-26,2-2 23,0 0-26,9-5 32,-12 10-28,12-10 41,0 0-35,0 0 36,4 12-33,-4-12 36,18 3-38,-6 0 34,2-3-39,1 0 40,5 1-31,0-1 29,1 0-26,2-1 20,0 1-2,3 0 22,1 0 33,-2 0-31,2-1 43,-1 1-22,-2-2-54,-3 2 0,-1 0 0,0-2 0,-6 1 0,0 1 0,-1 0 0,-13 0 0,19-1 0,-19 1 0,16 0 0,-16 0 0,11-3 0,-11 3 0,0 0 0,0 0 0,9-4 0,-9 4 0,0 0 0,0 0-83,-5-7-427,5 7-192,0 0-108,-13-6-245,13 6-538,-9-5-1244</inkml:trace>
  <inkml:trace contextRef="#ctx0" brushRef="#br0" timeOffset="38347.18">25413 10365 57,'0'0'962,"0"0"-194,0 0-112,0 0-88,0 0-80,0 0-28,0 0-65,2-10-29,-2 10-59,17-5-6,-6 3-32,2-2-23,5 0-18,0 2-34,-1 0-30,2 1-26,0-1-29,-4 2-20,3 2-18,-1 0-17,-2 1-4,-2 2-11,-2 0-21,0 0 10,-5 4 2,-1-1-3,-1 1-8,-4-9 0,0 17 6,-4-9-15,-4 4 43,1-2-56,-5 1 41,3-1-55,-4 0 27,1-2-61,-1 1 41,-1-2-51,1 3 63,-3-5-45,3 2 43,0-1-40,1-1 42,2-2-37,-1 2 44,11-5-41,-14 5 41,14-5-40,-12 4 47,12-4-50,0 0 47,0 0-41,0 0 42,0 0-36,0 0 38,0 0-38,0 0 9,11-5 2,-11 5 10,18-4 2,-18 4 10,24-2-1,-10 1-12,-2 1 7,4 0 5,-1 1-5,-1-1-2,3 3-2,-1 0 3,0 1-5,0 0-1,-3 2 2,3 0 31,-5 0-31,3 3 52,-5-2-57,0 1 54,-3 1-46,0-2 44,-2 1-41,-4-8 49,4 13-51,-4-13 53,-4 13-48,-1-5 45,5-8-48,-14 12 39,5-7-47,-2-1 44,0 1-15,-2-1-3,-3 1 2,2-2-11,-1-1-10,1 1 12,-2-1-8,3-2-7,-3 0-47,1 0-87,-1-2-5,2 1-82,-1-2-92,3 0-71,0 0-181,2 0-150,-1-1-872,5-3-1233</inkml:trace>
  <inkml:trace contextRef="#ctx0" brushRef="#br0" timeOffset="39182.15">27332 10372 483,'6'-11'704,"-6"11"-150,3-9 8,-3 9-54,5-9-52,-5 9-45,0 0-90,4-10-31,-4 10-67,0 0 14,0 0-11,0 0-2,0 0-42,5 10 11,-5-10-17,-2 17 4,0-8-43,-1 4-3,-3-1-42,2 3 6,-4-1-17,1 2-8,-1-1-13,1-1 0,-1 0 2,-2-1 27,1 0-48,1 0 28,-2-1-46,3-2 33,1 0-49,-2-2 44,2 1-54,1-2 40,5-7-49,-9 11 46,9-11-48,-6 11 52,6-11-54,-5 8 56,5-8-54,0 0 45,5 8-57,-5-8 53,9 5-47,-9-5 50,17 4-54,-17-4 50,23 4-48,-11-4 47,3 2-52,1 0 47,1-1-45,2 1 13,-2-2-49,2 1 0,1-1 0,-2 1 1,2-1 9,-5 0 6,0-1 8,0 1 8,-1-1 10,-1-1-2,0 0 7,-13 2-3,21-5-3,-10 3 4,-2-2 6,-1-1-1,-8 5 4,14-9 1,-14 9-1,9-12-17,-9 12 23,5-14-21,-5 14 27,0-12-19,0 12 28,0-17-28,0 17 19,-2-14-18,2 14 28,-5-15-5,5 15 27,-4-12-11,4 12 23,-3-11-14,3 11 11,-4-9-18,4 9 10,0 0-15,-5-8 13,5 8 1,0 0 19,0 0 14,0 0 24,-5 13-5,5-13 27,-1 19-41,1-8 26,0 1-43,1 2 38,-1 0-44,0 1 22,0-1-35,0 2 11,0-2-37,1 0 29,-1 0-38,2 2 2,-2-1-8,0-2-22,0 1-37,0-2-43,2 1-60,-2-1-67,0-12-112,3 17-91,-3-17-182,2 14-158,-2-14-872,9 9-1308</inkml:trace>
  <inkml:trace contextRef="#ctx0" brushRef="#br0" timeOffset="40007.18">29370 10263 531,'0'0'826,"0"0"-108,0 0-96,0 0-98,0 0-68,0 0-76,0 0-58,0 0-48,-8-9-23,8 9-31,0 0-28,0 0-26,-15 2 1,15-2-13,-15 7-9,6-3-17,0 1-25,-4 1-13,1 1-12,-2 2-14,3-1-7,-1 1-12,0 2 6,1-2-19,1 0 7,-1 1-26,3 0 19,0-1-16,1 1 6,2-2-19,-1 1 19,6-9-19,-3 15 18,3-15-16,1 15 12,-1-15-3,8 16 1,-8-16-20,13 12 19,-6-6-17,4-1 14,2 0-17,-1 1 18,3-1-22,-2 1 24,2 0-25,-2-1 19,1 0-12,0-1 11,-2 1-23,0 0 17,-1-1-13,-2 0 20,1 0-22,-1 0 21,-9-4-16,13 6 18,-13-6-14,10 10 17,-10-10-3,5 6 7,-5-6-5,0 0 17,-3 13 0,3-13 8,-9 7-4,9-7-6,-13 5-3,4 0-3,-2-3-6,0 0 3,-2-1-3,-1 2 11,-2-3-30,-2 0 15,-1 0-6,0-1 1,-1-2-6,-1 2-35,3-2-48,-2-2-39,2 2-50,0-1-40,0-1-73,3 1-103,1-2-113,1-1-99,4 0-233,0 2-395,4-3-838</inkml:trace>
  <inkml:trace contextRef="#ctx0" brushRef="#br0" timeOffset="40303">29298 10251 488,'0'0'831,"0"0"-158,6-8-60,-6 8-95,0 0-61,8-4-61,-8 4-53,11-3-39,-11 3-20,17-1-25,-17 1-25,25 1-31,-11-1-15,1 0-4,3 1-4,1-1 2,-1 2-21,1-2-20,-1 2-28,1-1-10,0-1 7,-1 1-17,-2-1 8,-1 1-41,0-1-3,-2 0-9,1 0-12,-14 0-3,21 0-14,-21 0 4,17 0-7,-17 0-14,15-1-50,-15 1-32,0 0-55,15 0-22,-15 0-84,0 0-46,0 0-45,0 0-102,0 0-69,0 0-82,-7-7-192,7 7-445,-13-2-829</inkml:trace>
  <inkml:trace contextRef="#ctx0" brushRef="#br1" timeOffset="52027.75">4844 8407 610,'0'0'812,"-8"-10"-86,8 10-50,-8-11-74,8 11-21,-5-10-63,5 10-65,-5-11-28,5 11-37,-5-8 29,5 8-78,0 0-2,-6-10-66,6 10 2,0 0-54,0 0 18,0 0-23,0 0-121,0 0-93,0 0 0,5 18 0,-4-7 0,2 3 0,-2-1 0,1 5 0,1-1 0,-2 1 0,1-2 0,-1 2 0,0-1 0,0 0 0,1-1 0,-1 1 0,0-4 0,-1 0 0,2-3 0,-1 1 0,-1-11 0,0 19 0,0-19 0,1 15 0,-1-15 0,0 0-301,0 15-317,0-15-118,0 0-79,-5 8-110,5-8-596,0 0-1153</inkml:trace>
  <inkml:trace contextRef="#ctx0" brushRef="#br1" timeOffset="52302.82">4547 8376 90,'-7'-7'935,"7"7"-161,-12-11-65,12 11-91,-8-11-33,8 11-70,-3-10-45,3 10-60,0 0-35,1-15-39,-1 15-30,10-12-19,-1 6-16,5-1-22,2 0-23,4-1-13,3 0-21,5-1-19,1 1-20,3 3-15,0-2-22,3 2-66,-2 0-50,-4 2 0,1 2 0,-1-2 0,-1 3 0,-3 0 0,-4 3 0,1-3 0,0 2 0,-4 0-34,0 3-99,-2 0-73,-2-1-34,-1 4-61,-3-2-57,-2 2-39,-3 2-92,-1-1-35,-3 4-45,-1-2-14,-4 4-101,-1 0-469,-1-1-766</inkml:trace>
  <inkml:trace contextRef="#ctx0" brushRef="#br1" timeOffset="52524.69">4866 8586 134,'-22'17'593,"-1"-2"-90,1-1-49,2-1 0,3-1-3,0 0-10,2 0-22,2-3-4,2-1-50,0 1-10,1-1-49,3-1 1,7-7-42,-11 12 7,11-12-35,-6 10-4,6-10-15,0 0-1,0 12-20,0-12-19,9 8-24,-9-8-11,18 1-30,-5 2-20,1-3-19,5 0-10,1 0-14,1 0-12,4-3 19,1 2-48,1-3-50,-2 2-1,1-3-88,-1 2-47,1-3-44,-2 0-77,-1 0-46,0-1-98,-2 1-104,-4-1-68,-1 2-92,-1-3-642,-1-1-951</inkml:trace>
  <inkml:trace contextRef="#ctx0" brushRef="#br1" timeOffset="52845.53">5279 8325 413,'2'-12'793,"-2"12"-94,0-20-47,0 20-63,0-15-52,0 15-6,0-13-70,0 13-21,1-11-52,-1 11-49,0 0-60,0-11-28,0 11-20,0 0-32,0 0 52,0 0-49,0 0 12,-3 11 13,3-11-27,-2 22 11,1-6-127,-2 0-84,0 4 0,1 3 0,-2 2 0,3-2 0,0 2 0,-1-3 0,1 2 0,1-2 0,0 0 0,1 0 0,1 2 0,0 0 0,3-2 0,-1 0 0,1-1 0,2-4 0,-2 0 0,1-2 0,3-2 0,-1-2 0,1-2 0,2-1 0,-2-4 0,3 2 0,0-4 0,1 0 0,1-4 0,0 0-61,2-3-233,-2 0-58,1-1-19,-3-3-50,0-1-50,1 0-80,-3-1-33,2-4-85,-3 3-736,-2-2-1006</inkml:trace>
  <inkml:trace contextRef="#ctx0" brushRef="#br1" timeOffset="53075.05">5131 8501 95,'-14'2'1038,"1"1"-271,3 1-115,10-4-122,-15 4-30,15-4-67,0 0-23,-10 2-43,10-2-42,0 0-52,0 0-37,17 3-37,-17-3-27,25-1-25,-6-1-23,3 1-30,3 0-20,1 1-8,3-3-21,-1 0-43,1-1-51,-3 2-52,1-1-48,0-1-77,-3 1-119,-3 0-104,-1 1-109,-2 0-170,0-1-517,-2 1-853</inkml:trace>
  <inkml:trace contextRef="#ctx0" brushRef="#br1" timeOffset="53479.47">5618 8537 571,'0'0'822,"0"0"-133,0 0-70,0 0-106,8 8-45,-8-8-75,0 0-30,20-2-62,-20 2-34,22-3-30,-9 0-23,3-2-22,1 1-36,0-1-21,-1 0-12,2-2-16,-2 0 13,1 2-48,-3-2 24,2 0-40,-3 0 37,-1 0-40,-3 1 41,-1 0-61,-1 0 41,-7 6-58,8-11 35,-8 11-41,3-10 52,-3 10-63,0 0 55,-11-8-67,11 8 48,-15 0-52,15 0 53,-20 2-53,8 3 45,1-3-39,-3 5 74,1-1-32,0 5 64,0-3-32,0 5 57,1 1-23,3-2 33,0 0-45,-1 3 33,3-1-39,1 1-4,1 0-11,-1 0-11,3-1-29,0 0-24,3-2 0,0 0 0,2-1 0,2 0 0,2-2 0,-1-1 0,3 1 0,-1-2 0,3-2 0,3 0-121,-1-1-90,0-1-39,0-2-65,2-1-61,-2-1-64,0-1-76,0 0-62,-1-1-38,1-1-106,-3-2-557,0 2-887</inkml:trace>
  <inkml:trace contextRef="#ctx0" brushRef="#br1" timeOffset="53821.56">5898 8526 74,'0'0'851,"0"0"-220,1-16-58,-1 16-64,7-11-61,-7 11-36,11-9-55,-11 9-21,16-8-39,-5 7-41,-11 1-25,23-1-17,-23 1-25,24 2-14,-7 1 12,0 1-13,-1 1-34,1 2-17,-3 0-29,1 1-14,-3 2-18,-1 0-10,-1-1-9,-2 3-9,-2 0-4,1 0-5,-3-2-3,-1 0-4,0 0-1,-3-10-5,0 19-2,0-19 5,-3 15-4,3-15 1,-7 14 5,7-14 36,-7 10 30,7-10 6,-7 9 2,7-9 9,-8 4 51,8-4-19,0 0 16,0 0-46,-13-1 16,13 1-42,0 0 19,-1-16-47,1 16 18,4-18-40,-2 6 20,5-1-34,-2-1 12,1-1-24,2 1 0,0 0 0,2-3-25,-1 4-58,0-1-53,1 3-102,0-2-73,-2 3-85,3 1-104,0 1-154,1 2-85,4 2-879,0 0-1272</inkml:trace>
  <inkml:trace contextRef="#ctx0" brushRef="#br1" timeOffset="54337.58">6924 8564 666,'0'0'723,"0"0"-74,-2-12-60,2 12-69,-4-9-62,4 9-73,-3-12-58,3 12-49,-5-13-40,5 13-30,-10-14-19,10 14-9,-10-12-23,3 5-33,-2 2 0,-1 0 2,0 1 6,-3 3-38,-1-4 23,-1 5-37,-3 0 45,-3 3-53,1 0 49,-1 1-64,-2 3 49,0 3-52,2-1 52,0 1-38,1 3 9,2-1-42,1 0-9,3 2-4,0-1-9,4 0-1,2-1-5,2-1-6,2 0-4,4-11 5,1 20 0,2-11 9,4-1-7,1-2 40,2 0-53,4-1 37,2 0-72,0-4-25,2 0-16,1-2-2,1 0-6,-1-2-2,1 1-4,2-4 7,-3 0-4,0-2 9,-3 1 11,-1-2 7,-3 0 20,0-1 9,-3-1 4,-2 1 0,-2 0 20,-1 1 6,-4 9 6,5-16 12,-5 16 12,0-12-9,0 12 2,0 0 7,-5-8 32,5 8-12,0 0 9,-9 5-1,9-5-10,-7 11 8,7-11-5,-5 18-8,5-18-7,-3 20-2,3-20-8,0 21-2,3-11-5,0 0 0,1 1-1,2-1-30,0-2-28,3 1-28,1-1-48,2-1-28,1-1-63,0-2-45,3 0-58,-2-4-41,1 0-35,0 0-24,2-2-39,0 0 29,0-3-7,-2 0-29,2-3-323,-2-1-310</inkml:trace>
  <inkml:trace contextRef="#ctx0" brushRef="#br1" timeOffset="54596.41">7167 8490 938,'4'-20'416,"0"-1"-31,-2 1-1,-1-1-7,2 3-36,-2-2 15,-1 1 4,0 3-40,0-1 29,-1 2-26,1 1 0,-3 1-46,3 1 9,-1 2-40,1 10-3,-1-19-33,1 19-20,0-11-62,0 11-8,0 0 7,0 0-1,0 0 21,0 0 24,0 0-27,-3 16 29,3-3-21,0 4 18,2 3-20,-2 4-50,1-1 23,0 5-87,0-1-36,2 1 0,-2-2 0,0 1 0,2 1 0,0-1 0,0-2 0,1-1 0,0 0 0,0-3 0,1 0 0,0-4 0,0-1 0,0-4-36,1 2-105,1-4-73,1-1-52,-2-4-79,2 1-50,1-2-80,-9-4-99,18 3-83,-18-3-146,21-3-558,-10 0-962</inkml:trace>
  <inkml:trace contextRef="#ctx0" brushRef="#br1" timeOffset="54955.79">7091 8502 712,'-20'-1'872,"4"1"-154,3-2-118,13 2-80,-21 0-73,21 0-58,-14 0-34,14 0-24,0 0-44,0 0-22,0 0-38,14 2-42,1-2-33,5-2-24,5 2-28,5-2 10,7 2-55,2-4 25,2 1-59,-1 1 29,2-1-47,-4-1 27,2 1-39,-2 0-2,-3-1-43,-7 3 7,-6 1-1,-2 0 4,-3 0 14,-3 0 4,-14 0 11,20 3 3,-12 2 0,-8-5 9,6 11-2,-6-11 17,3 14 10,-3-14-1,0 16 4,0-16-1,-1 21 1,1-21-7,-2 21-3,2-21-3,0 20-4,0-20 3,3 18-8,-3-18 1,2 15-5,-2-15-16,7 13-12,-7-13-12,6 11-26,-6-11-28,9 7-48,-9-7-66,10 4-46,-10-4-57,14 0-102,-14 0 1,17-2-105,-6-1-178,0-1-336,4-1-646</inkml:trace>
  <inkml:trace contextRef="#ctx0" brushRef="#br1" timeOffset="55292.31">7618 8289 518,'-18'0'847,"3"1"-145,2 0-92,1 1-48,1 1-65,0-1-72,1 3-62,10-5-42,-12 4-18,12-4-23,-9 7 20,9-7-61,0 0 41,0 0-107,2 12 20,-2-12-72,13 2 17,-13-2-62,19 0 42,-5-1-49,0 0 42,4-2-38,0 1 33,-3-1-34,1-2 30,-2-1-28,-1 2 26,-1-3-43,-1 0 26,-4 0-46,1-1 27,-4-2-41,-4 10 3,5-17 3,-5 17-6,-3-16-3,3 16 5,-7-18-16,0 9-3,0 4-2,-2-2-2,0 4-6,-3-1 18,-1 2-55,0 2-7,1 2-70,-1 1 16,-2 1-87,3 3-45,-3 1-55,3 1-39,1 3-65,2 0-121,-1 2-77,5 3-105,-2-2-779,4 2-1097</inkml:trace>
  <inkml:trace contextRef="#ctx0" brushRef="#br1" timeOffset="55679.12">7793 8540 215,'6'-5'903,"-6"5"-188,11-9-50,-11 9-103,8-7-65,-8 7-72,7-5-73,-7 5-87,0 0-48,0 0-35,0 0-1,0 0-20,8 5-22,-8-5-19,0 0-18,1 19-17,-1-19-14,0 15-7,0-15-13,2 16-8,-2-16-18,4 17-20,-4-17 36,9 15 3,-4-8 1,2 0-8,0-1 2,3-1-1,2 0 0,2-1-4,1-1 6,2-2 6,0-1 8,-1 0 10,1-1 15,2-2-2,-3-1-16,0-1 27,-2-1 57,1-1-73,-3-2 42,-3-1-38,1 2 40,-4-4-33,0 3 27,-2-2-47,-3 0 16,-1 11-33,-3-20 18,-1 11-36,-1-1 20,-3 3-9,-3 0-10,0 2-29,-5 1 23,0 1-28,-3 3 23,0 3-29,-2-2 25,-2 4-95,0-2-10,2 4-109,4-2-44,0 0-110,2 2-105,2-2-163,3 2-159,2-1-861,8-6-1304</inkml:trace>
  <inkml:trace contextRef="#ctx0" brushRef="#br1" timeOffset="56138.7">8186 8497 625,'7'-7'831,"-7"7"-104,10-9-115,-10 9-92,9-8-80,-9 8-79,9-5-59,-9 5-58,0 0-14,13 0-13,-13 0-39,10 5-28,-10-5-20,10 14-12,-5-7-17,-1 1-13,1 1-8,0-1-14,-1 4-6,1-3-17,-1 1 2,-1 0-3,-1 0-8,-2-10-7,6 16 0,-6-16-2,2 14-2,-2-14-19,4 11 17,-4-11 6,0 0 3,1 14-1,-1-14-2,0 0-4,-6 7-2,6-7 1,0 0 3,0 0-4,-10-1 2,10 1 7,-8-6 0,8 6-11,-7-11 10,7 11 48,-7-17-46,6 6 49,-1-1-51,1-1 51,1-1-38,1-2 42,2-4-14,1 4 3,2-1-11,0-2-47,3 1 43,3 1-43,-1 0 41,4 2-36,2 1 39,1 2-34,1 2 31,3 1-27,0 2 23,-2 2-36,2 5 32,-2 0-43,1 0 39,2 5-32,-1 2 35,-3 2 6,1 1-3,-2 2-36,-3 0 30,1 3-36,-5 0 28,1 1-32,-1-1 28,-2-1-37,0 1 32,-1-2-86,-3 1-19,0-2-105,-2 0-69,-2-3-161,0 3-169,-3 0-241,-1-2-1003,-1 0-1532</inkml:trace>
  <inkml:trace contextRef="#ctx0" brushRef="#br1" timeOffset="56900.01">11660 8286 1550,'0'0'830,"9"-3"-125,-9 3-22,10-6-55,-10 6-26,0 0-108,6-3-21,-6 3-65,0 0-49,11-5-41,-11 5-37,0 0-38,8-6-41,-8 6-36,0 0-35,0 0-26,11-6-92,-11 6-13,0 0 0,0 0 0,0 0 0,9-3 0,-9 3-106,0 0-172,0 0-78,0 0-68,6 8-142,-6-8-117,0 0-142,0 14-744,0-14-1214</inkml:trace>
  <inkml:trace contextRef="#ctx0" brushRef="#br1" timeOffset="57129.54">11698 8538 465,'0'12'843,"0"-12"-101,1 17-53,-1-17-51,5 14-23,-5-14-4,2 11-101,-2-11 52,3 11-11,-3-11-74,4 10-1,-4-10-33,4 8-25,-4-8-267,0 0-151,7 10 0,-7-10 0,0 0 0,6 7 0,-6-7 0,0 0 0,0 0 0,5 7 0,-5-7 0,0 0 0,0 0 0,0 0 0,0 0 0,0 0 0,4 8 0,-4-8 0,0 0 0,0 0 0,0 0 0,0 0 0,0 0 0,0 0-428,-5-9-475,5 9-215,0 0-694,-6-7-1517</inkml:trace>
  <inkml:trace contextRef="#ctx0" brushRef="#br1" timeOffset="57715.33">13008 8313 935,'-4'-13'815,"4"13"-125,0-14-73,0 14-31,-2-12-29,2 12-70,-2-13-26,2 13-29,-2-11 12,2 11-72,0 0-43,-2-14-50,2 14-10,0 0-83,0 0 19,0 0-42,0 0 40,0 0-42,8 17-161,-4-7 0,0 4 0,-2 5 0,0-1 0,0 4 0,0 0 0,-1 2 0,-1 1 0,2-5 0,-2 3 0,0-3 0,-2 0 0,2 0 0,0-2 0,2-1 0,-2-1 0,0-2 0,0-1 0,2-2-193,-2-11-365,4 16-111,-4-16-60,4 11-87,-4-11-118,10 5-429,-10-5-965</inkml:trace>
  <inkml:trace contextRef="#ctx0" brushRef="#br1" timeOffset="58087.62">13284 8339 830,'8'-12'700,"-1"3"-59,-1-1-61,-1 3-58,2-1-51,-7 8-63,9-10-41,-9 10-41,4-9-23,-4 9-26,0 0-27,0 0 22,0 0-72,0 0 29,0 0-80,-15 3 22,5 3-83,-2 1 34,1 1-67,-4 0 33,-5 1-15,3 1-10,-2 0-17,2-1-10,-2-1-14,1 1-41,3 0 44,1-1-46,1-3 54,2 2-58,-1-2 54,4-1-56,-1-1 49,9-3-51,-10 6 49,10-6-55,-9 7 56,9-7-50,0 0 61,0 0-51,2 9 70,-2-9-22,12 8-47,-12-8 55,18 10-7,-4-3 2,-1 0-52,7 2 51,-2 1-46,0 2 40,3 0-43,-2-1 50,0 0-47,0 1 41,2 0-47,-5-2 46,1 1-47,0-2 42,-2 0-45,-3-2 52,1 1-46,-2-3 50,-2 0-51,0 0 19,0-1-93,-9-4-22,18 4-74,-18-4-75,13 3-74,-13-3-174,0 0-138,18-2-185,-18 2-583,13-5-1026</inkml:trace>
  <inkml:trace contextRef="#ctx0" brushRef="#br1" timeOffset="58371.85">13944 8398 1004,'0'0'838,"-11"-5"-126,11 5-110,-9-5-21,9 5-42,0 0-44,-10-6-87,10 6 2,0 0-89,0 0 20,0 0-33,0 0-16,0 0-12,6-8-23,-6 8-21,11-1-23,-11 1-18,22-2-36,-9 0-159,1 2 0,0-3 0,2 2 0,1 0 0,-1-2 0,0 0 0,2 3 0,-5-2 0,1 1 0,-1-3-283,0 4-77,-13 0-62,20-4-90,-20 4-124,15-2-99,-15 2-211,13-1-419,-13 1-966</inkml:trace>
  <inkml:trace contextRef="#ctx0" brushRef="#br1" timeOffset="58595.61">13943 8503 631,'-8'8'844,"8"-8"-93,-11 12-62,11-12-61,-4 10-35,4-10-75,-3 12-26,3-12-75,7 9 11,-7-9-74,13 7-7,-2-4-59,3-1 9,-1-1-42,7 1-13,-1-2-39,1-2 5,3 2-202,-3-2-6,2 1 0,1-2 0,-3 0 0,1 2 0,-2-2 0,-1 1 0,-2-2 0,-2 3 0,-2-3-89,-1 1-369,-11 3-174,17-7-147,-17 7-242,10-5-628,-10 5-1313</inkml:trace>
  <inkml:trace contextRef="#ctx0" brushRef="#br1" timeOffset="59947.31">18431 8481 119,'0'0'729,"6"-8"-159,-6 8-44,9-9-43,-9 9-33,6-8-39,-6 8-50,8-12 7,-8 12-18,8-8-14,-8 8 5,7-12-28,-7 12 16,5-7-64,-5 7 44,0 0-47,3-10-30,-3 10-37,0 0-38,-4-9-25,4 9-29,-12-1-7,12 1-10,-20 2-12,4 1-19,0 2-8,-4 3-7,-2-1-10,2 3-7,-2-2-5,0 3-1,3-1-26,-1 0 24,1 1-37,0 0 36,4-1-38,2-2 32,2 2-35,2 0 27,3-4-31,6-6 36,-8 15-46,8-15 42,1 10-29,-1-10 33,9 9-34,-1-5 39,3 0-43,1-1 39,2 1-44,1-2 42,3 1-40,1-1 49,2 1-47,4 0 48,1 1-45,1-1 41,0 0-38,-1 2 52,0-1-53,-2 1 53,-2 0-50,0 2 45,-6-2-43,-2 2 47,-1-2-45,-5 2 50,-2-1-45,-6-6 47,4 13-47,-4-13 49,-6 15-45,-2-8 45,-3 0-37,-2 2 30,-5-1-35,0 1 39,-4-1-40,-2 0 36,0-1-34,-6 0 37,1-2-42,1 0 44,-1 0-44,3-1 38,-2-1-45,-1-1 41,4-1-43,3 0 44,2-2-54,-1 0 23,4-4-75,1 3 8,1-3-69,3-2-50,2-1-59,1 1-62,4-2-125,3 1-121,2 8-139,1-20-837,4 11-1175</inkml:trace>
  <inkml:trace contextRef="#ctx0" brushRef="#br1" timeOffset="60890.59">18647 8531 793,'0'0'856,"0"0"-108,0 0-114,-4-10-32,4 10-53,0 0-88,0 0-36,-8-6-81,8 6 7,0 0-94,-9 4 12,9-4-93,-9 9 24,9-9-75,-9 17 32,7-8-70,-2 1 26,1 1-60,1 0 30,-1 2-53,3-13 30,0 22-52,0-22 23,1 22-27,2-13 34,2 0-51,2-1 42,2-1-43,1-2 27,0 0-66,2-1 30,1-4-67,0 3 39,3-3-44,-2-3-4,2 0 11,1-1 10,1-1 11,-3-2 4,3 0 0,-2-5 20,-1 2 4,0-2 33,-4-3-21,1 3 27,-2-1-13,-3 0 21,0 2-19,-3 0 30,0 1-17,0 1 39,-4 9-27,5-17 49,-5 17-46,2-9 39,-2 9-48,0 0 59,0 0-43,0 0 51,0 0-48,-4 8 48,4-8-50,-4 17 30,1-7-48,2 2 40,-1 0-49,0 0 50,1 0-65,-1 1 55,2 1-50,2-3 49,-1 1-65,1 0 50,2-3-47,1 1-14,2-1-77,-1-2-21,3 0-53,1-2-40,-1 0-30,3-4-43,-12-1-43,23 0-33,-12-1 4,3-1-5,-1-3 0,1-2-15,-1 0 36,1-3 38,0-2 54,0-3 43,-1 1 38,-2-3 45,2 2 54,-3-6 40,-1 0 96,0 0 6,-2-1 92,-2 1 13,-1-3 62,-1 4 17,-1 0 37,-1 3 6,-1-1 4,1 1 8,-2 2-11,1 1-22,-1 4-2,-1-2-3,2 12-23,0-19-29,0 19-28,-2-11-41,2 11-12,0 0 6,0 0 1,0 0 16,0 0-52,0 0 54,-3 20-62,5-8 32,-2 5-53,1 2 36,0 0-60,-1 5 47,1 1-63,-1-2 43,0 0-58,-1 3 45,0-2-57,0 1 49,2 0-52,-1-4 37,0-1-48,1-1 43,2-1-46,-2-2 40,3 1-31,-2-3 28,1-4-36,1-1 38,-4-9-49,5 15 46,-5-15-64,6 9 51,-6-9-52,0 0 42,0 0-43,14-4 45,-14 4-43,9-12 49,-4 4-52,1-1 50,2-1-55,0-2 50,1 2-44,0-2 47,2 0-49,1 2 44,1 1-50,1-2 44,2 0-46,1 2 35,0 2-25,1 0 43,-1 2-31,0 1 37,2 2-33,-1-1 41,-3 3-29,1 1 30,-3 1-33,-1 0 39,-2 1-27,-2 2 36,0 2-18,-8-7 54,9 11-37,-9-11 47,1 14-49,-1-14 53,-5 16-51,0-7 44,-1-1-56,-2 1 49,-3-1-58,0 2 50,0-3-62,-3 2 40,1-2-44,-2 1 46,0-3-54,0 3 52,1-4-78,0 1 11,1-2-98,2 0-73,11-3-100,-22 3-161,22-3-150,-18 0-210,18 0-627,-11-7-1072</inkml:trace>
  <inkml:trace contextRef="#ctx0" brushRef="#br1" timeOffset="61358.75">19946 8490 264,'8'-5'1038,"-8"5"-234,14-8-168,-14 8-41,8-7-37,-8 7-67,7-6-46,-7 6-85,0 0-13,5-8-83,-5 8 7,0 0-82,0 0 25,-9-6-15,9 6-22,-12 0-30,12 0-24,-23 3-22,10 0-13,-4 1-18,2 1-7,-2 1-13,1 0-15,0 2-9,-1 0-13,1-2 0,2 3-3,3-2-35,-1-1 40,3 1-38,1 0 31,8-7-41,-7 12 45,7-12-46,0 0 24,2 15-62,-2-15 32,13 10-69,-3-7 53,1 1-39,0 0 41,4 1-27,0-2 44,1 2-26,1-1 11,-1 0 44,2 2-32,-1-1 31,1 0-27,-4 1 14,1-1 4,-3 1 5,-2-1 4,0 0 10,-2-1 10,-8-4 14,7 10 50,-7-10-42,3 9 54,-3-9-52,-6 11 31,6-11-31,-15 9 27,5-4-46,-1-2 48,-3 2-50,-2-1 45,-1 0-59,-2 0 49,-1 0-55,0-1 50,-1-1-59,1 0 43,-2 1-53,3-1 27,-2-1-86,1-1-11,5 0-104,-1 0-98,2-3-144,3 0-187,11 3-230,-19-6-647,19 6-1134</inkml:trace>
  <inkml:trace contextRef="#ctx0" brushRef="#br1" timeOffset="61787.58">20257 8640 1014,'0'0'727,"0"0"-117,0 0-82,0 0-64,0 0-47,0 0-46,0 0-39,10 4-43,-10-4-23,14-1-20,-1-2-52,-1 1-9,4-1-32,0 0-10,2-1-40,-1-1-20,1 2 6,-1-4-34,-2 2 10,-1 0-34,1-2 14,-3 1-29,-3 2 26,-1-3-29,-1 2 22,-7 5-31,5-10 25,-5 10-28,0 0 26,-6-10-31,6 10 28,-16-2-31,16 2 25,-21 1-32,7 1 37,-2 1-10,0 4 37,1 0-39,0 2 76,2 0-52,-2 4 57,4-2-47,2 1 51,-1 1-55,2-1 34,3 2-48,1-1 41,2-3-54,2 2 30,3-1-46,2 2 37,4-3-59,3-2 21,0 1-82,5-2 4,1 0-68,1-2-38,0-2-29,2 0-31,0-2-31,0-1-72,1-1-34,-1 0-40,4-3 11,-2-2-32,1 0-49,-1-2-7,2-4-459,1 0-546</inkml:trace>
  <inkml:trace contextRef="#ctx0" brushRef="#br1" timeOffset="62064.41">20842 8540 708,'9'-22'519,"-3"1"-74,1 1-7,-3 0-24,0 3-1,-1 1-8,-2-1-22,-1 5-27,0-1-21,-1 2-32,-2 1-16,3 10-14,-4-18-19,4 18-26,-3-14-4,3 14-43,0 0 37,-4-9-45,4 9 39,0 0-18,0 0-20,-4 12 6,4-12-7,-4 20-8,4-4 0,-1 1-21,1 0-52,-1 3 17,1 0-83,0 1-26,1-2 0,-1 2 0,1 0 0,2 0 0,1 1 0,0-5 0,1 2 0,2-2 0,0-2 0,1-1 0,2-2 0,-3 3 0,4-6 0,-1 1-2,1-3-159,1-2 20,-1 0-50,1-1-7,-2-1-69,3-2-19,-13-1-32,22-1-52,-10-2-67,-1-1-52,0 0-25,2-2-39,-2-1-118,1-1-455,-3-1-740</inkml:trace>
  <inkml:trace contextRef="#ctx0" brushRef="#br1" timeOffset="62248.24">20750 8553 732,'-19'1'846,"2"-1"-146,6 1-135,11-1-87,-19 2-82,19-2-44,-12 3-50,12-3-55,0 0-51,0 0-30,0 0-28,12 4-29,-12-4-22,22 0-18,-2 0-14,-1-3-30,4 2-35,2-2-92,3 1-143,1-1-138,2-2-170,-4 1-769,7-2-925</inkml:trace>
  <inkml:trace contextRef="#ctx0" brushRef="#br1" timeOffset="62497.6">21455 8429 661,'-12'2'931,"12"-2"-246,-16 0-96,16 0-142,-12 1-24,12-1-87,0 0-9,-11 4-38,11-4-22,0 0-32,0 0-47,9 4-27,-9-4-33,17 1-11,-17-1-31,23-1-9,-10 2-27,2-2-1,-1 0-22,1 1-40,-1-1-43,0-1-65,-1 2-36,0 0-148,0-3-20,-2 2-57,-11 1-77,19-1-87,-19 1-618,14-4-780</inkml:trace>
  <inkml:trace contextRef="#ctx0" brushRef="#br1" timeOffset="62687.48">21376 8543 419,'-10'5'903,"1"2"-171,9-7-88,-12 10-84,12-10-66,0 0-50,-2 10-59,2-10-40,6 7-30,-6-7-39,17 6 10,-7-3-79,4-1 9,3 1-81,2 0 11,-1-1-77,1 0 21,1-1-56,-2 1-27,3-2-100,-4 0-87,-1 0-96,2 0-185,-4 0-162,1 0-257,2-2-450,-2 1-933</inkml:trace>
  <inkml:trace contextRef="#ctx0" brushRef="#br1" timeOffset="68963.55">22190 8203 237,'0'0'716,"5"-12"-157,-5 12-39,7-12-21,-7 12-37,8-14-11,-2 8-59,-6 6-18,9-13-53,-9 13 7,9-14-16,-9 14-25,8-14-20,-8 14-24,5-11-11,-5 11-21,4-12-29,-4 12 17,3-10-44,-3 10 25,0 0-52,-1-17 10,1 17-48,-6-8 23,6 8-40,-10-9 20,10 9-50,-18-4 31,18 4-42,-23-1 27,12 2-37,-3 1 27,-2 2-33,0 3 30,1-2-31,-2 3 32,0 1-42,-1-1 16,3 4-21,0 0 0,2-2 0,0-1 0,3 2 0,1 1 0,-1 0 0,3-2 0,1 2 0,2-1 0,3 1 0,1-12 0,2 22 0,4-9 0,1 0 0,3 0 0,5-1 0,0 5 0,0-5 0,2 2 0,-1 1 0,2-2 0,-1 0 0,0 0 0,-3 2 0,0-2 0,-1 0 0,-4-1 0,1-2 0,-3 2 0,0 0 0,-2-4 0,-2 2 0,0-1 0,-3-9 0,-3 19 0,-1-9 0,-2-1 0,0-1 0,-3 2 0,-2-2 0,0 0 0,0-2 0,-2 1 0,0-1 0,2-3 0,-1 2 0,2-2 0,-3-1 0,13-2 0,-19 2 0,19-2 0,-16-2 0,7-2 0,9 4 0,-13-5 0,13 5 0,-8-8 0,8 8 0,-2-10 0,2 10 0,0 0 0,2-16 0,-2 16 0,5-8 0,-5 8 0,10-5 0,-10 5 0,13-2 0,-13 2 0,13 2 0,-13-2 0,15 9 0,-8-1 0,-1 2 0,3 4 0,-3 0 0,2 1 0,-1 5 0,0 0 0,1 1 0,-2-2 0,1 3 0,-2 0 0,2-1 0,-2 1 0,-1-2 0,2 1 0,-3-4 0,1 0 0,0 0 0,0-1 0,0-2 0,-2-3 0,2 1 0,-1-2 0,-1 0 0,-2-10 0,9 14 0,-9-14 0,14 8 0,-14-8 0,16 4 0,-16-4 0,21-4 0,-6-1-49,0 0-416,2-5-121,1-2-185,5-4-181,0-2-745,7-4-1373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18T19:23:01.917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D70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1491 2523 268,'0'0'762,"6"-10"-114,-6 10-19,8-12-53,-8 12-51,6-13-22,-6 13-58,4-10-31,-4 10-31,0 0 2,3-14-58,-3 14 21,0 0-48,0 0-57,-2-9-35,2 9-26,0 0-25,-11 0-12,11 0-5,-13 11-10,5-3-21,1 2-10,-2 2-6,0 1-2,2 1-10,1 1-81,-2-1 0,2 2 0,2-2 0,0 2 0,3-3 0,-1-1 0,2 1 0,0-1 0,2 0 0,1-1 0,-1-2 0,2 0 0,2 1 0,0-3 0,2 0 0,1-2-101,-9-5-265,21 5-64,-10-5-99,3 0-102,-1 0-81,1-2-38,-1-1-732,0-1-1107</inkml:trace>
  <inkml:trace contextRef="#ctx0" brushRef="#br0" timeOffset="330.65">1698 2542 385,'0'0'787,"-3"-15"-113,3 15-42,0-14-77,0 14-53,1-12-68,-1 12-37,6-15-79,-2 8-10,3-1-54,2 1-1,0 2-29,0-2 4,4 2-49,-2 1 7,2 1-70,-2 2 16,-11 1-61,22 3 33,-11 0-39,0 1 49,-2 3-60,-3 1 41,-1 2-12,-1 0-71,-2 2 57,-2 0-4,-2 0-15,-2 2-8,0-1 0,-1 0-6,-2 0 3,2 2-10,0-2 15,-2 0 2,2 0 3,1-3-15,-1-1-7,1 1-4,-1-1-2,5-9-5,-4 12-6,4-12 9,-4 12-2,4-12 2,0 0-1,6 10-3,-6-10-4,14 2 5,-14-2-28,15-1-36,-2-2-47,1-2-85,4 2-61,-2-3-89,5 0-64,-2-3-93,5 0-92,-2-1-59,0 0-138,1-2-535,1-3-916</inkml:trace>
  <inkml:trace contextRef="#ctx0" brushRef="#br0" timeOffset="605.24">2003 2265 809,'0'0'798,"-11"-6"-76,11 6-114,-11-4-66,11 4-75,0 0-35,-7-5-31,7 5 18,0 0 4,0 0-6,13 1-47,-13-1-21,16 5 11,1-1-18,-3 4 4,4 0-51,1 4-204,0-1-91,3 4 0,-2 2 0,1-2 0,-5 4 0,2 0 0,-1 2 0,-6-3 0,0 1 0,-1 1 0,-4 0 0,-1 2 0,-2 0 0,1-2 0,-4-1 0,-4 1 0,1 4 0,-3-2 0,-1-2 0,-1-1-244,-3 0-849,-4 2-1066,0-5-1935</inkml:trace>
  <inkml:trace contextRef="#ctx0" brushRef="#br0" timeOffset="1867.25">17771 2825 395,'0'0'713,"-5"-9"-121,5 9-55,-5-8-56,5 8-65,-6-8-35,6 8-26,-9-6-39,9 6-3,-12-5-37,12 5-22,-13-1-34,13 1-12,-17 3-16,6 0-3,1-1-9,-3 5-5,3-1 7,-3 3-20,2 3 5,-2 0-15,-1 2-10,2 1-17,0-1 4,3 3-18,0 1-9,0-1-11,4 2-8,1 0 5,0-2-13,4 0-6,0 0-18,1 0-8,2 0-2,2-1-7,0-1-1,4-1-6,1 2-14,2-4-63,3-1-70,-2-3-110,4-1-85,-1-2-103,2 0-94,1-3-116,-1-2-82,-1 0-126,1 0-528,0-3-965</inkml:trace>
  <inkml:trace contextRef="#ctx0" brushRef="#br0" timeOffset="2197.05">17889 2965 69,'0'0'795,"0"0"-158,4-12-71,-4 12-44,0 0-86,14-7-7,-14 7-65,13-2 0,-13 2-47,17 0-16,-17 0-60,21 2-18,-12 2-34,0 1-18,0 0-34,0 1-16,-3 1-2,-1 2-10,-1 1-7,-1-1-4,-3-9-20,1 20-5,-2-9-3,-2 0-7,-1 1 3,-1-1-22,-3 0 34,1 0-43,-1-1-4,2 1 1,-1-3-14,1 0 3,-2-1 1,4 0-14,4-7 1,-9 12-2,9-12 1,-6 9 4,6-9 4,0 0 6,-1 11-5,1-11 3,0 0 1,13 5-12,-13-5-3,17 1-6,-5-2-55,0-2-80,3 1-70,0 0-102,4-2-52,-1-1-110,0 1-90,4-2-84,-5 0-744,3 0-989</inkml:trace>
  <inkml:trace contextRef="#ctx0" brushRef="#br0" timeOffset="2502.43">18184 2760 189,'0'0'884,"0"0"-155,0 0-45,0 0-88,0 0-39,0 0-20,6-8-40,-6 8-22,14 5-10,-14-5-31,20 10-20,-6-1-40,1 1 4,3 3-34,-3 1-22,2 0-27,-2 1-278,2 5-17,-3 0 0,0-2 0,-4 1 0,0 0 0,-2 2 0,-2-2 0,0-3 0,-4 3 0,-2-2 0,0 0 0,-4-1 0,-2 2 0,-3 0 0,-4-1 0,0-1-111,-3-2-661,-2 2-206,-5-2-1014,0 1-1745</inkml:trace>
  <inkml:trace contextRef="#ctx0" brushRef="#br0" timeOffset="4782.54">5306 1526 778,'-12'4'630,"12"-4"-80,0 0-40,0 0-69,0 0-32,-8 5-45,8-5-36,0 0 7,0 0-65,0 0-7,0 0-43,-7 5 1,7-5-44,0 0 36,0 0 25,0 0 10,7 8 0,-7-8-18,14 4-29,-14-4-29,23 3-29,-5-2-21,2 0-7,1 1-9,7-1 9,1 0-18,-1-1-6,2 1-24,-1 1-4,1-2-15,-4 2 0,1-1-14,-6 1 5,0-2-16,-2 1 6,-2 0-24,-2 0-5,-2-1 0,0 2 0,-13-2 0,19 0 0,-19 0 0,18 2 0,-18-2 0,13 0 0,-13 0 0,0 0 0,16 1 0,-16-1 0,0 0 0,0 0 0,12-3 0,-12 3 0,0 0 0,0 0-14,0 0-330,0 0-91,0 0-67,-6-8-86,6 8-110,0 0-74,-11-5-762,11 5-1169</inkml:trace>
  <inkml:trace contextRef="#ctx0" brushRef="#br0" timeOffset="5655.89">5533 1315 264,'0'0'333,"0"0"-85,-6-9 1,6 9-40,0 0 25,0 0-28,-5-8 49,5 8 16,0 0 7,0 0-3,-5-7 11,5 7-14,0 0 1,0 0 4,0 0-14,0 0-23,0 0-11,0 0-22,-5-8-6,5 8-29,0 0 7,0 0-23,-11 3 38,11-3-29,-11 8 29,11-8-38,-14 10 35,7-4-49,0 0 37,-2 0-7,0 4-15,0 0 1,2-1-6,-3 1-18,2 2-7,0 0-20,0 0 8,0 0 5,1 0 0,1 1-89,1 1-31,-1 0 0,4-3 0,-2 1 0,3 0 0,0 1 0,2 0 0,0-1 0,3 0 0,1 0 0,1-1 0,1 2 0,1-1 0,2-2 0,0 0 0,0 1 0,4-3 0,0 0 0,2 1 0,-2-1 0,4-3 0,1 0 0,-1-1 0,1 0 0,-1-1 0,1-1 0,1-1 0,-2-1 0,1 0 0,-1-1 0,1-1 0,1-2 0,-2 1 0,-1-2 0,-1 0 0,2-2 0,-4 2 0,1-4 0,-2 1 0,1-1 0,-3-3 0,1 2 0,-5-4 0,1 2 0,-1-3 0,-1 0 0,-4-1 0,1-1 0,-3 0 0,-1 0 0,-3 0 0,-2 0 0,-1-1 0,-2 1 0,-3 1 0,-3 1 0,-1 1 0,-2 3 0,-2 0 0,-3 2 0,1 1 0,-3 4 0,0-1 0,-1 3 0,3 1 0,2 1 0,-1 1 0,0 0 0,3 3 0,-4 1 0,1 2 0,3-1 0,3 1 0,0 2-187,3-1-316,2 2-98,1 0-117,2 2-162,0 2-797,4-2-1347</inkml:trace>
  <inkml:trace contextRef="#ctx0" brushRef="#br0" timeOffset="6496.37">7718 2568 553,'0'-12'783,"0"12"-108,0 0-51,0-12-69,0 12-49,0 0-47,0 0-52,-4-10-60,4 10-1,0 0-29,-14 1-17,14-1-18,-18 7-31,8 0 3,-3 0-17,1 2-17,-4 2-21,2 2-29,-2 0-14,2 2-28,-2 2 10,2 3-26,1-2-4,-1-1-44,3 3-64,1-1 0,1 1 0,3-1 0,2 2 0,1-3 0,2-1 0,1 2 0,4-1 0,1 2 0,3-2 0,3 0 0,2-2 0,4-2 0,3 3 0,3-5 0,3 0 0,2-5 0,-3 1 0,2-4 0,3-1 0,-1-3 0,2 0 0,-2-3 0,5-1 0,-2-2 0,0-1 0,-2-2 0,-4 0 0,0-3 0,-1-2 0,-4-1 0,-3-3 0,0-1 0,-6 1 0,-1-1 0,-5-2 0,0 2 0,-4-1 0,-2 3 0,-2-2 0,-5-2 0,-2 3 0,-5-4 0,-1 0 0,-4 3 0,-3 2 0,0 2 0,-2 0 0,-2 2 0,0 3 0,1 2 0,0 4 0,2-1 0,0 5 0,0 0 0,0 2-204,1 1-174,-1 3-96,1 1-99,3 2-144,0 2-109,1-1-763,3 2-1240</inkml:trace>
  <inkml:trace contextRef="#ctx0" brushRef="#br0" timeOffset="7290.32">9839 3649 275,'0'0'875,"-4"-10"-165,4 10-55,0 0-109,-5-9-34,5 9-71,0 0-44,0 0-66,-9-7-44,9 7-10,0 0-2,-15 4-23,15-4-12,-18 8-20,6 1-21,1-1 1,-5 4-18,2 2-17,-2 0-22,-1 6-8,0-2-11,2 4-12,0 0-22,1-1-14,2 0-14,2-3-11,2 3-13,1 1 4,2-2-9,2-1-23,2 0 25,2-1-13,2-1 6,3 1 2,4 0-8,0-1-2,6-1-1,0-1-3,3-2 0,1-3 0,3 1-4,0-5-12,3 0 0,1-1 0,0-4 0,2 0 0,-1-2 0,2-2 0,-2-1 0,3-2 0,-2-2 0,1 0 0,-3-2 0,-2-2 0,-1-1 0,-2-4 0,-3 2 0,-2 0 0,-6-3 0,0-2 0,-1 1 0,-5-2 0,-3-1 0,-2 2 0,-2-4 0,-5 2 0,-1 0 0,-4-2 0,-3 3 0,-4 1 0,-1 1 0,0 4 0,-2 0 0,1 6 0,1 1-26,-1 2-84,0 0-52,3 4-70,-1 1-61,-1 2-72,2 1-79,0 4-130,-4 3-117,4 1-224,0 0-477,4 4-994</inkml:trace>
  <inkml:trace contextRef="#ctx0" brushRef="#br0" timeOffset="8095.83">11932 4783 771,'7'-10'651,"-7"10"-51,3-7-47,-3 7-89,0 0-54,0 0-49,-2-13-52,2 13-14,0 0-38,-14-4 13,14 4-38,-18 2 4,7 2-32,-3 2 11,-1-1-19,0 4-4,-2 0-28,-1 3 7,-2 3-23,-1 3 3,1 1-4,-1 0-22,2 2-9,0 2-16,4-1-2,-1 1-22,3 0 8,2 1-29,1-3-7,4 0-11,2 0-3,2-3-5,4 0 33,0 1-44,5-1 33,3 0-37,2 0 26,3-2-37,1-2 24,6 1-21,1-2 20,4-3-30,0 1 26,-2-6-39,2 2 28,1-5-32,0 1 19,2-3-20,-3 0 28,0 0-20,-1-3 1,-1-1 8,0-1-3,-3-3 2,-2-1 3,-2 0-2,1-4 3,-6-2 0,0 0 11,-1-3-6,-5-2-1,-1-1-4,-4-1 17,0 1-19,-6-1 6,-1-2-8,-1 2 5,-5-4-1,-5 3-1,-2 1-1,0 1 7,-2 1-11,0 3-9,-4 1 3,5 4-10,-1 2-73,2 1-75,-3 3-104,2 0-88,0 3-103,1 5-201,0 1-178,0 1-744,5 2-1239</inkml:trace>
  <inkml:trace contextRef="#ctx0" brushRef="#br0" timeOffset="8767.86">14041 5980 911,'-12'-8'741,"12"8"-70,-17-9-74,7 7-78,-3-4-38,-1 1-56,-3 1-30,-2 2-42,4-1-17,-6 2-42,1 0-24,1 1-32,-2 2-44,0 1-33,0 2-23,-2 3-30,0 1 23,1 4-59,0 1 41,1 3-57,3 1 29,0 3-54,4 0 30,3-2-41,0 1 30,4-1-33,1 3 21,3-4-41,1 0 31,4-1-33,0 0 41,5 3-36,1-2 4,3-3 1,5 1-1,1-3-4,6 1-3,4-6-4,0 3-2,4-5-11,3-3-3,-5-1 7,3 0 1,-1-4 2,5 0-6,-2-1 9,-1-4 5,-2-1 3,-1-1 2,-3-2 42,-2 0-41,0-5 58,-8 3-16,-1-4 26,-3 0-28,-1 0 57,-5-3-17,-1-1 32,-4 4-36,-2-2 33,-2 1-86,-2-3-24,-5 1 0,-1 3 0,-1 0 0,-4 0 0,1 3 0,-2 2 0,1 0 0,-1 1 0,0 4 0,0-2-203,3 3-158,-3 0-139,3 4-183,0-2-205,3 1-867,10 3-1445</inkml:trace>
  <inkml:trace contextRef="#ctx0" brushRef="#br0" timeOffset="9730.83">14218 1249 821,'0'0'631,"0"0"-121,0 0-61,0 0-56,0 0-14,0 0-12,0 0-15,-9 12-44,5-4-7,-3 4-39,-3-2-21,-1 4-41,-3 2-12,-3 0-39,-3 1 14,3 0-29,-4 1-21,0 0-20,0-1-10,-2 0-22,0-2-3,-2 1-7,3 0-11,-1-3 0,3-3-5,0 2-6,-2-3 0,1 1-6,2-2-3,-2-1 0,0 0-2,-1-1-31,5 0 39,-2-3 7,0-1-21,0 1-1,1-1 3,0-2 0,2 0 4,3-2 33,-3 2-9,1-3-3,1-2-9,1-1 15,2 0-19,1 1-4,1-2-25,1-1 48,2-1-38,2 0-12,0-3 8,3 2-3,1-2 2,1 0-1,3-1-5,4 0-24,0 0 29,3-1-32,5 1 36,0-1-27,0 3 28,3 2-31,2 0 18,2 3-12,-1 2 17,-2 2-39,3 2 14,-3 0-28,5 5 17,-3 2-26,2 2 18,1 1-36,1 3 19,-3 1-14,2 2 5,0-1-5,-4 0 19,2-1-26,-2 3-22,2-2 36,-5-3 2,2-1-8,0 0 11,1-1 4,-2 1-10,2-4 9,0 0 23,1-2 5,-2-2 19,1 0-8,-2-1 4,2-2 33,-1 0-20,2-3 18,-3-1 27,1 1 18,2-4 32,-4-3 11,2 1 16,-2-2 13,-4-2 22,-1 0 12,-4-3-21,0 2 50,-4-2-19,-3 0 2,-2-1-33,-2 2-9,-3 0-24,-4-2-25,-2 1-14,-2-1-11,-4 5-13,0 0-17,-3 2-58,1 0 63,-2 3-65,0 0 60,-2 4-73,2 1-3,0 2-104,0 2-66,-2-1-103,0 6-88,0 1-176,3 1-111,-6 7-925,2 0-1276</inkml:trace>
  <inkml:trace contextRef="#ctx0" brushRef="#br0" timeOffset="10591.66">13872 2648 526,'0'0'730,"0"0"-127,11-4-66,-11 4-80,0 0-61,0 0-29,0 0-25,0 0-16,0 0-23,0 0-24,-5 7-13,-3 0-31,-3 0-14,-3 1-2,-3 2-25,-2 1-5,-4 1-31,-3 1-3,1 1-21,-1 0 10,-1-2-23,-1 0-25,-1 1-12,0-1-25,0 2-2,2-2-4,1-1-15,-1-2-10,4 0 2,2-1-4,0 0-6,4-4 0,-1 1-2,5 0 0,-3-3-4,5 0 1,-1 1-5,-1-3 1,13 0-4,-19-3 5,11-1 0,1-2-10,1-1-2,6 7 1,-6-18-5,6 18 5,3-23-11,0 9 2,5 0-6,-1-1 10,2-2-5,4 5 1,1-5-8,2 2 8,-1 2-7,3 2 17,0-1-14,0 2 12,1 1-16,-4 3 14,1 0-18,1 3 16,0 1-26,0 0 11,1 4-14,-2 0 9,2 3-15,0 0 13,0 5-4,-2 1 7,1 2-4,0 3 12,-4-1 2,3 5 9,-1-1-11,1 2-1,-1 1 3,0 0 7,0-2-12,-3-3-5,5 3-6,1-2-6,-5-2-15,4-1-10,-2-2-9,1 1 9,1-2 0,2-2 5,-1-3 7,-3 0 9,2-2 11,-2-1 3,3-1 6,-1-1 7,-2-2 0,0-1 6,1-3 7,-1 0 33,-1-1 10,1-2 14,-1-3 19,-3 1 11,-2-3-5,3-5 7,-5 2 10,-1 0-18,-2-3 9,0 0-2,-4-2 1,0 2-18,-6-6-3,2 4-23,-3 0-8,-1-1-3,-4 2-8,1 2-8,-5 0-3,2 1-15,-4 3 9,-1 1-16,0 3-6,0 1-70,0 3-57,-1 2-68,2 2-70,-4 2-97,-1 4-99,-2 0-169,-2 6-191,1 0-634,-1 3-1085</inkml:trace>
  <inkml:trace contextRef="#ctx0" brushRef="#br0" timeOffset="11380.86">13980 3827 612,'0'0'555,"0"0"-50,0 0-25,5 5-31,-5-5-58,0 0 0,-2 14-40,2-14-27,-8 14-9,2-7-42,-3 3 1,-3 1-16,1-2-20,-2 3-10,-5 0-26,3-1-23,-2 0-17,-3 1-21,0-3-25,-1 2-22,-1-2-15,-5 2-14,5-3-5,-1-1-10,0 0-17,1-1 1,2 1-23,0-4 14,2 1-16,0-2 18,5-2 11,-3 3-25,3-6-3,-3 3-1,3-2 10,1-2-25,-1-2 15,3-1-5,-1-1-6,2-3 12,3 2-16,0-3 7,0 2-7,4-3 5,0 1-6,2 0 3,0 0-5,4 0 16,0-1-17,2 0 16,0 1-6,1 0 2,3 2-13,0 1 13,-1-1-14,0 2 13,3 2-11,-2 0-2,-1 2 8,1 0-10,1 2 13,-11 2-18,24 2 22,-13 2-37,3 1 21,-1 4-21,-2-1-2,3 2 1,2 3 3,-3 2-12,1-1-4,2 2 0,1 0-5,2 0-9,1 1-10,0-1 1,0-2-9,3 1 1,-3-4 4,2 0-3,1-2 9,0 0 4,1-4-3,1 2-13,0-4 6,1-1 15,-5 0 11,1-4 10,1 1 8,1-3 9,-1-1 16,1-2-2,-3-1 31,-3-1 25,-1-3 28,-2 1 14,-2-2 13,-5 2-5,0-2 43,-2-2-8,-3 2-2,-3 0-34,-1-2 25,-3 1-24,-2 1-9,-4-1-33,-3 1-12,-1 0-5,-3 3-11,-2-1-2,1 2-10,-4 3-4,1 0-4,-1 3-6,2 1-6,-1 2-62,-3 2-50,0 1-93,-1 2-89,0 2-144,-2 3-152,0 3-188,0-2-628,4 4-1012</inkml:trace>
  <inkml:trace contextRef="#ctx0" brushRef="#br0" timeOffset="12208.01">13917 4930 252,'7'-10'697,"-7"10"-114,5-9-54,-5 9-69,0 0-48,4-7-74,-4 7-33,0 0-58,0 0 13,0 0-13,0 0-16,0 0-14,-9 12-23,1-5 3,-2 3 9,-1 0-12,-1 4-16,-5 0-8,2 3 12,-4-1-28,0 2 7,-3 0-10,0-2-19,0 1-25,1 0-6,-2-1-7,3-1-15,-2-1-16,1-3-11,4 0-8,-1-1-8,2-2-21,0 1 18,1-3 7,3 0 20,-1-1-47,1-1 9,1-1-13,11-3 37,-22 3-46,22-3 7,-18-3 0,18 3-6,-16-9-1,7 2 2,5-1-1,-3-1-4,4-3 0,-1 2 0,4-4-1,0 2 0,0-1-1,4 0 4,-1-1-7,2 0 2,1 0-3,-1 1 23,1 1-25,4 0 9,-1 1-6,-1 2-4,1-2 0,1 6 7,-2-3-6,3 4-3,-11 4-15,21-5 37,-21 5-10,20 2-5,-7 1-6,-3 1 12,3 4-2,2 0 5,2 3-9,1 1 3,-3 0 0,6 5-1,3 0-7,-4-1-4,1 1-5,3-2-12,-2 1-1,1-2-16,0 0-3,0-3 4,-4 0 3,4-4 3,-1 1-3,-2-1 15,1-1 8,-1-2 4,-2-2 6,0 0-13,2-2 24,-4 0-17,2-2 19,-1-3-9,0 0 17,-2 0-4,-1-2 25,1-3-2,-3 1 18,1-1 0,-1-5 12,-3 4-1,-1-2 11,-3-1 13,-1-1 1,-1 1-7,-3-1 10,-5 1-2,0-1-17,-6-2-7,1 4-19,-5 0-3,-2-1-21,-1 5 7,0 0-9,0 0 2,0 2-10,2 3 1,-4-1-40,2 3-70,0 0-55,-2 0-107,4 2-104,-2 0-133,0 0-183,3 2-223,-2 0-612,4-1-1151</inkml:trace>
  <inkml:trace contextRef="#ctx0" brushRef="#br0" timeOffset="18594.52">5330 2539 97,'0'0'708,"0"0"-124,0 0-61,8-5-52,-8 5-43,0 0-12,0 0-14,7-8-35,-7 8-25,0 0-61,6-9 5,-6 9-4,8-7-9,-8 7-18,10-11-43,-2 6-24,1-2-1,3-1-37,2 0-6,6-1 24,1 2-18,1-3-23,2 3-34,2 1-11,-1 0-22,0 3-9,-2 1-18,-2 0 16,0 4-34,-3 0 10,0 2-5,-4 4 27,0-1-42,-3 2 17,-1 4-11,-3-3 3,-5 2-2,-2 1 6,-3 1-2,-3 0-3,-5 1-1,1 2-2,-4-3-3,0 1-3,-2-2 7,1 0-1,-2 0-12,3-3 4,0-1-10,1 0 3,3-1-18,-1 0 14,3-2-1,0-1 7,8-5-14,-12 7 6,12-7-18,0 0 20,-9 3-16,9-3 17,0 0-25,0 0 38,0 0-30,14-4 15,-14 4 15,15-3-8,-15 3 0,22-2-3,-11 1 5,5 1-14,-4 1 9,6 0-13,-1 2 13,-1-1-7,0 3 16,0 1-19,-1 0 16,0 3-8,-2 1 14,-1 0-4,-1 2 13,-4 0-16,2-1 13,-5 3-5,-1-3 30,-3-11-25,-2 21 6,0-10 12,-4-1 2,-2-1 2,-3 1 3,-5 2 0,-1-3 14,-3-1-7,-4 1-4,-1-3-9,-5 3-5,-1-4 0,3-2-11,-2 0 7,1 0-8,1-2-2,0-1-3,1-1-39,0-2-47,3 0-52,1 0-48,4-1-96,1-1-130,2-1-106,1 0-121,1 1-132,3 0-806,0 2-1214</inkml:trace>
  <inkml:trace contextRef="#ctx0" brushRef="#br0" timeOffset="19419.14">5402 3788 651,'9'-5'619,"-9"5"-66,14-7-33,-14 7-62,10-5-11,-10 5-77,9-5-3,-9 5-50,0 0-37,13-6-38,-13 6-18,0 0-15,0 0-2,0 0-12,0 0-2,0 0-1,-6 18 3,-4-7-8,-3 2-19,-3 2-22,-2 2-13,-3 3-16,-3-2-17,-5 2-10,1 2-25,5-4-7,-2-1-8,0 0-12,2-2 12,1 0-24,4-3 8,0-3-16,1 1-1,0-3 1,5 1 0,-1-5-12,13-3 7,-18 5-6,18-5-1,-15-3-4,15 3-7,-8-8-5,8 8-3,-4-16-3,5 6-3,2-3 5,2 0-6,0-2 14,4-2-8,0 0 11,1 0-5,2 1-4,-1 0-1,2 2 1,-1 5 1,-1-1-8,2 3 3,-2 1-1,2 4 5,0 1 4,0 3 4,3 2-2,-2 3 4,4 3 1,-2 2-3,1 2 3,3 6 15,-1-2-14,0 3 5,0-2-1,0 2-4,2-1 1,-3-1 11,1-1-9,-4-4 7,2 1-5,-1-4 17,1 0-31,0-1 3,-2-3-7,1 0 15,0-4 1,2 1-3,-4-4-3,2 0 6,1-3-1,0-1-3,-2-4 4,4 1 4,-1-6 1,-3-2 2,1-2 17,-5-1 5,2-4 10,-4 1 13,-3 0 3,-2-2-2,-4 1-3,-1-1-1,-3 2-5,-4-1-4,-3 1-13,-1 3-2,-3 1-6,0 2-9,-4 2-7,1 3 2,-1 3-5,-3 0-2,4 4-37,-3 1-36,1 2-104,1 2-110,-4 1-136,1 4-127,0 2-194,-1 4-260,3-1-491,3 1-1122</inkml:trace>
  <inkml:trace contextRef="#ctx0" brushRef="#br0" timeOffset="20240.03">5403 4710 616,'0'0'770,"6"-14"-73,-6 14-83,6-14-53,-6 14-29,8-14-30,-8 14-57,3-11-30,-3 11-60,4-10-20,-4 10-34,4-8-55,-4 8-50,0 0-45,0 0-24,0 0-3,0 0-4,-5 12 3,1-2 5,-3 4-8,-1 4-17,-2 0-10,1 3-20,-5 2-4,2 0-15,-3 1-5,2-1-13,-1-2 0,2 0-10,1-4-3,0 0-4,1-1-11,3-3 0,-2-1-2,4-3 1,0 0 1,0-1 1,5-8 6,-7 13-2,7-13-1,0 0 0,-3 10-2,3-10-4,0 0 1,0 0-4,13 0-1,-13 0-6,13-3 5,-13 3-4,19-6 4,-19 6-11,22-5-3,-10 3-11,1 1-17,0 0-16,4-1-16,0 2-12,0-2-17,3 2-6,-1 0-20,1 2-7,0-2-16,0 0 3,0 3 6,0-2 8,-1 0 9,-3 0 14,1 0 17,-4-1 13,1 1 14,-1-1 6,-1 2 9,-12-2 14,20 0 9,-20 0 6,16 0 8,-16 0 0,14-2 8,-14 2 3,12-3-2,-12 3-1,9-5 4,-9 5 6,5-9-3,-5 9 0,2-8 14,-2 8-3,0-15 17,0 15 10,-2-18 0,-1 8 25,3 10 15,-5-17-3,1 7 9,0 1 24,0 1 10,0-1 5,4 9 5,-7-12-7,7 12-20,-5-8-10,5 8-11,0 0 5,-9-6 3,9 6 21,0 0 3,-11 11-9,7-2 11,0 0-15,0 2-17,0 1-76,1 3-6,0 2 0,-2-3 0,1 2 0,0 0 0,1 1 0,0 0 0,-1 4 0,0 3 0,0-2-12,3-3-216,-3 0-124,3 1-96,1-2-164,-3 5-188,3-1-1012,0-3-1514</inkml:trace>
  <inkml:trace contextRef="#ctx0" brushRef="#br0" timeOffset="21088.1">5310 5942 366,'0'0'627,"0"0"-78,0 0-36,0 0-43,7-6-34,-7 6-25,0 0-29,0 0-31,0 0-26,0 0-23,3-8-39,-3 8-18,0 0-19,0 0-14,-1-11-16,1 11-21,0 0-16,-5-10-6,5 10-6,-5-8-23,5 8-20,-5-8-17,5 8 20,-8-7-12,8 7-8,0 0-3,-6-10-14,6 10-3,0 0-21,-7-6-1,7 6-16,0 0-6,0 0-13,0 0-4,-4-9-3,4 9 2,0 0-5,0 0 8,13 0-7,-13 0 16,16 1-13,-5 2-1,2-2-4,1 1 6,2-1-6,3 1 6,1 0-5,2-1 7,-2 1-10,3-2 12,4 2-11,1-1-1,-1-1 0,1-1-15,-1-1-1,-2 2-5,1-2 2,-4 1 4,-1-2 9,-3 1-7,0-1 9,-2-1 5,-1 1-1,-4-1 0,1 1 2,-12 3-2,14-9 1,-14 9-15,9-10 20,-9 10 5,5-8-12,-5 8-2,0 0 1,-3-14-1,3 14 9,0 0 5,-6-12 2,6 12-3,-8-4-1,8 4-4,0 0 5,-13 0-3,13 0 11,-13 7 2,6-1-2,-1 5-2,0-2 5,-1 6 5,1 2 8,-1 3 4,-1 2 3,1 4-6,1 2 3,-2 2 2,2 0-6,0 1-1,-2 0-7,4 2-2,-2-1 1,2 0-5,-1-1-2,1 0-2,1 1 0,1-3 3,0-3-13,0-3-12,3-4-50,-1 0-32,0-2-45,1-3-22,-3-2-59,4-12-27,-1 22-73,1-22-45,-1 14-105,1-14-80,0 0-87,-3 11-147,3-11-452,0 0-843</inkml:trace>
  <inkml:trace contextRef="#ctx0" brushRef="#br0" timeOffset="21386.81">5411 6184 577,'0'0'766,"-8"-8"-124,8 8-92,0 0-68,-6-7-30,6 7-59,0 0-14,13-8-85,-2 6-22,5 0-34,4-1 6,6-1-44,3 0 0,7-1-32,7-1 11,6 0-10,1 0-22,1 0-19,1 0-24,-3 0-15,-2 1-4,-9 1-11,1 0-4,-11 2-5,-1-2-2,-6 2 13,0 0 21,-3-1 43,-4 3-28,-1-1 45,-1 0-25,-12 1-17,18-3-15,-18 3-13,14-1-20,-14 1-13,0 0-30,12-3-24,-12 3 0,0 0 0,0 0-73,0 0-60,0 0-132,0 0-107,0 0-124,0 0-203,-4-8-196,4 8-768,0 0-1331</inkml:trace>
  <inkml:trace contextRef="#ctx0" brushRef="#br0" timeOffset="25843.18">7771 1422 212,'0'0'453,"0"0"-98,0 0-47,0 0-31,0 0-18,8-3-21,-8 3-9,0 0-24,0 0-13,0 0-5,0 0-16,0 0-4,0 0 1,0 0 3,0 0-3,0 0 20,0 0 24,0 0-11,0 0-9,0 0 7,0 0 16,0 0-28,0 0 23,0 0-41,0 0 6,0 0-38,0 0-3,0 0-40,0 0 20,0 0-25,0 0 33,-15 5-4,6 0-6,1 0-7,-2 0-12,-4 4 6,1-2-41,-1 2 11,-3 0-11,-2 2 0,1-1-13,-2 2-13,-1-2 12,2 1 8,-1 0-4,-1 0-5,3-1-12,-1-2-1,1 1-6,2-1-1,2-3-9,-2 4 9,2-4-9,-1 0 13,2 0-14,0-2 5,3 1 5,10-4-9,-22 3-4,22-3-2,-16 0 2,16 0-4,-15-2-5,15 2-2,-15-8 9,15 8-14,-10-15 0,10 15-2,-5-17 2,4 5 3,1 12 4,1-21-5,2 8 1,-2 4 3,3-4-5,2 1 3,-1 0 0,2 0 0,-1 2 3,2 2-5,-2 0-4,4 1 1,-1 0 2,1 3-3,2 0 1,0 2-1,2 2-4,-2 1 4,5 2 4,0 2-17,2 4 8,1 1-4,1 5-12,2 0 3,-3 2-4,-1 0 15,2 2 5,-2 2-1,-1-2 4,0 1 2,-1-3 16,-2 0-16,-3-2-1,4-1 0,-2 1 5,0-3-6,0-1 7,0-3-2,-1 1 11,1-4-6,1 0 0,0-2-6,-1-1 7,3-2-4,0-2 5,1-1-3,-2-2-3,2 0 4,1-4 15,-2 1-4,-1-3 15,-1-1-4,-2-1 2,-2-1 2,-3-1-2,-2-1 14,0-1-6,-3 0 0,-2 2 7,-2-2 6,-1 4-11,-4-3-8,0 3-12,-2 0-5,-2 3-3,-4 0-9,0 3 1,-2 2 3,0 2-18,-2 0-51,-1 2-81,1 2-103,-1 0-122,1 4-140,-4 2-216,2 4-324,2-2-466,1 3-1147</inkml:trace>
  <inkml:trace contextRef="#ctx0" brushRef="#br0" timeOffset="26892.48">7849 3656 389,'10'-10'750,"-10"10"-131,9-7-54,-9 7-49,7-6-12,-7 6-52,0 0-24,9-7-69,-9 7-52,0 0-37,0 0-24,0 0-31,0 0-4,-19 4-24,8 1-12,-3 2-7,-2 3-19,-5 1-16,-2 3-13,0 0-14,-4 0-10,-1 2-4,-2 1-14,-2 0 0,2-4 10,2 1-37,-1-1-6,1 1-3,0-3-3,2-1-13,3 0-1,2-4-8,1 2 1,1-2-1,4 0-7,-2-4 3,4 1 5,2-2-9,-2-2-1,1 0 0,2-3-14,1 0 15,3-4-25,-1-1 15,1-2 2,4 0-18,-1-5 10,3 2-12,0-3 10,3 0-5,2 0 3,-2 0-7,3 2 11,0 1-4,0-1-1,3 4 2,-1 1-4,1 0 10,-1 5-14,3 2-3,-1 0-16,-10 3 9,23 4-4,-9 1-1,3 2 1,0 5-10,0 1 11,6 6-13,-1-2 7,5 6-11,0 1 7,0-2-21,0-1 4,-3-3 0,0 0-4,-1-2 5,3-1 9,-1 0 12,-1-3 3,-1-3 5,-1-1 7,1-2 6,1-2 4,-3-1 3,-2-3 10,2 0-3,-2-4 7,0 1 22,1-4 22,0 0 42,-3-5-9,1 0 13,-4-1 15,-1-4-12,0 0 0,-4-1 2,-4-4 4,0 1-15,-4 3-5,-4-2-9,-1-2-1,-3 1-14,-2 3-8,-2 1-12,-1 0-4,-2 3-15,-2 2-7,-2 0-1,0 5-7,0 0-1,1 3-39,1 1-60,-1 2-96,1 1-97,0 3-114,0-1-156,-1 4-178,3 1-226,0 0-544,1 2-1133</inkml:trace>
  <inkml:trace contextRef="#ctx0" brushRef="#br0" timeOffset="27454.22">7572 4780 185,'0'0'737,"-1"-19"-111,1 19-3,1-16-50,-1 16-56,1-15-24,-1 15-11,4-13-68,-4 13-27,0 0-72,1-11-11,-1 11-15,0 0 27,0 0-16,0 0-42,3 18 4,-4-6-14,1 2-2,-2 4-13,1 3-16,0 1-51,-3 5-166,1-2 0,1 0 0,1 3 0,-3-2 0,2-1 0,0-1 0,-1 1 0,2-2 0,0-4 0,-1 1 0,1-2 0,1-2 0,0-1 0,0-1 0,0-1-36,0-1-472,1 0-148,1 0-217,-2-12-1056,0 18-1659</inkml:trace>
  <inkml:trace contextRef="#ctx0" brushRef="#br0" timeOffset="28368.83">7502 6041 127,'4'-8'700,"-4"8"-101,5-16-54,-5 16-42,6-17-42,-6 17-17,6-16-20,-6 16-58,5-14 15,-5 14-49,4-12 9,-4 12-41,4-9-16,-4 9-49,0 0-15,5-12-36,-5 12-12,0 0-25,0 0-6,0 0 1,0 0-2,0 0 1,0 0 4,-6 14-18,1-4-23,-2 1 35,0 1-65,-2 3 27,0 0-45,0 2 25,-1 0-46,-1 0-35,2 0 0,-1-3 0,1 3 0,0-5 0,3 2 0,-3-2 0,3 0 0,-1-3 0,2 0 0,0-1 0,5-8 0,-9 14 0,9-14 0,-6 12 0,6-12 0,0 0 0,-5 9 0,5-9 0,0 0 0,0 0 0,0 0 0,12 1 0,-12-1 0,16-3 0,-16 3 0,19-2 0,-5-1 0,0 3 0,4-1 0,1 1 0,2 0 0,0 1-51,5-1-19,-1 5-19,2-3-14,-2 2-11,0 0 6,1-2-2,-2 4 0,0-4 19,-5 2-6,0-1 18,-1-1-15,-1 1 26,1 0-7,-5-2 35,0 2-12,0-3 29,-1 2-14,-12-2 29,22 0-17,-22 0 25,17 0-18,-17 0 13,16-4-2,-16 4 14,14-4-19,-14 4 22,10-6-21,-10 6 18,9-9-14,-9 9 13,7-11 0,-7 11 2,4-13-7,-4 13 3,-1-16 5,1 16 9,-6-21 14,1 11 11,0-2-6,-2 0 20,0 0-2,-2 1 25,0 0 1,1 0 3,-2 2 42,4 0-9,-2 2-3,1 2-14,7 5-17,-11-12-20,11 12-8,-10-3 6,10 3 40,-9 5-8,9-5-47,-9 15-46,6-3 0,1 2 0,-1 5 0,3 0 0,0 1 0,0 5 0,3-1 0,-1 0 0,1 1 0,2-2 0,-3 1 0,2-4 0,1 1 0,-1-3 0,0-2 0,0 1 0,0-2 0,1-1-53,-3-2-536,0-2-256,-1 0-354,-1-10-540,0 13-1426</inkml:trace>
  <inkml:trace contextRef="#ctx0" brushRef="#br0" timeOffset="31382.37">9903 1298 149,'0'0'708,"7"-12"-128,-7 12-66,11-14-14,-6 6-42,0 1-27,0 0-38,-5 7-5,9-12-34,-9 12-2,6-12-44,-6 12-16,4-10-53,-4 10-20,0 0-73,0 0 2,0 0-33,-18 3 17,5 6-36,-3 6 47,-2 2-17,-5 7-24,-1 4-3,2 2-6,-2 4-19,1 0-7,0 1 13,2 0-13,1-1-14,3 0-5,3-1 1,4-5-23,1-2-5,5-2-2,3-5-2,3 1-12,2-4 12,6 3-7,3-4 6,1-3-3,5-2 4,3-4-12,1-2 8,-2-1-9,2-4-2,2-1-5,-1-1 1,0-3-3,0-2 0,-3 0 11,0-2-2,-3-1-5,-2-1 6,-2 1-8,-2 0 8,-4 0-2,-2 0-2,-2 2-2,-4 9 3,1-15-11,-1 15 6,-8-12-13,1 8 14,7 4-9,-22-4 12,8 4-4,-1 1 8,-3 3-25,-3 1-13,0 0-52,-1 2-52,3 0-56,0 1-70,2 1-90,2-1-88,3-1-121,1 1-136,2 3-852,3-5-1190</inkml:trace>
  <inkml:trace contextRef="#ctx0" brushRef="#br0" timeOffset="32064.59">11623 1484 823,'0'0'650,"-2"-12"-88,2 12-48,-1-13-40,1 13-92,1-14 3,3 3-30,-1 4-43,2-3-46,4-1 6,1 0-35,1 1 9,5-2-33,-2 0 9,5 3-30,-1 1 11,1 1-56,1 3 32,-3 1-36,2 0-28,-4 6-23,1 0-10,-2 2-15,0 1-2,-4 5-10,-1-1-15,-4 2 1,-2 0-23,-4 1 13,-1 1-6,-5 1 4,-2 2-12,0-1 10,-4 0-18,2-2 2,-1-2-14,-1 1 9,2-2-17,-1-2 2,3 0-21,0-2 13,3-1-11,-3 0 12,9-6-21,-10 7 9,10-7-11,0 0 10,-9 4-9,9-4 0,0 0 6,0 0 12,9-9-1,-9 9 11,13-8-2,-3 3 1,1 1 2,-2 0 6,7 0-5,0 0 0,2 2-12,2 2 17,-1 0-3,2 1 13,0 2 2,1 2 5,0 0 0,-5 0 6,-2 2 4,-1 1 2,-1 1-1,-5-1 13,0 1-6,-5 1 1,-3-10-1,0 18 7,-5-7-11,-1-2 15,-2 1 4,-3-1-13,-1-1-13,-3 2 9,-6 0-17,1-3 3,-2-1-3,-3 2 0,0-3-4,0-3 2,-1 3-12,1-3 0,-1 1-56,4-3-44,0 0-69,1 0-76,-1-3-109,2 1-124,1-3-162,0 3-194,-2-3-664,4 2-1127</inkml:trace>
  <inkml:trace contextRef="#ctx0" brushRef="#br0" timeOffset="32894.42">10046 2406 238,'4'-10'705,"-4"10"-101,4-9-45,-4 9-57,3-11-16,-3 11-69,2-11-32,-2 11-55,-2-11-38,2 11-47,-6-9-4,6 9-39,-13-7-9,2 5-13,11 2-9,-26 1-35,9 3-3,-4 4-6,-2 2-17,0 4-3,-3 5-11,-2 0-4,1 5-20,2-2-10,3-1-15,4-1-7,0-1-11,3 2 1,2-5-13,3-1 5,2-2-11,3-1 4,0-1-9,5-11 10,-1 18-3,1-18 5,11 13-5,-11-13 2,18 7-20,-5-6 13,-2 0-8,5-3 21,0-2-23,1-1 4,0 0-14,3-3 8,-1-1-5,-1-2 6,1-1-7,-2 0 10,-1-1-17,-1 0 13,0 0-3,-5 2 10,1 1 9,-2 1-2,-1 2-16,0 0 12,-8 7-11,14-12-2,-14 12-11,9-4 14,-9 4 3,11 4 34,-11-4 7,9 16 12,-5-4 26,0 4-8,0 0-16,-2 2 4,1 5 3,2 0 3,-3 1-2,1 2 35,0 5 46,-2-3-5,0 5-11,0-1-11,-1-2-43,0-1-73,0-1 0,0-2 0,-1-2 0,1 2 0,0-6 0,-1-1 0,1-1 0,0-4 0,-1-1 0,1-1 0,0-12 0,0 22 0,0-22 0,0 16 0,0-16 0,0 12 0,0-12 0,0 0 0,-2 14 0,2-14-188,0 0-298,0 0-131,0 0-190,0 0-194,0 0-612,0 0-1265</inkml:trace>
  <inkml:trace contextRef="#ctx0" brushRef="#br0" timeOffset="34484.88">11863 2537 112,'0'0'226,"0"0"-13,0 0-69,0 0 34,0 0-66,0 0 36,0 0-49,9-5 37,-9 5-60,0 0 43,0 0-54,0 0 40,0 0-46,0 0 33,0 0-34,0 0 23,0 0-19,0 0 19,0 0-18,0 0 15,0 0-15,11-2 18,-11 2-10,0 0 12,0 0-10,0 0 12,0 0-21,0 0 16,0 0-10,0 0 13,0 0-11,0 0 7,0 0-3,0 0 3,0 0-9,10-3-2,-10 3 4,0 0-12,0 0-2,0 0-4,0 0-3,0 0 2,0 0-1,0 0-6,0 0 6,0 0-2,0 0 4,0 0-2,0 0-3,0 0 9,0 0-6,0 0-6,0 0 8,0 0-26,0 0 6,0 0-11,0 0-2,0 0 10,0 0 6,0 0-10,0 0-1,0 0-16,0 0 16,0 0-19,0 0 3,0 0-2,0 0 1,0 0-2,0 0 1,0 0 6,0 0-10,0 0 4,0 0-5,0 0-3,0 0 7,0 0-10,0 0-1,0 0 16,0 0-2,0 0-1,0 0-9,12-1 10,-12 1 3,0 0-3,0 0 5,0 0-2,0 0 5,0 0 8,0 0-19,0 0 7,0 0 22,0 0-29,0 0 18,0 0-28,0 0 29,0 0-27,0 0-2,0 0 23,0 0-34,0 0 33,0 0-26,0 0 31,0 0-13,0 0-22,0 0 13,0 0-5,0 0 31,0 0-23,0 0 4,0 0 4,0 0-15,0 0 10,0 0-18,0 0 14,0 0 0,0 0 1,0 0-4,0 0-2,0 0 0,0 0 7,0 0-1,0 0-9,0 0 4,0 0-1,0 0 4,0 0 1,0 0-6,0 0 23,0 0-26,0 0 29,0 0-36,0 0 33,0 0-40,0 0 7,0 0 12,0 0-2,0 0 20,0 0-21,0 0-2,0 0 3,0 0 4,0 0-3,0 0 12,0 0-16,0 0-10,0 0 1,0 0 15,0 0 5,5-8-10,-5 8 6,0 0 15,0 0-22,0 0 17,8-6-17,-8 6 2,0 0-5,0 0 5,6-8 32,-6 8-36,0 0 9,7-8-8,-7 8 1,6-8 22,-6 8-23,4-7 18,-4 7-22,8-11 23,-8 11-3,5-9 66,-5 9 25,5-10 32,-5 10 6,5-8 17,-5 8 2,4-8 7,-4 8 10,0 0 0,5-12 15,-5 12-13,0 0-13,3-12-18,-3 12 3,0 0 0,0-12-5,0 12-9,0 0 2,-3-11-20,3 11-21,0 0-12,-7-8-37,7 8-47,0 0 0,-19 2 0,19-2 0,-18 7 0,8-2 0,-4 2 0,0 3 0,-1 2 0,0 3 0,-1-2 0,3 3 0,-6 3 0,4 1 0,-1 0 0,3-2 0,1-1 0,-1 3 0,4-2 0,-2 0 0,4 1 0,1 0 0,3-2 0,1 0 0,2 0 0,1 0 0,0-2 0,3-1 0,1 1 0,2-1 0,-1-1 0,4-2 0,0 0 0,1-2 0,3-1 0,0-2 0,2-1 0,1 1 0,0-2 0,3-2 0,-3-2 0,2 0 0,-1 0 0,0 0 0,2-2 0,-5-1 0,2-1 0,-4-1 0,1 1 0,-3-2 0,-1-1 0,-2 2 0,-1-2 0,-7 7 0,6-13 0,-6 13 0,0-11 0,0 11 0,-9-8 0,9 8 0,-18-5 0,18 5 0,-23 0 0,10 1 0,-3 1 0,0 1 0,0 2 0,2 1 0,-3-3 0,4 4 0,-3-1-128,3 0-259,1 2-73,1 1 2,-2-2-83,3 5-138,-1-3-145,1 2-671,3-1-1123</inkml:trace>
  <inkml:trace contextRef="#ctx0" brushRef="#br0" timeOffset="36268.24">11780 3664 89,'0'0'881,"-13"3"-156,13-3-91,-17 3-39,17-3-33,-14 0-45,14 0-42,-14 0-38,14 0-11,0 0 0,-16 0-14,16 0-30,0 0-37,-12-3-30,12 3-23,0 0-26,0 0-23,0 0-74,0 0-169,13-8 0,-3 5 0,3 3 0,2 0 0,4 0 0,-1 1 0,3 2 0,-2 0 0,4 1 0,-3 5 0,1-4 0,-2 3 0,-4 2 0,0-3 0,-3 3 0,-2 1 0,-1 0 0,-2 1 0,-4-2 0,-1 3 0,-4-1 0,-5 3 0,-2 1 0,0 0 0,-5 1 0,-3-3 0,-2 3 0,-2-1 0,0 0 0,-1-2 0,-1-1 0,5-2 0,2 2 0,-3-3 0,5-3 0,2 0 0,1 1 0,2-4 0,1 1 0,8-5 0,-10 6 0,10-6 0,0 0 0,0 0 0,11 6 0,-11-6 0,20 0 0,-4 0 0,-1 0 0,6-3 0,-1 2 0,7-1 0,1 1 0,0 0 0,2 1 0,1 0 0,1 0 0,0 0 0,1 0 0,-2 0 0,1 0 0,-3 0 0,-2 0 0,-5 1 0,-1-1 0,-1 0 0,-5 0 0,0-1 0,-3 1 0,-12 0 0,23 0 0,-23 0 0,17-2 0,-17 2 0,15 0 0,-15 0 0,0 0 0,17-1 0,-17 1 0,0 0 0,10-2 0,-10 2 0,0 0 0,0 0 0,0 0 0,0 0 0,0 0 0,-1-12 0,1 12 0,-12-4 0,12 4-710,-16-7-156,4 5-196,3-1-692,-5 0-1444</inkml:trace>
  <inkml:trace contextRef="#ctx0" brushRef="#br0" timeOffset="38219.3">9501 4884 415,'7'-13'726,"-7"13"-118,8-15 13,-8 15-54,8-15-45,-8 15-42,8-16-15,-8 16-26,8-15-9,-8 15-33,6-13-20,-6 13-33,8-10-26,-8 10-31,5-9-55,-5 9-44,0 0-26,0 0-6,0 0 0,13 4 9,-13-4-29,4 18-136,-1-6 0,-1 4 0,0 2 0,-2 2 0,1 0 0,-1-1 0,2 4 0,-4-4 0,2 5 0,-1-1 0,0 0 0,0 1 0,-2 1 0,1-3 0,-1-1 0,2-1 0,-2 0 0,3-2 0,-1 1-89,0-1-462,-1 0-142,1-2-147,1 3-255,0-3-465,1-1-1202</inkml:trace>
  <inkml:trace contextRef="#ctx0" brushRef="#br0" timeOffset="38654.93">9531 5966 724,'1'-20'770,"-1"20"-85,3-19-88,-3 19-17,2-16-54,-2 16-31,3-15-83,-3 15-24,4-10-70,-4 10-37,0 0-51,5-12-22,-5 12-35,0 0 26,0 0-18,6 12-4,-6-12-9,5 20 18,-3-6-56,-1 0 8,1 5-46,0-1 7,0 3-42,0-2 9,-1 1-33,1 4 19,0-5-33,0 2 25,-1 0-89,1-3-23,-1 0-103,0 1-65,0-4-122,1-2-91,-2-1-179,1-1-130,0-1-922,-1-10-1354</inkml:trace>
  <inkml:trace contextRef="#ctx0" brushRef="#br0" timeOffset="39174.6">9886 6016 739,'0'0'693,"4"-15"-78,-4 15-70,6-13-47,-6 13-76,5-13-36,-5 13-55,8-12-18,-2 4-59,-6 8 3,11-11-36,-5 4-1,2 2-35,1 1 7,1-1-18,0 2 7,3 0-29,-2 2-36,3 1 7,-2 1-11,1 2-17,3 1-14,-4 1-10,2 3-13,-4 1 33,0 0-58,-3 2 37,-3-2-58,-1 0 43,-1 2-42,-4 0 26,1 1-40,-3-2 41,-2 3-43,-2-1 43,1 0-47,-1-2 41,-1-1-44,0 2 37,1-3-43,1 0 45,0-2-43,0 0 39,7-6-43,-11 11 40,11-11-46,-6 8 41,6-8-24,0 0 8,0 0-29,0 0 39,0 0-43,6 9 39,-6-9-39,0 0 40,19 3-37,-19-3 50,17 2-48,-5-1 49,-12-1-46,21 4 44,-8 1-44,-1-2 44,3 2-46,-2-1 48,0 3-38,1-1-8,-3 2 18,-1-1 4,-1 0-4,-2 0 7,-2 2 3,-5-9 8,5 15-6,-5-15 9,-3 13 3,3-13 15,-10 14 47,4-7-28,-2-2 24,-5 2-46,0-1 30,-2-1-43,0 0 28,-4-2-34,1-1 24,-1 1-35,0-1 23,-1-1-30,0-1 1,-1-1-66,3-1-43,-1 1-51,2-1-57,0-2-113,0 1-104,3-1-180,2 0-170,1-2-819,2 1-1261</inkml:trace>
  <inkml:trace contextRef="#ctx0" brushRef="#br0" timeOffset="39834.35">11615 6029 569,'0'0'814,"0"0"-116,-11-2-85,11 2-54,0 0-71,0 0-32,8-6-50,-8 6-34,13-7-26,0 4-19,3-1-21,-1 3-21,3-1-3,-1-1-69,1 2 6,0 1-70,0 1 13,0 0-68,0 3 14,-3-1-42,-1 4 13,0-2-43,-1 3 22,-2 1-44,-2 1 30,-5-1-32,0 1 27,-2 1-30,-5 0 25,0 0-29,-4 2 2,-1-1-7,-6 1 22,-1-1-28,-2-1 36,2 2-41,-1-2 36,1-1-37,1-2 36,0 1-37,1-1 30,2-3-36,3 2 37,-1-2-37,9-5 4,-14 9-1,14-9 36,-5 5-27,5-5 29,0 0-29,0 0 36,11 8-35,-11-8 33,21 0-34,-7-1 33,3 0-32,2-1 36,2 2-35,6-2 51,0 0-11,0 1 26,2 0-22,-1 1-39,3-3 0,-4 3 0,-1-2 0,-1 0 0,-2 1 0,-4 0 0,-2 0 0,-1-1 0,-3 1 0,1-1 0,-1 2 0,-13 0 0,18-2 0,-18 2 0,15-3 0,-15 3 0,14-2 0,-14 2 0,10-3 0,-10 3 0,0 0 0,13-4 0,-13 4 0,0 0 0,0 0 0,9-7 0,-9 7 0,0 0-207,0 0-525,-10-6-181,10 6-1082,0 0-1748</inkml:trace>
  <inkml:trace contextRef="#ctx0" brushRef="#br0" timeOffset="40898.15">20881 1739 365,'0'0'620,"0"0"-107,0 0-63,0 0-55,-9-3-75,9 3-33,0 0-17,0 0 10,0 0 2,0 0 10,12-2-13,-12 2-29,23 0-43,-8 0-1,6 0-25,3 0 3,4 0-30,3-1 4,3-1-28,5-1 19,0 2-31,9-2 45,-1-1-40,3 1 10,-3 0-23,-7 0-13,-3-1-17,-3 2-3,-6-1 7,-2 1-15,-6 1 17,-2 0-30,0-2-5,-5 2-3,1 0-17,-14 1 2,22-1-11,-22 1-2,14-2-2,-14 2-11,0 0-42,11-1-49,-11 1-78,0 0-27,0 0-71,0 0-80,-5 8-126,5-8-111,-8 6-104,8-6-781,-12 9-1079</inkml:trace>
  <inkml:trace contextRef="#ctx0" brushRef="#br0" timeOffset="41514.66">23073 2680 845,'0'0'769,"-9"3"-83,9-3-70,0 0-74,0 0-79,-13 4-46,13-4-42,0 0-19,0 0-16,12 5-32,-12-5-38,24 2-26,-6-2-40,4 0-8,1 2-45,5-4-3,-1 2-39,2 0 5,3-2-6,-3 2-8,2-3-9,-1 2-3,-2-2-15,-2 1-6,0-1-7,-4 3-1,-3-3-13,-1 1-7,-1 0-3,-2 0-10,-4 1 2,2-1-6,-13 2 0,18-2-11,-18 2-33,15-3-42,-15 3-80,10-3-77,-10 3-95,0 0-148,0 0-158,9-6-192,-9 6-881,0 0-1371</inkml:trace>
  <inkml:trace contextRef="#ctx0" brushRef="#br0" timeOffset="42149.69">25216 3795 661,'-18'5'586,"18"-5"-50,-9 6-29,9-6-36,0 0-27,-8 10-31,8-10-8,0 0-14,12 11-43,-3-8-18,5 1-3,1 0-54,8 1-9,4-2-44,4 2-22,5-1-24,2 0-16,3-1-29,0-2-15,0 2 2,1-3-41,-4 0-5,-5 0-14,-2 0-5,-1-3-8,-3 3-5,-4 0-8,-3-1 10,0-1 3,-7 1-8,1 0-14,-1-1 1,-13 2-16,19-1-12,-19 1-47,13-2-67,-13 2-32,0 0-72,9-4-69,-9 4-115,0 0-129,0 0-121,0 0-219,0 0-478,-12 1-956</inkml:trace>
  <inkml:trace contextRef="#ctx0" brushRef="#br0" timeOffset="42705.42">27256 5050 370,'0'0'776,"-11"4"-104,11-4-27,0 0-80,0 0-69,-7 7-36,7-7-25,0 0-43,14 2-30,-14-2-22,22 3-30,-4-3-20,4 0-28,1 0-30,1 0-12,6 0-27,-1 0-17,0 0-24,0 0-23,1 0-17,-1 0-22,-2 0-16,-2 0-15,-3-3-11,-2 3-12,1 0-9,-3 0-4,-3 0-6,1 0-3,-3 0-6,-13 0 0,21-2-11,-21 2-29,17 0-27,-17 0-14,14 2-37,-14-2-40,0 0-28,13 0-45,-13 0-59,0 0-62,0 0-106,0 0-72,0 0-102,0 0-164,-6 8-529,6-8-920</inkml:trace>
  <inkml:trace contextRef="#ctx0" brushRef="#br0" timeOffset="43361.48">29485 6249 610,'0'0'676,"-13"-7"-108,13 7-9,-9-3-57,9 3-65,0 0-39,-11-5-22,11 5-42,0 0-20,0 0-47,0 0 6,10-5-34,-10 5 8,19 0-31,-4 0 1,3 3-24,5-3-15,4 2-5,4-2-13,5 3-10,1 0-12,2-1-10,1 2-26,-2-1 4,1-1-10,0 2-6,-2 0-17,-1-2-7,-7 0-16,-2 1-7,-5-2-7,-2 0-3,0 1-6,-5-1 0,-2 0-2,-1-1-7,-12 0 3,21 1-10,-21-1-24,14 0-39,-14 0-72,0 0-63,11-5-97,-11 5-125,0 0-132,0 0-180,-6-13-202,6 13-637,-11-15-1202</inkml:trace>
  <inkml:trace contextRef="#ctx0" brushRef="#br0" timeOffset="43838.28">29397 5249 260,'-13'-2'622,"1"1"-113,0 0-56,1-2-47,11 3-34,-20 0-47,20 0-19,-17-2-45,17 2 18,-16-1-17,16 1-28,-12-1-13,12 1-11,0 0-2,-16 0 4,16 0 0,0 0-6,0 0-8,0 0 8,0 0-16,9 4 1,-9-4-47,24 1-7,-5 1-22,1 0-4,6 1-26,2-1-11,4 0-6,5 0-7,0 1-16,2-2-8,-1 1 0,3 0-4,-3 1-6,0-2-3,0 2 3,-5-3-9,-3 0 1,-3 2 0,-2-2-4,-4 0-4,1 0 2,-4 0-4,-3 0 8,-1 0-15,0-2-32,-14 2-37,21 0-59,-21 0-45,20-3-58,-20 3-72,12-6-111,-12 6-158,0 0-146,10-5-828,-10 5-1180</inkml:trace>
  <inkml:trace contextRef="#ctx0" brushRef="#br0" timeOffset="44377.8">29495 3834 753,'0'0'630,"-22"0"-79,22 0-49,-14 0-55,14 0-63,0 0-18,0 0-62,0 0 2,0 0-39,0 0-8,0 0-9,16 7-25,-2-7-14,5 1-8,3 0-16,6 1-17,1-2-11,3 1-13,6-1-20,1 0-17,0 0-14,0 0-16,-6 0-16,-1 0-10,-2 0-8,0-1-11,-5-1-2,-2 1-7,-3 0-8,-1 0-15,-3-1-32,0 1-28,-5-2-37,2 3-40,-3-4-73,-1 1-73,-9 3-132,14-7-113,-14 7-120,7-6-817,-7 6-1081</inkml:trace>
  <inkml:trace contextRef="#ctx0" brushRef="#br0" timeOffset="44861.61">29385 2616 479,'0'0'596,"-13"-2"-73,13 2-46,-11-3-47,11 3-47,0 0-39,0 0-5,0 0-21,0 0-6,0 0-25,16-1-24,-3 1-25,5 1-6,1-1-18,4 1-19,4 1-21,3-2-24,-1 0-20,3 2-21,0-1-19,0-1-17,0 0-14,-2 0-9,0-1-9,-2-1-1,-1 2-8,-6-2-6,-1 0-3,-2-1-36,-2 1-42,-1-2-57,-3 1-31,-2-2-88,-1 0-95,-9 5-123,9-12-105,-9 12-126,1-15-606,-1 15-891</inkml:trace>
  <inkml:trace contextRef="#ctx0" brushRef="#br0" timeOffset="45349.94">29436 1763 559,'0'0'592,"-18"-1"-83,18 1-47,-11-3-69,11 3-58,0 0-40,-14-3-30,14 3-12,0 0-2,0 0-2,-12-1-4,12 1-35,0 0-2,0 0-29,12-1-2,-12 1-35,23-1 3,-7 1-27,5 0 10,6-2-34,2 2 20,3 0-36,7-2 3,-1 1-30,0-1 20,0 1-31,1 0 23,0-2-23,-2 0 37,-1 2-32,-1-2 34,-5 2-38,0-1 30,-3 0-41,-2-1 29,-3 1-30,-3-1 44,0 1-34,-2 2 47,-4-3-55,-1 1 42,-12 2-67,22-2 56,-22 2-67,19-2 51,-19 2-48,14-3 38,-14 3-60,13-1 23,-13 1-99,0 0-28,12-3-92,-12 3-65,0 0-81,0 0-114,0 0-85,0 0-116,-12-1-709,12 1-992</inkml:trace>
  <inkml:trace contextRef="#ctx0" brushRef="#br0" timeOffset="48294.29">23245 1630 305,'0'0'331,"0"0"-69,0 0-30,0 0-43,0 0-29,0 0-21,0 0-10,0 0-13,0 0-28,0 0 31,0 0-15,0 0 20,0 0-24,0 0 17,0 0-17,0 0 16,0 0-3,0 0 3,0 0 4,0 0 0,0 0-3,0 0-4,0 0-2,0 0-5,0 0-2,0 0-11,0 0 2,0 0-19,0 0 5,0 0-8,0 0-9,0 0-17,0 0 0,0 0-1,0 0-26,0 0 3,0 0-2,0 0-2,0 0 3,0 0-13,0 0 7,0 0-9,0 0 4,0 0-7,0 0 0,0 0-23,0 0 26,0 0-7,0 0 15,0 0-18,0 0 12,0 0-12,0 0 8,0 0-13,0 0 8,0 0-1,0 0 0,0 0 2,0 0 4,0 0-4,0 0 7,0 0-11,0 0 8,0 0-4,0 0 6,0 0-17,0 0 13,0 0-16,0 0 21,0 0-4,0 0-3,0 0-8,0 0 13,0 0-3,0 0 3,0 0-12,0 0 10,0 0-5,0 0 4,0 0-6,0 0 0,0 0 17,0 0-17,0 0-2,0 0 9,0 0-9,0 0 11,0 0-11,0 0 10,0 0-7,0 0 0,0 0 0,0 0 1,0 0-2,0 0 5,0 0-4,0 0 11,0 0-14,0 0 13,0 0-7,0 0 4,0 0-5,0 0 0,0 0-9,0 0 11,0 0-5,0 0-8,0 0 12,0 0 14,0 0-19,0 0 7,0 0-4,0 0 9,0 0-10,0 0 7,0 0-9,0 0 13,0 0-16,0 0 15,0 0-12,0 0-3,0 0 8,0 0 8,0 0 0,0 0-8,0 0-7,0 0 12,0 0-14,0 0 15,0 0-12,0 0 5,0 0-32,0 0 38,0 0-4,0 0 7,0 0-10,0 0 11,0 0-12,0 0 7,0 0-9,0 0 6,0 0-11,0 0 15,0 0-9,0 0 12,0 0-10,0 0 8,0 0-14,0 0 12,0 0-7,0 0 4,0 0-12,0 0 19,0 0-11,0 0 9,0 0-8,0 0 13,0 0-13,0 0 31,0 0-1,0 0-3,0 0-20,0 0 18,0 0-11,0 0-2,0 0-24,0 0 28,3-12-5,-3 12-7,0 0-3,0 0 6,0 0-7,0 0 11,0 0-4,0 0-6,0 0 16,0 0-9,0 0-3,0 0 8,0 0-12,0 0-3,0 0 14,0 0 4,0 0-6,0 0 8,0 0-7,0 0 2,0 0 5,0 0-32,0 0 32,0 0-2,0 0 1,0 0-8,0 0 5,0 0 3,0 0 1,0 0 3,0 0-6,0 0-4,-14 0 5,14 0 2,0 0-1,0 0-1,0 0-3,0 0 17,0 0 5,0 0 5,-10-2 2,10 2-3,0 0-3,0 0 0,0 0-2,0 0-1,0 0-12,0 0 9,0 0-5,0 0-2,-12-1-11,12 1 6,0 0-10,0 0 4,0 0-7,-12-2 6,12 2-8,0 0 8,0 0 0,0 0 1,0 0 1,-13 0 4,13 0 4,0 0 11,0 0 6,0 0-1,0 0 5,0 0 2,0 0-5,0 0 8,0 0-4,0 0 5,0 0-6,0 0 2,0 0-10,0 0 39,0 0 29,0 0-6,0 0-3,11 7 8,-11-7-12,23 2-13,-5-2-2,1 1 15,4 1-14,3-1-11,2-1-3,0 1 10,3-1-4,-3 0 2,1 0 2,-1 0-12,1 0 8,-3 0-8,1-1-4,-3 1-5,-2 0-1,-1-1-11,-2-1-1,0 2-3,-5 0 1,-2-1-6,-12 1-7,23 0 5,-23 0-3,17-1 7,-17 1-12,14 0 0,-14 0-6,0 0 2,17-1-3,-17 1-3,0 0-14,0 0-32,0 0-37,0 0-64,0 0-75,0 0-92,0 0-114,0 0-102,-18-3-166,18 3-179,-14 3-655,14-3-1153</inkml:trace>
  <inkml:trace contextRef="#ctx0" brushRef="#br0" timeOffset="48983.09">25457 1627 537,'-1'-12'703,"1"12"-110,-1-21-34,1 21-47,1-18-29,-1 18-42,0-14-45,0 14-49,0-12-48,0 12-49,0 0-35,-1-12-60,1 12-29,0 0 5,0 0 16,0 0-7,1 12 2,-1-12 19,-1 24-6,1-9-17,-1 4-18,-2 0-20,3 0-20,-2 1-9,-1 3-14,2 2-7,-2-3-16,2 1-3,-2-5-6,3 4-2,-2-3-6,0-2-12,1 1-53,0-1-62,0-1-54,-1-3-53,1 1-63,1-14-90,-3 21-84,3-21-96,0 18-50,0-18-815,-6 16-1019</inkml:trace>
  <inkml:trace contextRef="#ctx0" brushRef="#br0" timeOffset="49385.78">25474 2627 741,'0'0'780,"0"0"-65,0 0-61,0 0-35,0-13-59,0 13-49,0 0-54,0 0-36,0 0-33,-4-9-74,4 9-63,0 0-73,0 0-25,0 0-27,0 0-9,0 0 2,0 12-11,0-12-18,0 17-6,0-17-17,0 24-10,2-12-9,0 1-11,-2 0-12,4 2 3,-4 0-28,3 1 33,-1-2-22,3 0-35,-1 0-35,-3-2-32,2 0-49,-1 0-58,3-2-56,-3-1-98,-2-9-128,5 17-154,0-8-133,-5-9-722,6 12-1114</inkml:trace>
  <inkml:trace contextRef="#ctx0" brushRef="#br0" timeOffset="49827.34">27348 2709 186,'4'-9'844,"-4"9"-152,0 0-46,3-11-80,-3 11-60,0 0-59,6-7-51,-6 7-55,0 0-50,0 0-27,0 0 39,0 0-12,12 3 12,-12-3-48,5 14-9,-1-4-17,-2 2-22,0 2-40,0 1-21,-1 2-23,1 2-25,-1-1-14,-1 0-20,1-1-7,-1 3-18,0-4-9,2 2-4,-2-2-3,3-2-6,-3 0-14,0-2-59,0-12-45,0 22-60,0-22-42,2 16-61,-2-16-99,2 12-118,-2-12-146,0 0-101,0 0-827,0 0-1195</inkml:trace>
  <inkml:trace contextRef="#ctx0" brushRef="#br0" timeOffset="50234.82">27559 1794 496,'0'0'708,"-6"-12"-94,6 12-53,-4-12-77,4 12-35,-4-11-50,4 11-31,-2-11-37,2 11-37,0 0-42,-4-14-11,4 14-55,0 0-16,0 0-57,-4-10-2,4 10-34,0 0 36,0 0-4,0 0 15,4 10-20,-4-10 19,2 14-44,1-6 14,0 3-49,-1-1 27,2 5-47,0-1 37,-1 1-50,-1 2 34,2-3-43,-2 1 26,2 1-49,-1-1-36,-1 0-77,-2-1-33,3-2-70,-1 1-111,-2-1-125,0 0-168,-2 0-884,-1-2-1156</inkml:trace>
  <inkml:trace contextRef="#ctx0" brushRef="#br0" timeOffset="52346.34">21023 2684 479,'0'0'564,"0"0"-91,-9-7-41,9 7-46,0 0-57,-6-5 7,6 5-3,0 0 7,-6-6-43,6 6-14,0 0-23,0 0-5,-4-10-24,4 10-21,0 0-9,2-10-10,-2 10-5,8-8-5,0 4 7,1-2-4,1 1-2,1-1-27,6 1 20,-2-1-19,3 1-6,5 2-18,-1-2-15,0 2-16,-1 2-14,0 0-17,-2 1-19,1 0-7,-3 1-17,0 2 7,-2 0-12,0 2 0,-2 2-8,0 0 4,-4 2-3,-1 0 2,-5 2 3,2-1-4,-5-10-21,-2 22 18,-3-8-3,-3 2 8,-2 0-1,-4 1-3,-2 0-5,-1-2-3,-3 3 0,-1-1-4,0-1 6,-2 0-5,1-3 5,3-1-5,0-1-2,1 1 2,1-3-1,2-1 1,0 0 5,4-2-8,0-1-1,2 2-4,0-3 4,9-4-3,-12 9 2,12-9-5,-12 5 4,12-5-8,-8 5 4,8-5 6,0 0-2,0 0 2,0 0 6,13 5-8,-13-5-1,22 0-1,-7-1 5,3 0-1,3 0 2,0-1-4,6 1 7,1-1-4,4 0 0,4 1 1,0 0-3,0 0 9,-6-1-3,1-1-3,-2 2-3,-1 1 4,-2-3 1,-5 3-1,-1 0-2,-1-2 8,-5 1-3,1 0 2,-2 0 10,-13 1 16,23-1 5,-23 1-12,17-1-26,-17 1 0,15 0 0,-15 0 0,12-1 0,-12 1 0,0 0 0,15-2 0,-15 2 0,0 0 0,0 0 0,14-1 0,-14 1 0,0 0 0,0 0 0,0 0 0,0 0 0,0 0-42,0 0-152,0 0-79,0 0-87,0 0-66,0 0-101,-13-2-109,13 2-126,-16 0-812,16 0-1222</inkml:trace>
  <inkml:trace contextRef="#ctx0" brushRef="#br0" timeOffset="53830.63">21133 3860 156,'-7'6'1008,"7"-6"-261,-12 7-103,12-7-77,-9 7-40,9-7-71,0 0-69,-6 9-30,6-9 9,0 0-43,9 11-16,-9-11-34,18 5-22,-4-4-18,4 2-35,3-3 2,6 0-26,0 0-23,6 0-21,-1 0-26,5-3-13,-1 2-7,0 0-28,-4-2-11,-3 2-5,0-2-10,0 2-4,-4-2-8,-2 2-2,-2 1 3,-1-3-9,0 3-6,-3-1 2,0 0-8,-4-1 10,0 2-26,-1-1-38,-12 1-25,20-1-24,-20 1-38,16-1-36,-16 1-43,15-2-60,-15 2-57,13 0-36,-13 0-121,15-2-82,-15 2-134,19 0-695,-5-1-1009</inkml:trace>
  <inkml:trace contextRef="#ctx0" brushRef="#br0" timeOffset="54238.3">23170 3964 692,'-15'-1'674,"15"1"-110,0 0-43,-15-1-87,15 1-3,0 0-26,0 0-4,0 0-21,0 0-24,10 4-20,-10-4-17,21 4-16,-3-4-28,1 3-25,3-2-24,4 0-36,2 2 1,1-2-22,1 1-6,0 1-15,0-3-13,-1 3-17,2-2-15,-3 1-17,-1 0-8,-1-1-7,-5 1-15,1-2-11,-2 1-3,-4-1-13,-1 0-29,-1 0 0,-14 0 0,24 3 0,-24-3 0,19 0 0,-19 0 0,14 0 0,-14 0 0,0 0 0,17 0-118,-17 0-68,0 0-105,0 0-116,0 0-75,5-8-171,-5 8-159,0 0-846,-5-9-1325</inkml:trace>
  <inkml:trace contextRef="#ctx0" brushRef="#br0" timeOffset="55185.66">27164 3746 654,'-12'-8'639,"12"8"-78,-7-8-32,7 8-93,-6-7-21,6 7-75,-2-10-5,2 10-50,4-10-13,1 3-37,1 0 3,6 0-24,1 1-5,1-3-18,5 4-2,2-1-25,4 0 12,0 2-39,0 1-22,-3 1-17,2 0-19,-3 1-12,-1 2-15,2 1-17,-3 1-7,-2 1-2,-1 0-3,-2 4-3,-2-1 10,-2 2-15,-5-1-5,-1 3 0,0-2 3,-4 3 0,-2 0-1,-2 2 0,-3 0-1,-2 1-3,-5 2 2,1-5-6,-3 2 6,1 1-12,-3-3-9,3 0-8,-2-2-4,2 0-6,1 0 0,3-4-3,-1 2 3,3-1 3,1-2 5,8-5 4,-11 8 0,11-8 0,0 0 0,-10 6 0,10-6 5,0 0 2,0 0 1,16-5-1,-16 5 4,20-4-1,-6 2 0,-1-1 4,3 0-1,2 2-3,2 1 5,1-1-5,3 1 4,1 2 5,1 1-7,0 1 2,-1 1-1,0 2 1,-6 1 3,4 1 6,-5-1-5,-3 4-1,-1-2 5,-5 0 8,-1 1 9,-3 0 5,-3 1 4,-2-12 10,-2 19 2,-2-8-7,-1 0 7,-5 0 11,-4-2 2,-2 2 11,-4-1-10,-3-3-15,1 1 13,-2-1 1,-8 0-5,3-2-3,-3 0-1,1-2-2,4-1 11,0 1-17,0-2 3,4-1-9,1 0 5,0-1-2,1 1-17,1-3 4,2 1-9,1-1 3,3 0-14,0 1-5,3-1-29,0-1-39,-1 1-56,5-2-59,7 5-68,-15-8-98,15 8-93,-8-9-147,8 9-95,-6-7-214,6 7-378,-6-8-884</inkml:trace>
  <inkml:trace contextRef="#ctx0" brushRef="#br0" timeOffset="57357.99">21396 4809 577,'0'0'674,"-16"0"-97,16 0-26,-14-2-69,14 2-11,-14-1-40,14 1-30,-10-4-56,10 4-50,0 0-12,-7-7-30,7 7-5,0 0-37,10-10 9,-1 7-22,3-1-4,3 1-11,4 0-11,3 2-9,-1 0-22,2 2-15,-1 0-30,3 2-17,-3 2-4,-1 0-18,1 2-15,-7 0-1,1 1-14,-5 2 5,0-1-10,-3 3 2,-3 0 2,-2 1-4,-4 1-4,-4 0 1,-5 4-5,-2 1-1,-5 0 1,-3 1 0,-2-1-11,0-1 2,-2 0-3,1 0-2,-1-2 3,0 3 0,0-4-3,3 1 3,2-4-1,2-1-5,0 1-4,6-4 1,-1 0-4,5-2 4,0 1-4,7-7 6,-9 9 28,9-9-26,0 0 3,7 11-1,-7-11-5,15 5 4,-1-4 2,3 2-1,3-2 0,3-1 3,4 1 5,1 1 6,3-2 12,-2 0 9,2 1-3,-2-1 5,1 0 0,-3 0 9,-1 0 11,-4 0 3,0 0-48,-4 0-12,-2 0 0,-3 0 0,1-1 0,-14 1 0,21 0 0,-21 0 0,17 0 0,-17 0 0,16 0 0,-16 0 0,0 0 0,16 0 0,-16 0 0,0 0 0,16 0 0,-16 0 0,0 0 0,0 0 0,13-2 0,-13 2 0,0 0 0,0 0-207,0 0-256,5-6-58,-5 6-123,0 0-103,0 0-135,-9-6-617,9 6-1128</inkml:trace>
  <inkml:trace contextRef="#ctx0" brushRef="#br0" timeOffset="58563.58">21212 6100 606,'0'0'451,"-7"-4"-36,7 4-40,-10-5 24,10 5-33,-8-5-12,8 5-22,0 0-19,-10-7-2,10 7-22,0 0-21,-10-6-20,10 6-20,0 0-25,-7-8-9,7 8-7,0 0-8,0 0-14,7-13-9,-7 13-4,17-9-4,-6 5-13,3 1-10,2 0 3,2-1 0,1 2-6,2 1 18,0-1-47,-1 4 11,1-1-55,0 1 21,-3 3-42,0-1 30,-1 2-48,-4 2 25,0 0 2,0 2 1,-4-1-41,-3 3 37,0 0-41,-3 1 39,-2-1-34,-2 0 35,-5 2-41,-2 4 5,-4-1 1,-3 0 4,-3 1-5,-1 0 2,-4 1-2,1-2 37,-2 0-29,0-3 14,0 1-34,-1-3-3,4 2 3,-1-2 2,3-4 6,1 1 7,3-1-12,2-1 5,0-2-2,3 0-2,2 0-1,0-1 4,8-4-7,-11 5 4,11-5 41,0 0-46,0 0 36,0 0-35,13 5 34,-13-5-23,21-1-7,-5 0-2,2-2 3,2 2-7,4 0 7,3-2 7,1 1 2,0-1 2,2 2 2,-2-2 7,0 0 8,0 1 2,-1 2 8,-1-3 4,-5 2 22,0-2 7,-3 2 9,-1-1 16,-2 0-4,-2 1-9,-1-1-2,-12 2-71,20 0 0,-20 0 0,16-2 0,-16 2 0,14 0 0,-14 0 0,11-3 0,-11 3 0,0 0 0,13-1 0,-13 1 0,0 0 0,0 0 0,10-5-162,-10 5-200,0 0-125,0 0-167,-6-8-183,6 8-958,-9-7-1498</inkml:trace>
  <inkml:trace contextRef="#ctx0" brushRef="#br0" timeOffset="59750.74">23243 4900 5,'2'-10'930,"-2"10"-198,0 0-110,6-12-51,-6 12-56,5-7-45,-5 7-49,0 0-66,6-10-48,-6 10-43,0 0-46,0 0-48,8-6-22,-8 6-17,0 0-5,0 0 7,0 16 0,0-16-8,-8 19-11,4-8-25,-2 4 3,1-3-24,-3 2-13,-1 1-4,-1 1 1,1-1-8,-4 1-3,3 0-11,-3-2-1,4-2-7,0 0 4,0-2-7,1 1-1,1-3-7,2 0-6,5-8-1,-10 14 18,10-14-7,-9 9 0,9-9 5,0 0-7,0 0 2,1 11-5,-1-11 2,11 3-4,-11-3-1,16 2 0,-16-2-8,20-2 8,-7 2-9,2-1 0,1 1 4,2-2-4,2 1 1,-1 1 0,3 0 1,0 0-37,-2 0 1,3-1-23,0 2 6,-1-1-22,-2 0 18,2 0-23,-2 0 25,0 1-14,-2-2 29,-3 1-17,-1 0 27,-14 0-15,24 0 33,-24 0-32,17-2 17,-17 2-19,12-2 27,-12 2-16,0 0 7,11-5-13,-11 5 27,0 0-17,0 0 25,-4-13-20,4 13 8,-9-9-1,3 4 10,6 5 8,-12-13-5,6 7 15,0-1 8,-1 0 15,1-1 13,0 2 1,6 6 25,-9-13-25,9 13 6,-10-9 16,10 9-25,-6-8 9,6 8-24,-5-8 8,5 8-16,0 0 23,0 0-3,0 0 6,0 0-6,-8 10 11,8-10-16,-1 22 24,-2-5 43,3 2-15,-1-1-3,1 5 15,-1 0-51,0 1 12,1 2-40,-2-2 35,4 2-45,-2-3 23,1 3-96,0-3-47,3-2-42,-2-2-46,2 0-109,1-2-71,1-2-185,1-1-159,2-2-923,0-2-1308</inkml:trace>
  <inkml:trace contextRef="#ctx0" brushRef="#br0" timeOffset="60507.73">25220 4894 560,'0'0'660,"9"-10"-88,-9 10-22,9-6-93,-9 6-35,0 0-70,10-7-48,-10 7-44,0 0-12,0 0-14,0 0-4,6 7-5,-6-7 1,-5 13-25,1-4-24,-1 2-26,-1 0-5,-1 2-11,0 1 0,-3-2-4,2 2-37,-1-1 3,-1 1-32,1-3 2,1 1-9,-2 0 2,0 0-18,1 0 1,0-3-15,1 1-3,0-1-8,1-1 4,1-1-16,0 0 8,6-7-13,-11 14 10,11-14-8,-6 10 10,6-10-12,-6 8 2,6-8 5,0 0 6,0 0-4,1 12 4,-1-12-15,11 3 6,-11-3-10,17 5 11,-17-5-11,22 4 6,-8-1-16,4-1 6,-2-1-23,4 1 11,-2 1-17,4-2 17,-1 2-14,2-3 14,2 2-23,-4-2 18,2 2-20,-1-1 26,-4 1-21,2-2 26,-4 0-20,0 0 27,-1 0-19,-1 0 27,-3-2-20,3 1 24,-14 1-20,17-2 20,-17 2-22,15-2 27,-15 2-22,12-3 15,-12 3-25,0 0 20,11-6-17,-11 6 12,0 0-5,0 0 20,0-12-19,0 12 26,0 0-25,-8-9 25,8 9-25,-7-9 23,7 9-13,-7-8 19,7 8-15,-11-10 30,11 10-8,-9-13 27,9 13-6,-11-8 18,11 8-10,-9-9 15,9 9-18,-7-6-3,7 6-15,0 0-4,-9-7-4,9 7 1,0 0 41,0 0-44,-6 10 7,6-10 2,0 12 2,0-12-7,0 20-2,2-8 8,-2 0-19,0 1 3,0 0 32,2 2-48,0 1-3,-2 2-49,0 2 1,0 3-43,2 0-57,-2 1-77,0 2-60,-2-2-148,0 2-128,0-1-147,0 0-812,-6 3-1154</inkml:trace>
  <inkml:trace contextRef="#ctx0" brushRef="#br0" timeOffset="61226.08">23474 5843 425,'-5'-6'729,"5"6"-106,0 0-39,0 0-58,0 0-40,0 0-73,0 0-35,0 0-67,0 0-16,-5-8-37,5 8-4,-8 6-44,8-6 3,-14 11-41,8-5 4,-2 2-26,2 3-21,-3-1-19,1 0-12,3 1-11,0 0-15,0-1-11,1-1 21,0 3-51,4-12 37,-1 19-55,1-19 45,3 21-47,3-10 54,0 1-50,3 2 40,2-4-50,2 3 52,3 0-54,2 0 44,1-1-51,0 1 32,5 0-39,1 0 39,0 0-41,0 0 50,0 0-47,1 1 54,-2-2-57,0 2 43,-6-3-53,1 0 8,-1-1 5,-5-1 9,-2-1 3,1 1 0,-4-1 3,-1-2 15,-2 1 53,-5-7-36,7 13 33,-7-13-25,-2 12 30,2-12-38,-11 14 24,3-8-40,-2-1 18,-4 2-27,0-2 11,-3-1-17,-3 1 31,1-2-35,-6 0-4,0-2-19,1-1 19,2 0-81,-5-1 10,1-2-69,1-1-40,2-1-44,0-3-79,1-1-95,3-1-154,1-3-121,3-2-140,2-2-592,2-1-1009</inkml:trace>
  <inkml:trace contextRef="#ctx0" brushRef="#br0" timeOffset="61483.01">23537 5874 560,'0'0'779,"9"-6"-138,-9 6-60,11-7-56,-2 3-95,5 1-37,0 1-70,7-1-17,2-1-52,2 1 1,2 1-39,4 0-1,0 1-36,4-2 16,-3 2-36,0 0 3,-1-1-48,-2 1-5,-2 0-39,-4 1 1,-1 0-29,-2 0 4,-2-3-22,-3 3 7,0 0-15,-1 0-6,-3 0-59,-11 0-19,19 0-64,-19 0-30,16 0-94,-16 0-109,12-2-99,-12 2-89,0 0-182,0 0-502,13 0-847</inkml:trace>
  <inkml:trace contextRef="#ctx0" brushRef="#br0" timeOffset="62681.46">25838 6014 406,'0'0'584,"0"0"-79,0 0-40,-2-10-20,2 10-31,0 0 6,0 0-11,0 0-41,0 0 13,-4-9-56,4 9 13,0 0-43,0 0-4,0 0-32,0 0-34,0 0-17,0 0-2,0 0 15,0 0 22,-3 9-49,3-9 20,0 17-29,0-17 3,0 23-52,2-9 38,-2 3-82,0 2-92,1 0 0,0 0 0,0 0 0,1 1 0,0 0 0,-2 0 0,2 1 0,0 2 0,-2-3 0,0 0 0,2-4 0,-1 2 0,0 1 0,0-4 0,-1 0 0,3-2 0,-3-3 0,2 2 0,-2-12 0,0 20 0,0-20 0,0 16 0,0-16 0,0 12 0,0-12 0,0 0 0,0 17 0,0-17 0,0 0 0,0 0-197,0 0-261,0 0-58,0 0-124,0 0-101,0 0-194,0 0-557,0 0-1119</inkml:trace>
  <inkml:trace contextRef="#ctx0" brushRef="#br0" timeOffset="63579.02">27467 5902 866,'0'0'754,"-9"-4"-71,9 4-85,0 0-69,-11-4-68,11 4-71,0 0-57,0 0-75,0 0-11,-13 0-38,13 0 6,0 0-37,-10 11-3,4-4-42,3 1 5,-3 1-28,1 1-5,-1 1-13,1 2-19,0 2-1,-1-4-15,3 2-9,-1 1-5,2-3-6,0 0-10,0 0-1,2-11-3,-2 21 1,2-21 0,2 20 0,-2-20 5,6 17 2,-2-8-4,1-3-10,3 1 3,0-1 8,3-1-5,0 1-2,3 0-5,1-2 3,2 0-5,0 2-1,1-1-5,5-2-1,-2 4-2,0-2 5,2 0-6,-1 0 6,-4 1 8,0-1-20,-2 1-2,0-2 1,-1 3-1,-1-2 4,-1 0 1,-1 2 0,-3-2 2,-1 0 11,-1 2-9,-1 1 10,-6-8 13,5 9 4,-5-9 11,1 12 12,-1-12-8,-6 10-5,6-10 1,-15 10-13,7-4 5,-5-1-1,0-1-4,-2 1-6,-3-1 20,0-1-29,-2-1-6,-1-2 3,-1 2-3,0 1 2,1-3 0,-3-3-19,-1 1-21,0-1-45,3-1-46,1-1-48,1 0-86,2-3-81,2 1-138,1-2-183,3-1-158,3 0-745,3-4-1202</inkml:trace>
  <inkml:trace contextRef="#ctx0" brushRef="#br0" timeOffset="63906">27585 5939 212,'0'0'942,"0"0"-195,6-5-89,-6 5-66,0 0-73,15-5-36,-15 5-66,21-2-21,-8 0-56,3 1-14,5 0-30,-2 0-17,4-1-25,4 2-18,0-3-16,2 3 2,0-1-24,1 0-15,-1-1-15,0 1-12,1 0-7,-2 0-10,-4-1-80,1 1-59,-4 1 0,-2-1 0,-2 0 0,-1 1 0,-1-2 0,-3 2 0,-12 0 0,22-1 0,-22 1 0,18-2 0,-18 2 0,13-1 0,-13 1 0,0 0 0,16-1 0,-16 1 0,0 0 0,0 0 0,0 0 0,0 0 0,0 0-11,0 0-450,0 0-98,-8-12-134,8 12-138,-14-1-948,14 1-1477</inkml:trace>
  <inkml:trace contextRef="#ctx0" brushRef="#br1" timeOffset="68093.51">9441 8234 359,'0'0'679,"0"0"-101,0 0-40,0 0-41,0 0-27,0 0-56,0 0-40,0 0-31,-13-1-44,13 1-15,0 0-16,0 0-16,0 0-22,0 0-22,0 0-24,4-12-21,-4 12-7,7-7-21,-7 7-17,11-10-2,-11 10-7,17-9-8,-8 5-3,2 0 3,0-1 34,1 0-47,4 0 26,-3 1-39,2 1 20,-2-1-46,-1 3 35,1 0-64,0 1 32,1 2-43,-2 2 35,-1-1-38,-1 5 26,1-2-33,-3 4 31,-1 0-32,-3 1 30,-2 0-32,-1 0 34,-1 3-5,-2-1-8,-1 2 1,-3 1-1,-2-2-2,-1 4-4,-1-1-34,-1-3 37,-1 1-34,1-1 36,-2-1-32,1-1 34,2-2-28,0-1 17,0 0-24,2-3 27,0 1-28,1-2 36,7-5-41,-12 8 37,12-8-33,0 0 26,-13 6-35,13-6 36,0 0-38,0 0 31,0 0 1,6-10-35,-6 10 38,12-4-1,-3 1-4,0-1-1,4 1-2,-1-1-6,3 3 6,-1 0 0,1 0 3,3 2-6,0 0 1,0 2 0,-3 3 5,3-3-31,-3 5 39,1 1-31,-3-1 38,-2 2-35,0-1 13,-2 2-4,-1 0 34,-2 1-34,-2-3 37,-2 1-37,-2-10 31,-2 21-29,-2-10 39,0-2-38,-4 1 36,0 0-35,-2 0 37,-4-1-29,1-1 38,-2-1-35,-2-1 35,-3 0-30,-2 1 31,4-5-35,-2 1 31,-2-2-33,3 0 31,-2-1-44,0-1 33,1 0-36,1-3 39,-1 0-39,0 0 7,0-4-66,4 3 11,0-4-81,1 1-39,2-1-78,1-1-121,1 1-125,0 0-220,1 1-248,2-2-572,3 2-1183</inkml:trace>
  <inkml:trace contextRef="#ctx0" brushRef="#br1" timeOffset="69302.23">14701 8397 35,'0'0'751,"-11"-4"-142,11 4-88,-9-5-13,9 5-45,0 0-29,-12-6-39,12 6-33,0 0-44,-8-6-33,8 6-20,0 0-12,-4-11-22,4 11-12,0 0-11,4-10-16,-4 10-21,13-10-17,-13 10-16,18-9 17,-9 5-20,5 0 30,-1 1-39,4-1 14,-1 3-49,-2-1 12,0-1-61,0 3 32,-1 5-48,1-4 24,-1 4-40,-2-1 32,3 3-37,-5 3 36,-1 0-6,-2 2-36,-2 0 42,-4-1-48,0 2 43,0-1-47,-4 3 39,-2-1-39,-2 0 36,-1-1-37,-3 2 31,-1-2-31,2 0 27,-3-1-50,3-3 32,-1 1-42,1-3 29,0 1-33,0-2 24,5-1-21,-2-1 50,8-4-45,-13 8 48,13-8-52,0 0 51,-11 3-55,11-3 58,0 0-46,0 0 60,9-4-59,-9 4 49,14-6-42,-14 6 41,17-5-45,-5 3 48,1 0-38,3 0 38,1 1-35,2 1 40,2 0-55,-2 1 59,3 1-49,-3 2 47,3 0-47,0 3 46,-1 0-46,-4 1 53,-2 1-51,-2-1 53,-1 0-47,-1 2 47,-5-2-31,-2 1 48,1 1-14,-5-10 26,4 17-24,-4-17 32,-9 17-31,4-10 31,-3 1-39,-2 1 31,-3-1-21,-2 0 33,-1-2-33,-4 2 27,0-2-44,-3 0 30,0-1-43,-3-1 2,2 0-10,-3-1 0,1-1 0,3-1 0,-1-1 0,2 0-26,1 0-122,1-2-10,2-1-133,-2 0-117,4-2-183,3 0-264,1-2-949,1 0-1505</inkml:trace>
  <inkml:trace contextRef="#ctx0" brushRef="#br1" timeOffset="70217.99">22740 8300 809,'0'0'805,"5"-8"-69,-5 8-76,8-6-3,-8 6-37,8-9-66,-8 9 6,8-6-71,-8 6-11,0 0-92,9-8-30,-9 8-80,0 0-34,0 0-50,11 6 35,-11-6-83,7 12-144,-7-12 0,4 20 0,-3-7 0,-1 2 0,0 3 0,0-1 0,0 1 0,0 2 0,-1-2 0,1 0 0,-2 0 0,2-2 0,-1 1 0,0 0 0,-1 0 0,1-4 0,0-1 0,0 0 0,-1 0 0,2-12-539,-1 18-101,1-18-143,-3 16-162,3-16-726,0 15-1341</inkml:trace>
  <inkml:trace contextRef="#ctx0" brushRef="#br1" timeOffset="70657.21">23155 8652 806,'0'0'875,"10"-5"-116,-10 5-106,9-5-69,-9 5-82,10-4-102,-10 4-83,0 0-52,9-3-42,-9 3-17,0 0-13,0 0-9,0 0-8,0 0-26,0 0-27,0 0-31,4 8-5,-4-8-16,0 0-12,-6 6-10,6-6-4,-9 3 33,9-3-56,-12 4 39,12-4-53,-15 1 38,15-1-47,-17 0 44,17 0-54,-17-1 37,17 1-42,-15-4 57,15 4-59,-11-5 47,11 5-52,-10-10 44,10 10-48,-4-11 47,4 11-46,4-12 53,-4 12-42,10-11 55,-10 11-36,13-12 47,-3 9-38,-1-1 48,-9 4-27,23-2 40,-23 2-46,21 1 54,-8 2-36,0 1 33,1 3-38,-2 2 28,-2 0-41,1 2 35,-2 1-41,-1-1 29,1 1-34,-3 3 28,-2-4-28,0 1 21,-3 0-31,0-1 29,-2 1-33,-1-2 29,-4 4-37,-1-4 16,-3 2-85,-2-2-21,-2-1-74,-1 2-41,-3-2-113,0 0-88,-1-2-175,2-2-136,-2-1-191,1 0-543,1-2-1075</inkml:trace>
  <inkml:trace contextRef="#ctx0" brushRef="#br1" timeOffset="71122.4">23499 8397 490,'-7'-10'721,"7"10"-115,-4-9-38,4 9-41,0 0-67,-2-13-50,2 13-43,0 0-4,6-13-21,-6 13-17,10-5-3,-10 5-45,19-5 15,-19 5-56,23-3 19,-10 3-22,0 3-25,4 0-27,-3 1-36,1 4-24,-2 0-27,0 3-15,-3 0-8,-1 1-18,-2 0-7,0 1-4,-5 3-38,-2-3 33,-1-1-40,0 3 34,-3-2-34,-2 0 28,-2 0-32,0 0 41,-1 0-34,-1-3 19,0 1-32,0-2 31,0 2-32,-1-4 36,4 1-36,-1-3 30,-1 2-37,3 0 33,6-7-30,-9 8 30,9-8-29,-8 7 40,8-7-19,0 0 42,0 0-30,4 14 31,-4-14-37,10 3 23,-10-3-33,18 4 34,-18-4-41,24 1 30,-9-1-35,5 0 8,-1 0-73,1-1-11,2 0-89,-3-2-32,2 2-95,-1-1-101,-2-2-126,1 1-131,-2 0-140,1-1-754,-3-1-1199</inkml:trace>
  <inkml:trace contextRef="#ctx0" brushRef="#br1" timeOffset="71642.9">24297 8657 530,'-10'-8'773,"10"8"-116,-9-9-42,9 9-97,-10-8-49,10 8-71,-9-5-24,9 5-55,-9-7-36,9 7-35,-9-5-41,9 5-30,-10-2-28,10 2-11,0 0-14,-14-2-19,14 2-17,0 0-9,-18 2-14,18-2-11,-12 2-5,12-2-3,-15 3-5,15-3-4,-14 2-11,14-2-5,-18 1 3,18-1-8,-17 2-2,17-2 0,-19 0-5,19 0 2,-15 0 5,15 0-6,-14-1-1,14 1-3,-9-2-5,9 2-3,0 0 1,-7-9 7,7 9-5,0 0 7,7-8 12,-7 8-3,11-7 16,-11 7 53,18-5-40,-18 5 55,21-2-36,-9 3 43,-12-1-38,27 3 28,-13 1-39,3 2 38,-3 0-40,4 5 31,-5-3-53,-1 3 25,-1-1-38,-2 2 36,-2 3-46,0-4 30,-5 1-36,-2 1 30,-1-1-38,-3 2 28,-2-2-63,-2-1-14,-1 1-102,-1 0-32,-3-3-111,0 0-96,-1-1-153,0 0-211,0-1-222,3-2-476,0-3-1070</inkml:trace>
  <inkml:trace contextRef="#ctx0" brushRef="#br1" timeOffset="72219.8">24577 8374 316,'-6'-9'744,"6"9"-124,-8-14-51,8 14-39,-4-12-45,4 12-57,-1-12-45,1 12-24,1-12-44,-1 12-37,7-11-15,-7 11-15,13-10-15,-3 7-7,0-2-18,2 5 23,1 0-61,4 0 28,0 0-76,0 5 22,-1-2-63,0 4 19,0-1-55,-4 2 29,-1 4-7,-1-2-18,-4 2-6,-2 0-43,-1 1 34,-3-1-33,-3 1 34,-1 0-42,-2-1 31,-4 2-56,1-2 34,-2-2-56,-1 0 32,0 0-52,0-2 36,0 1-37,2-3 48,0 1-40,2-3 63,8-4-41,-12 7 47,12-7-46,-9 5 62,9-5-61,0 0 48,0 0-43,0 0 50,0 0-46,13-7 48,-13 7-42,16-4 47,-5 3-31,1-2 45,0 0-46,5 2 52,1 1-45,0 0 57,2 1-57,-1 2 57,4 1-55,-2 0 38,-1 3-41,0-2 45,-4 2-57,-2 0 46,0 1-39,-2 0 56,-5 1-58,1-3 23,-4 4 46,-4-10-39,2 14 45,-2-14-39,-6 14 44,-2-7-40,-1 0 33,-1 0-46,-4 1 33,1-4-33,-3 2 21,0 0-37,-3-4 28,2 2-30,-2 0 23,2-2-67,0 0 12,-2-2-64,5 1-16,-2-2-99,3 1-87,0-3-103,2 1-202,2-2-182,9 4-830,-10-8-1274</inkml:trace>
  <inkml:trace contextRef="#ctx0" brushRef="#br1" timeOffset="72881.91">25262 8188 335,'-6'-7'740,"-2"1"-117,8 6-49,-10-12-70,10 12-30,-7-10-72,7 10-20,-5-10-44,5 10-19,0 0-45,1-14 10,-1 14-28,9-10-1,0 6-9,0-1-1,4 2-27,1-1-23,3 1-2,-1 0 22,3 2-50,-2 0-17,1 1-29,-2 0-24,0 1-19,-5 0-17,3 2-11,-1 1-9,-4 2-5,0 1-5,-2 1 26,-3 3-38,-2-1 24,-2 3-32,-2 0 31,-2 3-37,-4 2 25,-1 0-7,-1 0-4,-1 0 0,-1 0-6,1 2-1,-1-3-28,0 0 27,2 0-33,1 0 34,1-2-36,3-1 33,1-1-29,2 0 36,2-13-31,1 21 29,4-10-46,0-3 30,3 2-39,4-1 22,-1-2-28,3-1 45,1 0-39,3-3 37,-2 2-33,4-4 39,-3 2-32,2-4 38,1 1-33,0-3 39,-1 0-34,1 0 37,-2-1-33,-1 0 38,-1-1-34,-2-1 29,-3 2-29,0 1 34,-2-2-32,-9 5 32,15-7-34,-15 7 29,12-6-36,-12 6 28,0 0-31,0 0 37,0 0-37,0 0 38,0 0-29,0 0 31,-4 13-33,-1-3 65,-2 3-8,1 4 40,0 1-52,-1 6 42,1-2-43,-2 7 37,3-1-42,1-2 16,2 2-38,-1-2 0,0 2 0,2-2 0,-2 2 0,1-2 0,2-2 0,-4-1 0,1 0 0,-1-3 0,-1-1 0,-3-3 0,-2 1 0,-2 0 0,-2-5 0,0 1 0,-4-2 0,0-1 0,2-5 0,-1 2-239,-3-5-410,-3 2-273,3-4-1086,0 0-1764</inkml:trace>
  <inkml:trace contextRef="#ctx0" brushRef="#br2" timeOffset="76313.16">9982 11442 620,'0'0'667,"6"-9"-56,-6 9-38,9-11-71,-9 11-17,12-12-35,-7 2-42,1 3-51,1-3-15,-2 3-16,2-2-25,-2 1-22,1-1-11,-1-1 32,0 2-50,-5 8 23,9-15-40,-9 15 14,5-13-41,-5 13 21,4-15-48,-4 15-92,2-10-87,-2 10 0,0 0 0,-1-14 0,1 14 0,-8-5 0,8 5 0,-12-5 0,12 5 0,-20 0 0,5 6 0,1-1 0,-5 1 0,-1 5 0,0 0 0,-3 4 0,-1 2 0,0 1 0,-2 6 0,1 1 0,-1-1 0,3 2 0,-1 3 0,3 0 0,2 1 0,1 0 0,5-4 0,2 2 0,0-1 0,4-4 0,2 2 0,2-3 0,3-1 0,2 0 0,2 1 0,2-1 0,4-3 0,2 0 0,1-2 0,4-2 0,2 0 0,2-4 0,2-3 0,2 0 0,1-4 0,2-2 0,0-1 0,-2-1 0,2-2 0,0-1 0,-2-2 0,-1 0 0,-1-2 0,-3-2 0,-1 1 0,-2-3 0,-2 0 0,-5 1 0,-1-1 0,-3 1 0,-2-1 0,-3 1 0,-2 11 0,-2-19 0,-3 11 0,-3 0 0,-3 3 0,-1 1 0,-1 3 0,-3 1 0,-2 1 0,-4 3 0,-1 2 0,0 2 0,1 4 0,-2 0 0,1 1 0,0 1 0,6-1 0,0 2-323,2-1-383,1 2-180,4 2-24,2 0-786,0 2-1373</inkml:trace>
  <inkml:trace contextRef="#ctx0" brushRef="#br2" timeOffset="77588.08">9922 12506 677,'10'-5'584,"-10"5"-57,11-5-25,-11 5-43,11-7-20,-11 7-37,14-9-46,-14 9-5,14-9-63,-8 3 9,-6 6-35,13-11 13,-13 11-23,12-11-20,-12 11-23,9-12-20,-9 12-21,6-10-13,-6 10-20,3-12-15,-3 12 53,0-12-54,0 12 8,-6-14-58,6 14 23,-9-11-42,9 11 34,-16-8-51,7 4 35,-3 2-41,-2 0 31,1 2-38,-2 2-2,-1 0-1,-4 4 1,1-1-3,-1 2 2,-2 3 1,4-1-1,-1 4-1,-1-2-7,4 1 2,-2 1-2,5 1-6,3-3 4,1 0-3,3-1 3,2 2-2,2-3-1,2-9 2,1 20 13,-1-20-18,9 14 1,-1-7 1,2-1 0,0-2-4,4-1 2,3 2-4,-3-4 2,2 0 11,2-2-13,0 0-3,1-2-5,-1-1-3,0 1-3,1-2 4,-2-1 0,1 0 4,-3-1-2,0 2 6,-2-2 10,1 2-6,-5-2-1,0 2 3,-1 0 0,1 1 0,-9 4 4,11-8-5,-11 8 0,12-5-7,-12 5-5,0 0 2,0 0 2,11 2 5,-11-2 7,1 12 12,-1-12 3,0 21 2,0-6 9,0 3 4,0 0 21,2 2 11,-2 2-22,2 2-44,0-2 0,-2 2 0,2 0 0,-1-2 0,-1 2 0,2-1 0,-1-2 0,0-2 0,-1 0 0,2-2 0,-1-2 0,-1-2 0,2 1 0,0-5 0,-2-9 0,1 20 0,-1-20 0,1 14 0,-1-14 0,0 12 0,0-12 0,1 10 0,-1-10 0,0 0 0,0 0 0,0 0 0,0 0 0,-2 10 0,2-10 0,0 0 0,-8-8-544,8 8-524,0 0-1003,-9-9-1836</inkml:trace>
  <inkml:trace contextRef="#ctx0" brushRef="#br2" timeOffset="78321.54">9982 13471 622,'0'0'792,"0"0"-114,0-12-39,0 12-65,0 0-58,-4-12-42,4 12-65,0 0-17,-11-8-66,11 8-19,-13 0-4,2 3-33,-2 2-22,-2 2-29,-2 1 0,-2 4-17,-2 3-23,-1 1-25,2 1-26,-1 3-13,2-1-5,1 3 11,3 1-55,0-2-10,3 2-6,3-2-28,0-1-22,6 0 0,1-1 0,2-1 0,4 0 0,4 0 0,2-1 0,1-1 0,5-1 0,3-3 0,0-2 0,3-4 0,1 0 0,0-1 0,2-5 0,0 0 0,1-3 0,1 1 0,0-4 0,2 0 0,-4-2 0,0-2 0,0-1 0,-4-1 0,1-2 0,-5-1 0,-2 1 0,-4-2 0,0-3 0,-4 0 0,-2 0 0,-2 0 0,-4-1 0,-2 0 0,-2-2 0,-4 3 0,0-2 0,-1 3 0,-5-1 0,0 5 0,-2 0 0,-1 3 0,-1 2 0,0 0 0,0 4 0,0 4 0,0-1 0,1 4 0,-1 1-271,0 0-103,0 5-98,0 0-143,3 2-133,1 4-185,3-2-582,3 3-1147</inkml:trace>
  <inkml:trace contextRef="#ctx0" brushRef="#br2" timeOffset="78885.55">9993 14616 171,'-1'-11'784,"-1"2"-122,2 9-20,-4-16-57,4 16-75,-4-19-17,4 19-40,-3-16-9,3 16-29,-2-12 41,2 12-78,-3-10-26,3 10-76,0 0-31,0 0-16,0 0 7,0 0 9,0 0 16,-7 11 10,7 1-188,0 3-83,0 5 0,-2 0 0,2 5 0,0 2 0,0-1 0,2 2 0,-2-2 0,1 2 0,0-2 0,1-1 0,0-2 0,-1 0 0,0-2 0,1-1 0,-2-3 0,1 0 0,0 0 0,1-5 0,-1 1 0,-1 0 0,0-13 0,1 20 0,-1-20 0,1 14 0,-1-14 0,2 12 0,-2-12 0,0 0 0,1 13 0,-1-13 0,0 0 0,0 0-219,0 0-555,0 0-160,0 0-1039,0 0-1717</inkml:trace>
  <inkml:trace contextRef="#ctx0" brushRef="#br2" timeOffset="79485.63">9772 15831 682,'-4'-12'740,"4"12"-54,-1-12-62,1 12-21,0 0-50,0-15-37,0 15-47,0 0-21,0-16-6,0 16-50,0 0-50,1-11-57,-1 11-52,0 0-34,0 0-17,0 0-2,0 0-8,6 11-6,-6-11-3,2 21-49,-2-10-114,0 2 0,0 0 0,0 3 0,-1 0 0,1 1 0,-1-1 0,1 1 0,0 0 0,0 1 0,0-3 0,0 2 0,0-2 0,1-1 0,-1 1 0,1-4 0,-1 3 0,1-3 0,-1-11-283,2 18-174,-2-18-77,1 14-152,-1-14-123,1 12-905,-1-12-1393</inkml:trace>
  <inkml:trace contextRef="#ctx0" brushRef="#br2" timeOffset="80089.58">10056 15891 509,'0'0'671,"-1"-16"-111,1 16-23,1-16-71,-1 16-60,3-16-31,-1 6-16,4 1-24,-2 1-7,3 0-28,0 0-6,2 0-27,2-1-5,1 2-3,2 0-26,-1 1 0,2 1-39,1 3-3,-2 1-40,0 1-26,0 1-13,-1 1-13,0 4-17,-1 0-16,-1 2 11,-1 1-29,-3 3-6,-1-2-4,-3 2-7,-1 0-7,-4 2-4,0 1-9,-2-1 1,-2 1-4,-3 0-2,0-1-4,0 3-18,-3-5-8,5 1-15,-2-3-2,0 1-7,0-1 11,1-3-27,2 1-1,-1-3 9,7-5 10,-10 10-8,10-10 7,0 0 18,0 0 9,0 0-11,0 0 3,0 0 9,0 0 15,14-1-11,-14 1-4,16-7 8,-5 4 7,-1-1-2,2 0 0,3 0 2,1 1 9,0 0-10,1 2 5,-2 0-2,0 1 3,1 0 0,-3 1 4,2 1 5,-4 1 8,2 0 7,-1 3 2,-3-1 4,1-2 10,-3 4 11,-1 0 15,-1 1 8,-5-8 4,4 12 10,-4-12 20,-2 16 14,-2-8 3,-1 2 4,-1-1-5,-2-1-66,-5 1-59,2 1 0,-3-1 0,0-1 0,-4 1 0,0-2 0,-1 0 0,0-1 0,2-2 0,-2 2 0,1-2 0,-1-2 0,0 0 0,2 2 0,-2-4 0,3 0 0,0-1 0,0-2-116,1 0-403,1-1-149,-1-1-204,1-4-1024,2 2-1623</inkml:trace>
  <inkml:trace contextRef="#ctx0" brushRef="#br2" timeOffset="82007.34">5806 13566 520,'0'0'631,"0"0"-89,0 0-44,0 0-74,0 0-18,14-2-17,-14 2-37,0 0-4,0 0-8,1 13-40,-1-13 5,-6 15-32,-2-7-1,1 4-34,-2 0-16,-5 2-37,1-1-3,-4 4-24,2-3-16,-6 3-14,0-2-17,0 1-7,-2-1-19,-1-1-2,1 0-16,4-3 3,-2-2 4,1 1-10,2-2-9,-2-1-2,4 0-3,0-3-4,-1-1-13,0-1-7,3 0-5,-1-2-7,0-2-3,-1 0-1,1-3-4,-2 0 0,3-2-3,-1 0-1,2-3-5,-2-2 4,2-1 13,0-1-11,4 2-5,0-2 1,2 2-5,0-4 4,2 2-6,1 0 2,2 0-1,2 1 1,0 2 1,1-2-2,2-1-4,2 4 2,1-2-2,3 2 1,-1 1-3,2 2 7,1 2 0,1 1 2,1 3-2,1 1-11,-1 1-11,3 3-6,0 3-6,3 0-8,-1 4-8,0 2-8,2 2-6,-1 2-10,2 3 13,-1 1-15,-1-2 9,0 1-19,2 1-5,-3-1-2,0 0 5,1-2 2,-1-2 6,-2-2-4,-2-2 3,3-1 17,-3-2 8,1-2 19,1-3 4,0 1 6,1-3 10,-2-2 3,1 0 3,3-2 5,1 0 1,1-7 7,0 3 11,1-4 13,-1 0 33,2-4-4,-2-1 29,-3-1-24,0-3 55,-5 1-31,0 1 29,-4-2-20,-3-3 4,-1 5 6,-3 0 7,-2 1-4,-1 1-3,-4 0-16,0 1-12,-3 2-15,-1 1-2,-3 3-19,-1 0-5,-1 3-8,-2 3-1,-1-1-6,1 3-2,-3 3-6,2-1-29,-6 2-58,3 4-73,-2 0-49,3 1-124,0 0-123,2 4-191,1-3-156,6 2-736,-2 0-1171</inkml:trace>
  <inkml:trace contextRef="#ctx0" brushRef="#br2" timeOffset="82894.74">7995 13556 622,'0'0'796,"-3"-9"-89,3 9-61,0 0-58,-2-14-60,2 14-73,0 0-83,-5-8-45,5 8-20,0 0-16,-15 2-29,15-2-9,-17 10-39,4-2 8,-4 2-34,-2 3-16,-1 4-20,-5 2-15,-1 3 13,-4-2-53,2 2-4,-1-1-22,1 1-12,0 0-7,4-5-9,0-1-3,1 2-9,0-3-4,5-3 0,-1-1-8,1 1-4,2-2 2,0-3-3,4 0-4,-1 0 3,0-6-5,3 1-4,10-2 9,-19 0-12,19 0-3,-16-4 0,9-3-5,0-1 4,3-2-6,1 0 0,1-2 3,1-1-2,1 0 1,1-4-1,1 0 1,1-1 1,1 1-3,3-1 1,1 1-2,1 1-1,2 0 2,1 1 0,1 1 8,2 2-11,-2 4 3,4-1 0,-2 5-5,2 0-16,1 3 0,0 1-11,0 2-2,1 3-2,2 0 2,0 4-4,1-1 1,-1 4-1,2 0 7,-1 5 8,1-3-1,-3 3-2,1 0-6,-2 0-11,-2-1 12,-1-1-15,0-2 9,-1 1-16,0-2 2,-1-1 13,0-2 2,-1 0 7,1-3 6,0 2 2,1-5 3,1 3 14,-2-2-10,3-2 25,-4-2-20,2 3 23,-1-3-22,2 0 24,0-3-20,0 1 25,1-2-23,-3-2 21,0 3-20,2-4 27,-4 0 10,1 1 23,-3-2 8,-1 0-7,0-1 20,-4 2 7,-1-3 18,-1-2-15,-2 2-11,-1-1-2,-3-2-2,-2-1-6,-2-1-4,-5-1 7,1 1-7,-6 0-9,2 1-10,-7-1 5,4 2-14,-2 2-5,-1 1-5,2 3-5,-3-1-8,3 4 2,1-1-8,0 2-43,1 0-48,1 3-43,1 0-61,2 3-38,-1 0-112,1-1-82,3 2-133,-3 1-108,4 1-180,2 0-532,0 0-982</inkml:trace>
  <inkml:trace contextRef="#ctx0" brushRef="#br2" timeOffset="84396.9">11903 13697 399,'0'0'685,"0"0"-105,0 0-53,-10-6-56,10 6-38,0 0-34,0 0-59,-3-8-21,3 8-58,0 0-25,3-8-18,-3 8 1,10-7-42,-3 1 7,5 2-26,1-3 20,3 2-5,1 0 3,2 3-41,1-3-1,2 3-17,-2-1-6,1 3-19,-1 0-10,1 0-13,-1 2-12,-3 0-16,-1 3 0,0-2-9,-4 4-1,0 0-8,-3 1 9,1 1 2,-7 1 1,-3-10-6,0 22-5,-3-8-4,-7 3-2,-3 2 0,-3 1-3,-2 2-5,-6 2-1,-1 0-6,-2-2 1,5-2-6,0-1 12,1-1-7,0 0-1,4-5 0,3 0-1,-2-1-3,5-2 1,2-2-4,-1-1 1,3-1 2,7-6 2,-8 11 11,8-11-1,0 0 3,7 6-2,-7-6-13,16 3 10,0-5 4,-3 1-15,7 0 11,6-1-8,3-1 18,-3-2-3,8 0 38,2 0 10,-2 0 16,1 0 14,0-2 12,-2 2 5,-1 0-2,-5 1-4,-1-1-80,-3 0-24,-5 2 0,0 0 0,0-1 0,-5 2 0,-4 0 0,3-1 0,-1 1 0,-11 2 0,14-5 0,-14 5 0,11-1 0,-11 1 0,11-2 0,-11 2 0,0 0 0,11-5 0,-11 5 0,0 0 0,0 0-336,0 0-146,0 0-136,0 0-160,0 0-233,0 0-562,0 0-1219</inkml:trace>
  <inkml:trace contextRef="#ctx0" brushRef="#br2" timeOffset="85228.91">14071 13617 608,'6'-5'623,"-6"5"-72,9-10-17,-9 10-61,8-9-17,-8 9-54,8-9-34,-8 9-31,7-9-41,-7 9-6,4-9-9,-4 9-11,0 0-20,8-11-23,-8 11-17,0 0-48,0 0-15,0 0-25,0 0 0,0 0 9,-9-4-3,1 8-18,-4 1-4,1 3-8,-7 0 9,3 3-10,-8-1-10,0 4-8,-4-1-10,0 2-5,-1-3-12,1 3-7,-7 1-11,7-3-4,-2 0-13,0 0 2,4-1-4,-2-1-1,6-3-5,2 1 11,-2-3-3,3 3-8,4-6 0,-2 2 12,3 0-13,2-3-3,-3-2-4,14 0 0,-17 2-10,17-2-3,-16-4-11,16 4-2,-9-10-22,9 10 34,-7-17-31,7 17-7,0-20 3,3 8 9,1-2 4,0 2 4,3-1 4,-1 2 3,2-1 3,1 2 4,2 0 1,0 1 1,-2 1 0,0 3 4,3 3 0,-1-1-3,-11 3 5,22 1-14,-9 3 15,1-1-2,1 4-9,-1 1-4,0 3-7,2 2-7,-1 1-4,1-1-9,-3 1-3,3 0-6,-1 1 14,0-2-15,0 0 16,1 0-8,-1-1 13,1-2-14,0-1 24,0 0-8,-1-4 16,2 1-16,-2-1 26,1-2-15,1-2 22,1-1-16,0-1 23,-2-2-17,3-1 30,-2 0-17,1-3 31,-3 0 5,0 0 13,-2-1 12,1-4 31,-1 0 4,1-1-13,-6-2 7,-1 1 13,-1-2-12,-3 1 8,-1-1 5,-2-1-10,0 1-5,-4 0-11,-1 1 1,-3 1-17,-3-2-9,-2 4-11,-1 1-10,-3 0-31,1 5 0,-1-1 0,-2 4 0,2-2 0,-3 5 0,-1 0 0,1 3-35,2-1-123,0 3-79,-2-2-80,3 4-127,3-1-147,0 2-182,2 1-1006,4-3-1477</inkml:trace>
  <inkml:trace contextRef="#ctx0" brushRef="#br2" timeOffset="86848.8">21428 13864 117,'-9'-5'621,"-1"1"-113,10 4-68,-14-4-23,14 4-33,-15-1-52,15 1 2,-14-4-6,14 4-20,-13-2-16,13 2-36,0 0-6,-14-3-30,14 3 14,0 0-19,0 0 15,-12-2-24,12 2 29,0 0 9,0 0 8,0 0-11,0 0-18,12-2-13,-12 2-25,24 0-16,-6 0-7,5 0-11,4 0-15,2 0-17,2 0-2,1 2-62,5-2-55,0 0 0,1 2 0,-1-2 0,1 1 0,-6-1 0,-2 0 0,1 0 0,-2 0 0,-2-1 0,0 1 0,-5-2 0,-3 2 0,-1 0 0,-4 0 0,0 0 0,-3-2 0,-11 2 0,21 0 0,-21 0 0,16 0 0,-16 0 0,14-1 0,-14 1 0,12-2 0,-12 2 0,0 0 0,13-1 0,-13 1 0,0 0 0,0 0 0,0 0-82,0 0-524,12 1-166,-12-1-177,0 0-876,0 0-1531</inkml:trace>
  <inkml:trace contextRef="#ctx0" brushRef="#br2" timeOffset="87443.23">23419 13813 670,'-18'2'665,"18"-2"-60,-15 1-41,15-1-53,-13 1-52,13-1-50,-10 3-21,10-3-54,0 0 0,-14 2-38,14-2 14,0 0-21,0 0 26,0 0 3,0 0-5,3 12-19,-3-12-10,17 3-27,-4-1-31,6 3 0,3-4-102,6 1-124,0 0 0,5-2 0,-1 1 0,7-1 0,-1-1 0,1-1 0,0 1 0,-1-1 0,-2-1 0,-1 1 0,-7 0 0,0-2 0,-4 1 0,-1 0 0,-3-2 0,-3 4 0,-1-2 0,-2 0 0,-3 1 0,1-1 0,-12 3 0,18-5 0,-18 5 0,14-5 0,-14 5 0,9-4 0,-9 4 0,0 0 0,0 0 0,0 0 0,0 0 0,0 0 0,-4-7 0,4 7-217,0 0-454,-17 1-137,17-1-159,-13 1-780,13-1-1433</inkml:trace>
  <inkml:trace contextRef="#ctx0" brushRef="#br2" timeOffset="88114.02">25254 13782 58,'0'0'871,"0"0"-182,-11 6-42,11-6-79,0 0-34,0 0-47,-8 6 13,8-6-54,0 0 13,8 6-12,-8-6-28,16 4-36,-2-3-42,2 1-13,5-1-24,4-1-22,4 0-26,9 0-84,1-1-172,10-1 0,0 0 0,0-1 0,-8 1 0,0 0 0,-3-3 0,-4 3 0,-3-1 0,-4 1 0,-2-3 0,-6 3 0,0 1 0,-1-2 0,-5 1 0,-2-2 0,1 2 0,-1 1 0,-11 1 0,14-5 0,-14 5 0,0 0 0,11-3 0,-11 3 0,0 0 0,0 0 0,0 0-602,0 0-182,-9-4-182,9 4-876,0 0-1554</inkml:trace>
  <inkml:trace contextRef="#ctx0" brushRef="#br2" timeOffset="88962.62">27422 13680 562,'0'0'504,"-5"-9"-34,5 9-41,-6-10-27,6 10-25,-4-11-22,4 11 3,0-11-47,0 11-21,2-13-15,-2 13-27,7-14-2,-1 8-19,2-2-4,0 3-18,3-3 7,1 3-3,3-2 1,3 2-12,-2 1-12,4-1-21,-1 2-12,3 1 3,-2 2-6,2 0-19,-4 0-17,5 2-29,-7 2-17,4 0-13,-5 0-9,-1 3 1,-4 1-10,-2-1-11,-2 0 3,-3 3-8,-3-10 23,-2 19-33,-5-9 7,-2 0-7,-3 4-2,-2-2-5,-3 0-2,2 1-14,-1-4-16,-1 3-13,3-4-2,-1 0-11,2 0-2,0-2 4,4 1 2,0-3 12,2 1 2,7-5 11,-13 7-1,13-7 1,0 0 11,0 0-4,0 0 5,0 0-1,0 0 1,11 5-4,-11-5 7,20-3 10,-6 3-10,-1-1 4,3 1-8,6 1 11,-2 0-3,3 2 5,4 1 1,-4 3-1,1-1-16,1 1 15,0 5 1,-2-3 4,-4 3-6,-1 1 2,-1-1 2,-4 1 2,-3-1 5,-2 0 14,-2 1 10,-2-1 23,-4-12-3,0 20 12,-4-8 3,-2-3 1,-2 2-2,-2 0 4,-2-1 24,-5-2 11,-4 1-4,3-2-5,-5 1-41,-3-2-55,1-3 0,-3 1 0,-3-1 0,2-1 0,-1 0 0,-1-2 0,2 0 0,1-2 0,0 0 0,1 0 0,1-1 0,1 0 0,2-1-64,6-1-206,-2-2-107,4 3-110,-1-4-174,5 2-208,1-3-858,3 2-1408</inkml:trace>
  <inkml:trace contextRef="#ctx0" brushRef="#br2" timeOffset="89598.5">29536 13779 672,'0'0'623,"-12"0"-58,12 0-39,0 0-38,-14 3-48,14-3-10,0 0-13,0 0-19,-11 2-22,11-2-5,0 0 8,0 0 3,0 0-8,0 0-21,0 0-21,0 0-27,15 5-26,-15-5-27,28 0-23,-9-1-229,4 1 0,7-2 0,0 0 0,9 2 0,3-2 0,7-1 0,1 0 0,1 1 0,-2 0 0,-1-3 0,-1 2 0,-9 0 0,-1-1 0,0 1 0,-3-1 0,-8 1 0,0 0 0,-3 0 0,-3-1 0,-3 1 0,0-1 0,-4 2 0,1 0 0,-14 2 0,19-4 0,-19 4 0,18-4 0,-18 4 0,11-4 0,-11 4 0,10-3 0,-10 3 0,0 0 0,8-6 0,-8 6 0,0 0 0,0 0 0,0 0 0,0 0 0,-12-1-991,12 1-317,-15-3-550,15 3-1575</inkml:trace>
  <inkml:trace contextRef="#ctx0" brushRef="#br0" timeOffset="97881.42">1804 13179 938,'0'0'744,"13"-8"-73,-13 8-60,9-7-59,-9 7-37,7-7-71,-7 7-44,0 0-40,12-7-42,-12 7-32,0 0-35,7-5-40,-7 5-46,0 0-4,0 0-19,0 0 4,9 6-18,-9-6-5,0 0-5,3 16-14,-3-16-6,1 17-14,2-5-12,-3 0-3,1 1-7,0-1-5,0 1-3,1 2-13,0 0-5,1 1-6,1-2-4,-2 1-8,2-2 0,0 1-4,0-1-6,2 1 1,-2-5-7,0 2-16,1-2-36,0 1-28,-5-10-49,10 14-36,-3-8-66,-7-6-84,13 9-81,-2-7-101,-11-2-76,17 2-60,-17-2-200,25-5-498,-12 1-931</inkml:trace>
  <inkml:trace contextRef="#ctx0" brushRef="#br0" timeOffset="98395.27">2206 13234 501,'0'0'728,"-8"-9"-99,8 9-36,-6-10-45,6 10-90,-5-10-28,5 10-59,-4-11-56,4 11-53,-1-11-33,1 11-38,3-11-20,-3 11-20,6-13 1,-6 13-17,13-12-17,-13 12-9,13-7-8,-13 7-16,15-2-13,-15 2-6,14 2-6,-14-2-3,12 7-1,-12-7-2,11 14 1,-11-14 0,4 17-5,-4-17-1,0 20-12,-3-10 5,1 2-18,-2-2 4,-1-1-10,1 3 5,-1-4-11,0 1 9,5-9-14,-9 15 21,9-15-15,-8 12 16,8-12-14,-5 9 11,5-9-16,0 0 10,-5 8-26,5-8 16,0 0-22,0 0 15,0 0-14,0 0 14,5-6-11,-5 6-2,10-6 0,-10 6 12,12-6-11,-12 6 1,14-5-1,-14 5 5,18-5-4,-18 5 2,19-1-2,-19 1 3,16 0 1,-16 0 4,19 1 28,-19-1-40,16 5 12,-16-5 20,14 8-12,-14-8 6,9 10 12,-9-10-2,4 10 22,-4-10-4,0 12-1,0-12 1,-4 14-8,4-14-19,-7 15 24,2-8-7,-2-1-2,0 1-7,1-1-3,-2-1 0,-2 2-5,1-2-7,0 0 11,9-5-21,-18 10-28,18-10-54,-20 5-41,20-5-68,-17 4-85,17-4-84,-14 1-151,14-1-147,-14-1-108,14 1-700,-8-7-1086</inkml:trace>
  <inkml:trace contextRef="#ctx0" brushRef="#br0" timeOffset="98725.42">2354 13080 824,'0'0'756,"2"-12"-93,-2 12-76,2-11-59,-2 11-58,3-11-65,-3 11-64,4-7-42,-4 7-27,6-8 8,-6 8-50,13-5 10,-13 5-25,17-2 1,-17 2-8,20 2-1,-9 1-13,3 4-4,-1 0-9,0-1-15,-1 3-23,2 1-1,0 2 5,-3 1 1,2 2-15,-2-1-127,-1-1-6,0 0 0,-3 1 0,0 0 0,-2 1 0,-1-1 0,-2 1 0,-2-2 0,0 0 0,-2 2 0,-1 0 0,-3 1 0,-1-2 0,0 1 0,-3-3 0,0 1-233,-3 1-294,-2-2-180,-1 3-235,-1-2-883,-2-3-1531</inkml:trace>
  <inkml:trace contextRef="#ctx0" brushRef="#br0" timeOffset="100162.67">17799 12388 946,'12'-10'762,"-12"10"-89,10-7-71,-10 7-64,10-8-22,-10 8-47,8-8-53,-8 8-43,8-4-41,-8 4-49,0 0-45,9-5-29,-9 5 24,0 0-32,0 0 35,0 0-41,-5 15 15,-1-5-51,1-1-13,-2 3 9,0 2-42,-2 3 15,0 1-70,-1 1-58,2 1 0,1 1 0,0 0 0,2 2 0,0-2 0,1 2 0,3-3 0,0-1 0,0-1 0,2 2 0,3-3 0,0-2 0,3 1 0,1-2 0,1-3 0,1 0 0,4-2 0,-1-1 0,3-3-291,1 0-93,1-3-93,0-2-115,0 0-111,2-1-93,-2-5-771,1 4-1213</inkml:trace>
  <inkml:trace contextRef="#ctx0" brushRef="#br0" timeOffset="100661.22">18160 12527 501,'-7'-6'803,"1"-1"-120,6 7-57,-8-10-45,8 10-82,-5-8-47,5 8-90,-1-11-36,1 11-66,3-10-6,-3 10-48,10-8 0,-10 8-41,13-6-13,-13 6-15,17-1 1,-17 1-11,23 0-10,-12 2-20,-1 3-18,0 0-8,-1 1-10,-1 1-4,-1 1-8,0 0-3,-4 2-1,1 1 0,-4-11-5,0 21 40,-1-10-55,-2-1-2,0 0-2,-5 2-8,2-2 0,-1-1-2,1-1 2,0 1-6,-1-2 4,7-7 4,-9 12 7,9-12-12,-8 9-4,8-9-4,0 0 4,-7 5-7,7-5-3,0 0-1,0 0 3,0 0-1,10-4 29,-10 4-37,12-2 2,-12 2 14,13-6-13,-13 6-7,17-2 10,-17 2 0,21-4 0,-21 4 4,18 0 12,-18 0-20,19 2 1,-19-2-2,17 2 2,-17-2 4,15 8 7,-15-8 7,9 6 22,-9-6-25,7 11-12,-7-11 14,0 11-11,0-11 6,-4 12-2,4-12 4,-11 13 22,5-6-25,-1-1 41,-3 1-45,1-1 35,-1-1-34,-2 2 25,-1-1-38,2-2 39,-2 1-41,-1-1 27,1-1-66,2 0-32,-3-2-41,14-1-41,-22 1-86,22-1-119,-22-1-184,22 1-173,-16-5-228,16 5-406,-8-11-965</inkml:trace>
  <inkml:trace contextRef="#ctx0" brushRef="#br0" timeOffset="101028.99">18468 12276 1002,'0'0'771,"-8"-11"-84,8 11-94,-8-10-51,8 10-62,-6-10-45,6 10-54,-9-10 0,9 10-58,-5-9 13,5 9-85,0 0 11,-6-10-89,6 10 15,0 0-18,0 0-55,0 0 42,1-12-29,-1 12 20,0 0-5,13 2-5,-13-2-3,15 7-14,-5-2-39,3 4-33,-2-1-49,6 4 0,-3 3 0,3-1 0,1 4 0,-2 0 0,1 3 0,-2 0 0,-1-2 0,-2 1 0,-3 1 0,0-3 0,-3 1 0,0 1 0,-3-2 0,-3-1 0,-1 3 0,-3 1 0,-5-3 0,-1 1 0,-3 5 0,-5-3 0,0 1 0,-5 2-194,-3-2-445,-4 3-273,-3-4-1116,-2 1-1789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3-19T05:41:58.074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FF00"/>
    </inkml:brush>
    <inkml:brush xml:id="br2">
      <inkml:brushProperty name="width" value="0.05292" units="cm"/>
      <inkml:brushProperty name="height" value="0.05292" units="cm"/>
      <inkml:brushProperty name="color" value="#00FFFF"/>
    </inkml:brush>
    <inkml:brush xml:id="br3">
      <inkml:brushProperty name="width" value="0.05292" units="cm"/>
      <inkml:brushProperty name="height" value="0.05292" units="cm"/>
      <inkml:brushProperty name="color" value="#008000"/>
    </inkml:brush>
  </inkml:definitions>
  <inkml:trace contextRef="#ctx0" brushRef="#br0">5545 11104 132 0,'0'0'733'0,"1"-8"-143"15,-1 8-68-15,0 0-5 0,3-10-45 0,-3 10-58 16,0 0-37-16,-3-4-41 0,3 4-30 16,0 0-41-16,0 0-40 0,-13 1-31 0,13-1-13 15,-10 6-3-15,5 0-19 0,-1 1-26 0,-1 1-15 16,2 4-22-16,-4 2-13 0,4 1-25 0,1 1-4 15,-1 7 15-15,1-2-38 0,4 3 19 0,0-1-29 16,0 4 18-16,4-2-28 0,1 5 21 0,3-3-29 16,1 2 24-16,0-3-30 0,1 2 22 0,4-3-22 15,-1-2 10-15,0 0-11 0,3 0 13 0,2-4-19 16,-1-3 26-16,-1-3-26 0,4 0 30 0,-1-3-27 16,1-2 25-16,2-2-22 0,0-5 26 0,-1-1-25 15,5-1 28-15,-3-5-30 0,5-5 33 16,-4 0-30-16,3-3 35 0,1-6-33 0,0-3 48 15,-1-3-29-15,-6 2 88 0,-2 2-51 0,-5-3 57 16,0 0-43-16,-4 1 62 0,-2 2-30 0,-4-1 52 16,-3 0-44-16,-1 3 20 0,-4-1-46 0,-5 0 33 15,-1-3-35-15,-8 1 16 0,0 1-50 0,-9 1 23 16,-5 0-12-16,3 2-40 0,-4 2-19 0,3 4 0 16,-2 3 0-16,4 2 0 0,0 3 0 0,0 2 0 15,1 0 0-15,4 3 0 0,4 1 0 0,-4 1 0 16,5 1-6-16,0-1-174 0,4 7-18 0,0-2-107 15,3 4-50-15,3 1-54 0,3 4-98 16,1 0-90-16,4 4-116 0,4 2-164 0,1 8-402 16,5-2-885-16</inkml:trace>
  <inkml:trace contextRef="#ctx0" brushRef="#br0" timeOffset="812.43">7647 12403 2 0,'-5'-9'742'0,"4"-2"-152"0,-2 3-63 16,1-2-23-16,-1 5-12 0,-1-4-30 16,3 2-55-16,-3 3 2 0,4 4-23 0,-5-11-60 15,5 11-44-15,-4-7-62 0,4 7-34 0,0 0-43 16,-10 1-24-16,5 7-26 0,1 2 3 0,-2 4-15 16,2 4 21-16,0 5-25 0,4 1-13 0,0 4-7 15,4 2-4-15,0 3 24 0,3 1-43 0,2 3 30 16,0-1-48-16,4-2 33 0,-3-7-46 0,3 2 36 15,4-4-42-15,-3-2 36 0,2-1-44 0,2-3 41 16,-1-4-46-16,-1-1 46 0,1-3-43 0,5-3 38 16,-7-3-36-16,4-2 39 0,2-3-42 0,-2-1 38 15,0-3-39-15,3-3 40 0,-2-4-35 0,3-1 44 16,-4-6-46-16,2-2 3 0,-3-3 0 16,-3 2 6-16,-1-2 13 0,-2-1 17 0,-2-3 78 15,-4 7-45-15,-2-4 41 0,0 0-60 0,-4-1 40 16,-4 1-56-16,-4-3 48 0,-4 1-21 0,-4 1-6 15,-4-5-12-15,-4 7 0 0,-2 0-5 0,3 5 8 16,-1 2-1-16,-2 1-6 0,3 4-2 0,0 3-8 16,3 3-5-16,-2 1-6 0,5 3-2 0,-2 2-5 15,0 3 6-15,1 1-26 0,2 4-44 0,0 3-119 16,2 4-57-16,0 4-86 0,9 2-54 16,-4 6-140-16,5 2-116 0,4 0-116 0,0 5-714 15,4 1-1083-15</inkml:trace>
  <inkml:trace contextRef="#ctx0" brushRef="#br0" timeOffset="1742.3">11996 14705 596 0,'-2'-8'563'0,"-1"-2"-50"15,2 3-43-15,0 0-1 0,-1 0-22 0,0 0-35 16,-1-1-13-16,2 4-61 0,1 4-23 0,-4-8-51 15,4 8-50-15,-8-7-43 0,8 7-32 0,-7 5-46 16,3 1 8-16,-1 2-52 0,1 7 32 0,-1 2-27 16,1 2 19-16,1 2-26 0,2 5 20 0,1-1-31 15,3 0 19-15,-1 3-32 0,2 0 23 0,4 4-36 16,-2-4 21-16,7-1-28 0,-3-2 20 0,2-1-28 16,-2-4 1-16,5 0 2 0,-1-7 28 15,2 0-29-15,0-2 27 0,1-5-25 0,1-4 24 16,-3-1-27-16,3-3 25 0,0-3-23 0,1-4 22 15,0-2-23-15,-1-5 23 0,4-2-24 0,-4-3 29 16,-3-4-22-16,-1 3 34 0,-1-3-9 0,-3-4 24 16,-1 4-7-16,-4 1 25 0,-2-2-6 0,-3 2-1 15,-3 1-11-15,-2-1-7 0,-6-3-3 0,-2 1-6 16,-6-2 53-16,-3 3-65 0,-4 1 0 16,2 6-1-16,0 2-11 0,-2 3 46 0,4 5-62 15,-2 0 45-15,1 5-55 0,4 2 51 0,0 2-58 16,0 2 47-16,1 4-91 0,0 1-65 0,0 3-65 15,5 2-67-15,4 5-75 0,-1 2-108 0,6 7-103 16,3-1-85-16,2 8-782 0,3-1-1019 0</inkml:trace>
  <inkml:trace contextRef="#ctx0" brushRef="#br0" timeOffset="2412.2">13810 15636 106 0,'-5'-11'715'0,"1"5"-108"0,1 0-46 16,-1 0-61-16,4 6-50 0,-5-9-83 0,5 9-19 15,-10-4-61-15,10 4-45 0,0 0-32 0,-13 6-18 16,8 0-23-16,1 8-11 0,-1 2-12 0,0 0-5 16,4 8-16-16,0 0-17 0,2 2-7 0,0 2-15 15,5 1-11-15,1 4-10 0,3 4 19 16,-1-2-36-16,6 1-9 0,-2-2-7 0,5-2-11 15,-4-7 4-15,4-2-17 0,0 0 5 0,0-5-8 16,1-3 1-16,-1 0 2 0,1-6 2 0,1-1 0 16,-3-5 1-16,2-2-3 0,2-3 0 0,-1-1-2 15,3-6 0-15,3-2 23 0,-3-4-21 0,-3-3 22 16,3-3-12-16,0-4 15 0,-6 2 11 0,-1-3 15 16,-3 0 13-16,-4-1 15 0,1-2 6 0,-6 3 8 15,-4 1-12-15,0-3 4 0,-6-2-9 16,-6-1-11-16,-2-2-4 0,-6 2-5 0,-3 1-11 15,0 3-3-15,-4 6-6 0,1 3-1 0,1 5-22 16,1 0 8-16,2 7-24 0,0 1 3 0,3 4-9 16,1 2-3-16,-1 1-65 0,1 3-86 0,4 2-82 15,1 3-87-15,-1 1-120 0,6 2-177 0,3 1-165 16,-1 2-726-16,2-1-1140 0</inkml:trace>
  <inkml:trace contextRef="#ctx0" brushRef="#br0" timeOffset="3675">21133 11550 43 0,'0'0'755'16,"-7"4"-188"-16,7-4-60 0,-4 7-40 0,4-7-56 15,-5 6-28-15,5-6-27 0,0 0-31 0,-4 5-35 16,4-5-40-16,0 0-30 0,-6 6-39 15,6-6 2-15,0 0-23 0,0 0 4 0,0 0-9 16,0 0-14-16,0 0-6 0,3 8-8 0,-3-8 13 16,0 0-30-16,11 1 29 0,-11-1-44 0,12-2 23 15,-12 2-54-15,19-6 25 0,-5 2-45 0,1 0 36 16,7-2-62-16,0-2 45 0,2 2-53 0,5-3 43 16,-2 0-54-16,4 1 45 0,-3-1-5 15,1 0-45-15,-4 0 61 0,-1 4-44 0,0-3 44 16,-1 2-38-16,-2 1 40 0,-5 0-49 0,3 1 55 15,-3-1-9-15,-6 3-15 0,4-1 2 0,-4 1-7 16,0-1-1-16,-1 0-4 0,-9 3-7 0,13-4 0 16,-13 4-4-16,12-1-6 0,-12 1-4 0,9-2-42 15,-9 2-88-15,0 0-116 0,0 0-96 16,0 0-71-16,9 2-166 0,-9-2-110 0,0 0-213 16,0 0-444-16,0 9-941 0</inkml:trace>
  <inkml:trace contextRef="#ctx0" brushRef="#br0" timeOffset="4337.53">23602 12753 318 0,'0'0'809'0,"-12"-3"-137"0,12 3-50 0,-10-1-82 15,10 1-38-15,0 0-77 0,-14-1-23 0,14 1-66 16,0 0-14-16,0 0-55 0,-12 2-14 0,12-2-37 16,0 0-28-16,0 0-23 0,-2 5-12 15,2-5-14-15,6 3-23 0,2 1-17 0,3-2-23 16,2-1-15-16,6-1-8 0,1 0-15 0,3 0 1 16,5-1-12-16,-3-4-50 0,3 5-67 0,3-1-74 15,-2 0-44-15,2 0-84 0,0 1-121 0,1 1-80 16,2 1-130-16,1 4-816 0,-1-3-1053 15</inkml:trace>
  <inkml:trace contextRef="#ctx0" brushRef="#br0" timeOffset="5971.93">27618 14851 260 0,'0'0'678'0,"0"0"-157"0,0 0-53 15,-6 4-4-15,6-4-60 0,3 7 17 16,-3-7-39-16,9 9-102 0,-2-5-3 0,7 4-75 16,0-2-25-16,7 0-52 0,3 3-5 0,7-2-44 15,2-1 1-15,9 1-32 0,3-2-47 0,7-4-142 16,3 2-148-16,0-1-117 0,5-1-156 0,0-6-551 15,3 4-732-15</inkml:trace>
  <inkml:trace contextRef="#ctx0" brushRef="#br0" timeOffset="6513.55">29575 16057 418 0,'0'0'624'0,"-11"4"-89"0,11-4-47 15,-11 2-58-15,11-2-70 0,-10 3-48 0,10-3-29 16,0 0 41-16,0 0 21 0,0 0-29 16,12 6-10-16,-1-6-47 0,11 1-18 0,2-1-30 15,7-1-21-15,7-1-34 0,3 0-28 0,10 1-31 16,-1 0-15-16,1-2-21 0,0-1-12 0,-1 1-5 15,4 1-11-15,-6-2-7 0,2 1-33 0,-8 0-86 16,-3 0-87-16,-2-1-83 0,-1 4-93 0,-7-3-87 16,-5 1-102-16,-1 2-132 0,-5-2-504 15,-3 2-791-15</inkml:trace>
  <inkml:trace contextRef="#ctx0" brushRef="#br0" timeOffset="10560.08">5574 12560 488 0,'0'0'641'0,"-9"-3"-64"0,9 3-49 0,-7-5-61 0,7 5-17 15,-8-7-79-15,8 7-34 0,-5-11-57 0,1 4-1 16,3-2-58-16,-2 1-2 0,3-3-38 16,0 1 24-16,0-4-17 0,3 2-17 0,-1-1-16 15,2-1-12-15,5-2-17 0,0 3 11 0,1-3-46 16,-1 3 22-16,5-1-49 0,-1 4 31 0,0-1-55 15,-2 5 35-15,5-2-56 0,-1 4 32 0,-1 2-46 16,0 2 40-16,0 0-41 0,3 3 43 0,-3 4-60 16,-3 2 15-16,2 0 41 0,0 4-53 0,-4 3 4 15,0 2-1-15,-3 0 5 0,2 2 3 0,-6-1-1 16,2-1-5-16,-4 1 7 0,3 0 6 0,-3-1-10 16,0 0-1-16,-3-1 3 0,3-3 7 0,0-3-8 15,-4 4 0-15,3-4-1 0,1-2 1 0,-5 1 0 16,5-10-2-16,-1 10-4 0,-2-2-1 15,3-8-6-15,0 0 2 0,-5 5 1 0,5-5-12 16,0 0 13-16,3-14-7 0,-3 14 4 0,6-13-1 16,-1 4 3-16,4-4 8 0,-1 4-2 0,1-3-1 15,2 3 0-15,1-3 0 0,-1 4 2 16,3-2-1-16,-1 5 1 0,1-1 1 0,3 1 1 16,-2 2 3-16,-1 3 0 0,0 1 1 0,0 3-7 15,3 2 10-15,-7 0-1 0,4 0 0 0,-5 3 3 16,0-1 11-16,-1 3-2 0,-2-1 21 0,-2 4 13 15,-3-2 6-15,-1 0 8 0,-4 3 53 0,2 2-3 16,-7 0-62-16,-1 1 38 0,-3-1-57 0,-1-1 33 16,0-1-54-16,-3-3 41 0,2 2-59 0,-2-1 36 15,-2-4 2-15,4 1-81 0,-6-3-14 0,7-3-88 16,-5 3-46-16,5-5-79 0,-4 0-60 0,5-2-145 16,-1 0-97-16,3-1-141 0,-1-1-753 0,2 0-1093 15</inkml:trace>
  <inkml:trace contextRef="#ctx0" brushRef="#br0" timeOffset="11651.3">5606 14566 52 0,'0'-9'784'0,"0"9"-139"0,0-11-72 0,-1 4-8 16,1 7-61-16,0-10-76 0,0 10-24 0,-1-10-62 15,1 10-29-15,0 0-74 0,-3-5-12 0,3 5-60 16,0 0 14-16,-1 6-34 0,-2 4 17 0,2 3-37 16,0 1 17-16,-2 4-36 0,3 0 9 0,-5 2-40 15,5 4 11-15,-1-3-32 0,-2 3-2 0,2-2-3 16,0 1-8-16,-2 2-5 0,2-2-2 0,-2-4 6 16,2 1-21-16,0-1 11 0,-2-2-18 0,2-1 15 15,-2-2-20-15,3-1 14 0,-1-2-18 16,0-2 13-16,-2 3-17 0,3-4 15 0,0 0-16 15,0-8 13-15,-5 13-16 0,5-13 9 0,0 11-11 16,0-11 8-16,0 8-24 0,0-8 19 0,3 6-9 16,-3-6 19-16,0 0-16 0,15-2 28 0,-6 0-25 15,1-5 8-15,-1 4-13 0,5-2 11 0,0-3-21 16,2 3 12-16,0-2-37 0,2-3 5 0,1 3-33 16,3-3-7-16,-3 3-9 0,4 0 5 15,-1-2-29-15,-3 1-13 0,4-1 7 0,-1 4 9 16,-2-2 7-16,-2 1 8 0,0 1 14 0,-4 0 15 15,1-1 11-15,-2 2 12 0,-1 1 9 0,-1-1 4 16,-2 2 12-16,-1-3 7 0,-2 2 5 0,-6 3 3 16,12-3-9-16,-12 3 8 0,5-5 3 0,-5 5-1 15,0 0 6-15,-3-6 4 0,3 6 10 0,-6-5 17 16,6 5 22-16,-14-5-11 0,5 3 15 0,-3 0 20 16,1-2 29-16,-2 0-37 0,-1 3 22 0,1 0 5 15,3 0 18-15,-3 1-55 0,13 0 14 0,-20 1-41 16,10 1 13-16,2 6-33 0,0-1 18 15,2 4-29-15,-2 0 20 0,7 6-24 0,-3 0 27 16,4 2-38-16,3 2 21 0,-1 5-46 0,2 6-54 16,1 3-81-16,4 10-66 0,-4-1-141 0,4 4-136 15,4 0-152-15,-7 4-752 0,2-2-1023 0</inkml:trace>
  <inkml:trace contextRef="#ctx0" brushRef="#br0" timeOffset="12187.87">5678 16004 769 0,'-4'-4'690'0,"4"4"-74"0,-5-5-46 15,5 5-107-15,-8-5-29 0,8 5-66 0,-5-5-42 16,5 5-34-16,-10-6-44 0,10 6-34 0,-13-4-25 16,13 4-5-16,-10-7 1 0,10 7-12 0,-13-5-15 15,13 5-20-15,-14-3-18 0,14 3 0 16,-15-5-3-16,15 5-10 0,-13-5 11 0,13 5-1 16,-13-3-18-16,13 3-14 0,-9-4-9 0,9 4-24 15,-9-2-17-15,9 2-12 0,0 0-9 0,-10-4-6 16,10 4 1-16,0 0 0 0,5-6 0 0,0 1-2 15,4 3 1-15,0-3-4 0,5-1 2 0,3-1-4 16,3 0-1-16,3-2 4 0,0 1 0 0,3-2-3 16,1 0 5-16,1-1 6 0,1 0-31 15,2 0 24-15,1-1 5 0,1-1 1 0,-1 0-5 16,-1 1 0-16,-2 1-9 0,-1-1 2 0,-2 1 0 16,-5 2 0-16,1 0 2 0,-3 1-2 0,-2 1 2 15,-4 1 5-15,-2 0 2 0,2 3 4 0,-4-2 2 16,-1 1 7-16,-8 4 1 0,12-3-9 0,-12 3 4 15,0 0-11-15,0 0 3 0,9 3 0 0,-10 5-1 16,0 0-15-16,-2 6 14 0,-1 1-1 16,3 7-6-16,-4 4 3 0,4 5 1 0,-2 8 13 15,2 9-12-15,0 3 8 0,2 3-12 0,0 1-8 16,3 12-14-16,1-2-109 0,0 2-96 0,0-6-104 16,3-6-149-16,2 7-185 0,-2-11-200 0,1-1-635 15,-3-1-1128-15</inkml:trace>
  <inkml:trace contextRef="#ctx0" brushRef="#br0" timeOffset="13754.15">21372 12658 54 0,'0'0'826'0,"-11"1"-170"0,11-1-71 0,0 0-52 16,-15-1-65-16,15 1-62 0,-8-3-44 0,8 3-64 16,0 0-18-16,-7-8-77 0,7 8-3 0,-3-7-36 15,3 7-2-15,3-12-22 0,-1 7 6 0,6-2-16 16,0-2-22-16,3 3-3 0,1-1 1 0,2 0-5 16,4 2-8-16,-2 2-11 0,2-1-15 15,1 0-13-15,-2 3-7 0,2 2-4 0,-2 0-4 16,-1 5-3-16,2-2-13 0,-4 3 10 0,3 4-3 15,-6 3-4-15,1 0-8 0,-2 4 8 0,-4 1-1 16,-2 2-2-16,-4 0 0 0,0 3 34 0,-1 0-44 16,-4 3 43-16,-2 0-45 0,-3 2 37 15,0-3-25-15,-4-1 50 0,4 1-52 0,-2-2 54 16,0-5-57-16,0-1 51 0,0 0-58 0,1-3 48 16,2-2-51-16,0-1 44 0,0 0-54 0,0-3 48 15,4 1-54-15,0-3 45 0,0-1-55 0,0 1 51 16,1-2-57-16,4-5 49 0,-4 6-55 15,4-6 59-15,0 0-55 0,8 5 41 0,-8-5-38 16,16-5 49-16,-7 1-51 0,5 2 46 0,-1-3-40 16,6 0 46-16,2-2-47 0,-1 2 38 0,6-2-44 15,-3 1 51-15,0 1-13 0,0 1-41 0,1-3 52 16,0 4-6-16,-4-1-1 0,-1 1-3 0,-4 0-2 16,3 1-3-16,-3-2 9 0,-1 2-11 15,-2 0-2-15,-2 1 6 0,0 0 7 0,-10 1 3 16,13-2-8-16,-13 2 9 0,15-1-6 0,-15 1-3 15,9-3-3-15,-9 3-28 0,0 0-66 0,8-2-138 16,-8 2-115-16,0 0-113 0,0 0-186 0,0 0-141 16,-6-6-830-16,6 6-1262 0</inkml:trace>
  <inkml:trace contextRef="#ctx0" brushRef="#br0" timeOffset="14623.98">21608 14850 58 0,'-14'0'689'0,"14"0"-109"15,0 0-51-15,-14 0-32 0,14 0-83 16,-10-3-25-16,10 3-66 0,-8-2 4 0,8 2-60 15,0 0-46-15,-6-8-42 0,6 8-29 0,1-7-15 16,0 2-13-16,6-2-10 0,-1 0-16 0,4 0-4 16,3 1-17-16,1 0-3 0,0 1-14 0,3 0-9 15,-2 3-7-15,0 2-5 0,-2 0-8 0,4 0-4 16,-2 2-9-16,-1 5 2 0,-1-1 3 16,-3 3-15-16,-1 1 8 0,-1 3-10 0,-4 1 7 15,-2 0-4-15,1 4-1 0,-6 2-2 0,2 0-3 16,-4 3 3-16,-2 0-2 0,-3 0 0 0,1 0-8 15,0 1 27-15,-1-4-20 0,1 0 13 0,0-1-26 16,0 0 24-16,0-4-19 0,3-2 23 0,-2-1-19 16,4-2 16-16,-2-1-24 0,2-1 22 15,0 0-24-15,2-1 22 0,2-7-16 0,-3 11 24 16,3-11-11-16,7 7 21 0,-7-7-15 0,12 4 19 16,-12-4-26-16,18 1 20 0,-5-1-22 0,-1 0 17 15,-1 1-29-15,6-1 28 0,-2 0-19 0,0 2 12 16,3 0-22-16,0 0 15 0,1 1-36 0,-2-1-54 15,-2 1-80-15,2 2-104 0,-2 0-65 16,-1 2-88-16,0 1-85 0,-2 2-186 0,-2 1-360 16,0 2-671-16</inkml:trace>
  <inkml:trace contextRef="#ctx0" brushRef="#br0" timeOffset="15186.18">21291 16175 843 0,'-9'2'695'0,"9"-2"-83"15,-13 4-47-15,13-4-113 0,-11 2-37 0,11-2-64 16,0 0-56-16,-10-2-41 0,10 2-46 0,0 0-11 15,-3-11-4-15,3 11-22 0,4-8-27 0,1 0-7 16,0 2-15-16,5-1-21 0,1-3-9 0,0 6-14 16,3-3-13-16,2-1-5 0,1 5-7 0,5-3-2 15,0 1-18-15,-2 1 2 0,2 3-6 0,-3 1-8 16,4 0 1-16,-4 1-11 0,3 3 5 16,-3 2-1-16,3 1 2 0,-4 2-9 0,0 1 1 15,-4 3-8-15,0 1 7 0,-4-1-5 0,-1 4 5 16,0 2-7-16,-4-2 7 0,-1 1-8 0,-3 0 6 15,-1 1-7-15,0-1 3 0,-1 0 8 16,-3 1-8-16,0-2-7 0,2 0 8 0,-3 0-9 16,2-3 10-16,1 0-7 0,-1-1 0 0,-1-2-7 15,4-1-1-15,0-1-2 0,0-2 8 0,3 0-1 16,-3-7 9-16,9 6-10 0,-9-6 13 0,19-1-7 16,-9-4 5-16,8 1-5 0,2-4 5 0,1-1-4 15,6-2 7-15,1-1-11 0,6-4 6 0,1 0 1 16,2 0 2-16,-3 1-2 0,-2 0 1 15,-1 1 11-15,-4 2 5 0,-3 0 21 0,3 0 15 16,-7 4 5-16,1-2 1 0,-7 4-4 0,0 0 0 16,-1 0 7-16,-3 1 4 0,0 2 10 0,-2 0-8 15,-2-3-17-15,-6 6-10 0,12-3-8 16,-12 3-8-16,7-5-86 0,-7 5-92 0,0 0-105 0,0 0-114 16,3-7-199-16,-3 7-200 0,-9-6-828 15,5 1-1247-15</inkml:trace>
  <inkml:trace contextRef="#ctx0" brushRef="#br0" timeOffset="17110.28">7742 11017 21 0,'6'-7'582'0,"-6"7"-155"0,5-9-34 0,-2 3-57 15,-3 6-14-15,5-8-56 0,-5 8-13 0,5-11-20 16,-5 11 15-16,4-7-11 0,-4 7 7 0,1-11 8 15,-1 11 3-15,4-8-17 0,-4 8-15 0,5-10-14 16,-5 10 14-16,1-7 4 0,-1 7-6 0,0 0 21 16,0-11-39-16,0 11 41 0,0 0-74 0,0-6 6 15,0 6-56-15,0 0 38 0,-6-5-77 0,6 5 33 16,0 0-75-16,-10 4 41 0,2-1-65 0,0 6 47 16,-3-1-62-16,-2 8 48 0,-2 1-58 15,-2 4 51-15,-2 1-59 0,2 2 53 0,-2 6-72 16,-1-1 70-16,2-2-54 0,-4-1 44 0,7 0 4 15,-2-2-7-15,2-4-20 0,-2 2 9 0,6-6 2 16,-3 1-6-16,1 0 4 0,0-3 3 0,2-4-1 16,-1 2-10-16,-2-5 7 0,1 3-7 15,2-4 1-15,-1-1-3 0,2 0-1 0,-4-3 6 16,5-1-5-16,-1-3 0 0,-3 0-46 0,4-5 46 16,3 3-49-16,-3-5 56 0,1 0-53 0,4-3 58 15,-1 1-44-15,5-2 46 0,0 0-51 0,0-2 52 16,4-1-49-16,0 1 55 0,2-2-53 0,3 0 54 15,0 0-54-15,3 4 52 0,0-2-51 0,1 3 48 16,4-2-52-16,-2 5 42 0,-1 0-51 0,4 4 46 16,0 2-51-16,1 2 20 0,0 1-19 0,3 2 41 15,0 0-37-15,-2 3 35 0,6 4-26 16,-3-5 42-16,-3 6-40 0,6-3 39 0,-2-1-40 0,-1 3 41 16,-2-4-38-16,0 0 35 0,2 2-32 15,-5-3 34-15,1-1-29 0,-1-3 28 0,-1 0-26 16,-2 0 32-16,2-1-25 0,-1-3 2 0,1-3 3 15,-2 0 2-15,2-2 2 0,-2-2 2 0,-2-3 3 16,2 2 2-16,-3-2-2 0,-2-2 34 0,-2 0-36 16,-2 2 38-16,-2 0-40 0,-3-3 45 0,-1 1-39 15,-1-1 47-15,-4-1-48 0,-4 1 46 16,0 2-45-16,-1 1 40 0,-4-1-46 0,0 2 51 16,-3 4-52-16,4 0 46 0,-6 4-53 0,5 2 44 15,-1 2-51-15,-2 2 45 0,-1 1-49 0,0 3 43 16,2 5-67-16,-1-1-67 0,-1 5-92 0,5 1-84 15,-2-2-159-15,2 5-104 0,3 0-156 0,1 2-736 16,3 1-1060-16</inkml:trace>
  <inkml:trace contextRef="#ctx0" brushRef="#br0" timeOffset="18049.55">7908 14606 654 0,'-3'-7'596'0,"3"7"-56"15,-2-10-21-15,-1 4-44 0,3 6-30 0,-2-10-22 16,2 10-52-16,-3-8-6 0,3 8-33 0,-1-10-30 16,1 10-18-16,0 0-28 0,-4-7-32 0,4 7-27 15,0 0-32-15,0 0-27 0,0 0-34 16,0 0-20-16,0 0-14 0,-4 12-7 0,4-1 6 16,0 4-22-16,-1 0 7 0,1 3-26 0,0 3 4 15,0-1-9-15,0 0 8 0,1 2-15 0,-1-2 7 16,0 1-15-16,0 0 10 0,-1 2-13 0,1-2 9 15,0-2-15-15,0 0 11 0,0 0-12 16,-1-1 12-16,-2 0-14 0,3 0 11 0,0-1-11 16,-1-2 19-16,-2 2-26 0,3-1 13 0,-1-3-45 15,-2-2-57-15,3 2-89 0,-1-1-43 0,0-2-80 16,1 1-100-16,0-2-80 0,0 4-65 0,1-2-122 16,0 0-578-16,-1 1-866 0</inkml:trace>
  <inkml:trace contextRef="#ctx0" brushRef="#br0" timeOffset="19006.18">7898 16080 78 0,'0'-8'429'16,"0"1"-121"-16,0-2 5 0,2 3-50 0,-4-3-6 15,2 2-34-15,0 0 12 0,0-1-4 0,0 1 7 16,0-1 6-16,0 8-1 0,-3-13 16 0,3 13-26 15,0-12 23-15,0 12-53 0,0-11 29 0,0 11-9 16,-2-8-14-16,2 8-12 0,-3-9-11 0,3 9-9 16,0 0-31-16,-4-8-30 0,4 8-21 15,0 0-26-15,-9 6-18 0,5-1-7 0,2 3-10 16,-3 2 17-16,1 1-34 0,-1 4 0 0,0 1-1 16,-2 0-9-16,5-1 6 0,-6 2-2 0,4 0-4 15,-1-2-11-15,1 3 6 0,-1-1-5 0,1 0 16 16,-1-1-23-16,-1-2 17 0,2 0-11 15,-1 1 9-15,0-3-8 0,1-2 14 0,-1 1-12 16,0-2 11-16,2-1-10 0,-2-1 11 0,4 0-14 16,-3-3 10-16,4-4-9 0,-5 8 10 0,5-8-16 15,-7 8 11-15,7-8-13 0,0 0 11 0,-6 5-13 16,6-5 14-16,0 0-13 0,0 0 13 0,4-9-14 16,-4 9 14-16,5-7-13 0,-5 7 12 0,10-7-14 15,-1 3 12-15,0-1 0 0,1 3 4 0,2-2-2 16,-1 1-17-16,5 0 26 0,-2 1-11 0,1-2 20 15,4 3-32-15,-1 0 11 0,1-1-6 16,-1 0 9-16,0 1 0 0,1 0 0 0,-1 0-4 0,1 0 0 16,2-2-2-16,-6 2-3 0,4-2-8 15,-2 0 7-15,1 2-4 0,-3-2 1 0,2 1 3 16,-2-1 2-16,-1-3 0 0,0 3-9 0,0-2 13 16,-1 1-4-16,0-3 0 0,-2 1 8 0,-2-1 1 15,4-1 0-15,-5 2 0 0,-2-2 15 0,2 1-20 16,-2 0 29-16,-1 0-36 0,-1 0 26 0,-1-2-24 15,-1 2 20-15,-2 0-13 0,0 7 17 16,-1-13-24-16,-3 6 30 0,0-1-28 0,0 2 28 16,-6 1-26-16,1-3 8 0,3 5 19 0,-7-1 26 15,4 1 41-15,-1 0-30 0,-3 0 31 0,3 2-15 16,10 1 1-16,-22 3-32 0,13 1 28 0,0 1-16 16,-1 4 24-16,5 2 4 0,-3 2-8 0,3 1-3 15,1 3-14-15,3 2-6 0,0 5-9 0,1 1-3 16,0 3-11-16,2 4-7 0,2 3-4 0,0 0-8 15,1 6-10-15,4-3-57 0,1 5-107 0,-1-4-87 16,0 3-76-16,5 0-130 0,-2 0-140 0,2 4-162 16,-3-2-682-16,-2-1-1051 0</inkml:trace>
  <inkml:trace contextRef="#ctx0" brushRef="#br0" timeOffset="20442.36">23413 11258 382 0,'0'0'721'0,"-16"5"-69"0,16-5-32 15,-10 1-48-15,10-1-57 0,-9 3-42 0,9-3-46 16,0 0-60-16,-13 2-36 0,13-2-52 0,0 0-47 16,0 0-38-16,-10 1-38 0,10-1-28 0,0 0-28 15,0 0-2-15,0 0 52 0,0 0 24 16,14 2-57-16,-14-2 35 0,23 0-60 0,-9 0 31 16,5-1-61-16,2 0 29 0,-1 0-55 0,7 0 33 15,1 0-51-15,0-1 38 0,0 0-49 0,-2 0 34 16,2-1-41-16,3 2 35 0,-3-1-39 0,0 1 41 15,-1 0-46-15,0-1 47 0,-4 1-48 0,-3-1 42 16,1 2-45-16,-4-1 43 0,-1 0-46 0,-3 1 34 16,1-1-27-16,-14 1 39 0,23-1-38 15,-23 1 38-15,16-2-29 0,-16 2 26 0,14 0-40 16,-14 0 36-16,12-2-109 0,-12 2-49 0,8-3-130 16,-8 3-108-16,0 0-146 0,2-4-181 0,-2 4-187 15,0 0-600-15,0 0-1114 0</inkml:trace>
  <inkml:trace contextRef="#ctx0" brushRef="#br0" timeOffset="21699.89">23494 14770 376 0,'0'-11'655'0,"-1"3"-84"16,1 0-9-16,0 2-53 0,0-1-56 0,1 0-49 16,-1 7-39-16,0-11-51 0,0 11-30 0,2-10-66 15,-2 10-18-15,-2-7-46 0,2 7-20 0,0 0-42 16,0 0 11-16,0 0-29 0,0 0 7 15,-5 12 14-15,1 0-8 0,-2 1-9 0,2 0-12 0,-1 3-10 16,0-1-10-16,0 2-7 0,0 0-8 16,-3-1-5-16,3-1-13 0,-1-1 0 0,-1 1 3 15,3-3-2-15,-1-1-5 0,0 0 0 0,3-3-2 16,-2 0-1-16,1 1 0 0,1-3-3 0,0 0-2 16,2-6-3-16,-5 8-2 0,5-8-2 15,0 0 5-15,5 8 2 0,-5-8-2 0,0 0-1 16,16-3 1-16,-6 1 0 0,0-1-6 0,3 1 4 15,2-2-16-15,1-1-26 0,0 0-26 0,5-1-16 16,-2 2-9-16,1-2-2 0,2 0-2 0,-3 0 11 16,4-1 6-16,-4 0 17 0,3 3 11 0,0-3 14 15,-3 0-17-15,-4 4 5 0,2-2 7 16,-2 1 11-16,-1-2-2 0,-1 4 17 0,-4 0 2 16,1-2 13-16,-1 2 0 0,-9 2 2 0,14-8-7 15,-14 8 10-15,9-5 1 0,-9 5 3 0,3-6 10 16,-3 6 7-16,-3-8 3 0,3 8 16 0,-5-6 8 15,5 6-1-15,-13-8 5 0,6 3 29 0,-1 1-4 16,-1 2 39-16,0-1-20 0,9 3 19 0,-14-6-34 16,14 6 0-16,-13-3-32 0,13 3 9 15,-11 1-32-15,4 6 7 0,5-2-21 0,-2 5 20 16,0 1-25-16,4 2 15 0,0 4-23 0,0 3 21 16,3 3-42-16,-2 4-80 0,3 7-114 0,-2 2-165 15,-2 9-130-15,3 0-202 0,-3 3-624 0,-3 1-939 16</inkml:trace>
  <inkml:trace contextRef="#ctx0" brushRef="#br0" timeOffset="22296.35">23626 15924 704 0,'-5'-8'639'0,"1"-1"-46"0,0 6-48 0,0-3-43 16,2-1-68-16,-3 3-65 0,5 4 0 0,-5-10-32 16,5 10-40-16,-7-8-40 0,7 8-35 15,-4-6-31-15,4 6-31 0,0 0-28 0,0 0-18 16,0 0-20-16,-12 5-3 0,9 0-8 0,1 2-11 16,0 1-6-16,1 4-10 0,1-1 11 0,0 1-32 15,0 0 16-15,3 3-29 0,-1-2 13 16,1 4-25-16,2-1 0 0,1-1-4 0,-1-1 1 15,3-1-3-15,2 1-2 0,-1 0-2 0,3-5 4 16,3 4 1-16,-1-2 1 0,1-1-4 0,3-2 0 16,0 1 2-16,-1-5-1 0,1 4-1 0,1-3 0 15,-4-1-4-15,4 0 5 0,-3 2-3 0,0-1 0 16,0-2-2-16,-4 1-1 0,1-1 8 16,-4 1 5-16,1 0-10 0,-1-2 3 0,0 2 11 15,-1-2 23-15,-3 3 56 0,-1 0-29 0,-4-5-8 16,4 9 5-16,-4 0 6 0,-4-2-9 0,-1 1-11 15,-4 3-12-15,-3 0-12 0,-1-2 0 0,-6 5 4 16,0-2-16-16,0-2-1 0,-3 1-3 0,1-1-2 16,-1 0-21-16,0-2-50 0,0-1-67 15,2-1-40-15,-2 0-73 0,3-1-49 0,1-1-81 16,0-2-88-16,3 0-110 0,-2-2-130 0,4-1-632 16,2-2-938-16</inkml:trace>
  <inkml:trace contextRef="#ctx0" brushRef="#br0" timeOffset="22601.3">23662 15973 610 0,'4'-5'698'0,"-4"5"-146"16,0 0-70-16,6-5-117 0,-6 5-53 15,0 0-53-15,0 0 16 0,14-1-10 0,-14 1-17 16,18 0-17-16,-8-2-24 0,4 0-24 0,4-1-13 15,4-1-12-15,2 0-4 0,-1-1-15 0,5 0-23 16,-1-1-21-16,0 0-15 0,1 3-19 0,-1-3-2 16,0 1-6-16,-3 0 1 0,3 1 5 0,-3 0 3 15,2-1-1-15,-3-1-4 0,-3 3 1 16,1 0-9-16,-4-1-9 0,-1 0-4 0,-1 0-8 16,-3 1-4-16,-1 1-6 0,1 0 0 0,-2-1-4 15,-10 3 5-15,15-4-10 0,-6 2-5 0,-9 2-70 16,12-3-94-16,-12 3-101 0,10-7-134 0,-10 7-132 15,6-8-146-15,-6 8-693 0,4-10-967 0</inkml:trace>
  <inkml:trace contextRef="#ctx0" brushRef="#br0" timeOffset="24945.58">14170 11157 148 0,'0'0'632'16,"5"-6"-64"-16,-5 6-63 0,4-7-7 0,-4 7-52 0,0 0-12 15,5-6-24-15,-5 6-44 0,0 0-25 16,0 0-26-16,4-8-35 0,-4 8-19 0,0 0-29 15,0 0-16-15,0 0-43 0,0 0 14 0,-14 3-53 16,14-3 23-16,-13 9-58 0,4-1 34 0,-1 2-55 16,1 2 35-16,-6-1-52 0,2 4 41 0,-1 1-69 15,-5 3 49-15,1-1-55 0,0 0 40 16,0 0 2-16,0-1-16 0,-1 1-10 0,-1 0-7 16,0-1-6-16,1-2-6 0,5-1-5 0,-4 1 0 15,4-3-7-15,-4-2 0 0,7 2-11 0,-3-5 2 16,2 2-2-16,-2-2 1 0,4 0 4 0,0-1 10 15,-2-3-21-15,3 1 2 0,0-3-4 0,9-1 4 16,-14 1 0-16,14-1 6 0,-10-2 11 0,10 2-42 16,-8-11 18-16,6 5-7 0,-2-1 9 0,8-3-7 15,-2 1 1-15,1-4-48 0,3 2 53 16,1-2-58-16,-1 0 41 0,7-1-47 0,-3 2 45 16,5-3-36-16,-2 1 37 0,0 5-46 0,2-2 36 15,-2 4-23-15,1-3 25 0,0 5-29 0,4 2 23 16,-4-2-17-16,5 4 9 0,-3 1 10 0,3 3-8 15,1 1 17-15,1 0-6 0,2 1 19 16,0 4-8-16,0-2 15 0,-3 3-11 0,3-2 16 16,0-2-11-16,0 3 15 0,-1-3-10 0,0 4 13 15,-1-4-13-15,1-1 17 0,-4 1-21 0,1-3 22 16,-2 0-10-16,2-2 13 0,-5-1-14 0,1-1 15 16,-2 0-13-16,4-4 9 0,-6-1-9 0,2-1 16 15,0 0-30-15,-3-3 34 0,-1-2-10 0,1 2 2 16,-5-3 17-16,-1 4 40 0,-1-4 28 0,-3 0-55 15,-3 1 39-15,-1-3-56 0,-2 0 36 16,-4-3-44-16,-2 2 42 0,-2 2-49 0,-4 0 48 16,4-1-55-16,-5 2 52 0,0 5-59 0,1-3 45 15,0 6-55-15,3-1 47 0,-3 4-54 0,0-2 45 16,5 5-60-16,-1 2-15 0,-1 1-90 0,2 1-58 16,-1 3-77-16,4 2-114 0,-2 4-91 0,3 1-117 15,0 3-127-15,3 3-561 0,1 1-892 0</inkml:trace>
  <inkml:trace contextRef="#ctx0" brushRef="#br0" timeOffset="25764.76">13973 12353 78 0,'0'0'665'0,"4"-7"-98"0,-4 7-77 16,0 0-12-16,5-6-34 0,-5 6-23 16,0 0-19-16,0 0-37 0,0 0-27 0,0 0-29 15,-2 11-31-15,-2-3-24 0,-1 1-30 0,-4 2-26 16,1 4-18-16,-2 2-15 0,-3-1-17 0,2 1-16 15,-1 2-18-15,-6 2-15 0,3-1-14 0,-2 2-5 16,-2-3-14-16,5 1-12 0,-4-2-12 0,3-2 4 16,-2 0-9-16,3-3 33 0,-1 1-48 0,-2-2 32 15,3-2-51-15,1 1 49 0,-2-6-53 0,5 4 42 16,-3-3-53-16,2-3 48 0,0 0-49 16,0-2 47-16,11-1-25 0,-21-1 15 0,21 1-50 15,-19-4 46-15,10 0-47 0,4-3 47 0,0 0-49 16,1 0 49-16,-1-3-50 0,5 2 50 0,0-2-50 15,4 1 49-15,0-2-50 0,1 3 0 0,1-3-5 16,3 2-11-16,4-1-4 0,-3 3 0 0,7-2-10 16,-3 5-9-16,4 0 5 0,0 2-6 0,1 2-1 15,0 1-10-15,3 0-13 0,1 3-14 16,2 0 17-16,-3 5-14 0,4-2 33 0,-1 4-11 16,3-2 36-16,-2 4-9 0,-7-4 35 0,5 3-15 15,-2-1 25-15,-2-2-17 0,1-1 21 0,-1 0 3 16,1-1 4-16,-6 0 2 0,4-3-2 0,-2 0 0 15,1-4-2-15,-3 2 6 0,4-4-2 0,-1 0 4 16,-1-3 2-16,2-4-2 0,-2 0-19 0,-1-3 18 16,0 2 21-16,-1-4 43 0,-2 0 3 0,-3-3 5 15,-1-1 1-15,-3 0 6 0,-2 1-6 0,-1 0 2 16,-3-1 22-16,-3-1-28 0,-2-2 22 16,-3-1-48-16,2 3 25 0,-7 0-44 0,3 2 48 15,-3 0-47-15,0 2 37 0,-2 3-49 0,1-1 37 16,-4 5-56-16,5 0 44 0,-1 3-57 0,-4 1 34 15,7 3-35-15,-6 1 16 0,4 1-92 16,-2 3-75-16,2 4-38 0,2 1-57 0,-2 4-111 0,3 2-81 16,-2 6-90-16,3 1-103 0,0 3-650 15,-1 6-899-15</inkml:trace>
  <inkml:trace contextRef="#ctx0" brushRef="#br0" timeOffset="26761.75">14354 14649 279 0,'0'-10'629'0,"3"-2"-71"0,-3 3-51 0,1-1-39 15,0 3-19-15,1-1-15 0,-2 2-30 0,1-1-27 16,-1 7-38-16,0-12-43 0,0 12-32 0,-3-11-38 16,3 11-26-16,-5-4-30 0,5 4-31 0,-10 1-31 15,1 3-17-15,-1 4-10 0,-2 1-20 16,-2 4 28-16,0 1-34 0,-2 6 11 0,-1-1-22 15,-2 1 16-15,1 2-33 0,-1-1 18 0,-2 1-25 16,3 1 18-16,-1 0-27 0,-1-3 18 0,2 0-24 16,-1 1 21-16,1-3-26 0,-3 0 13 0,5-4-17 15,0 1 24-15,1-4-25 0,1 2 24 0,1-5-25 16,-1 2 23-16,1-3-22 0,3-2 20 16,0 1-22-16,-2-3 14 0,2-1-15 0,10-2 13 15,-14 0-17-15,6-3 22 0,-2-2-22 0,5-1 18 16,1-2-22-16,2-2 25 0,-1 2-21 0,3-3 20 15,0 0-21-15,5-1 22 0,-1-2-23 0,1 1 22 16,5 1-22-16,1-2 20 0,0 3-20 0,3-2 28 16,3 1-36-16,1 5 23 0,0 0-38 15,1 1 17-15,0 3-21 0,0 1 24 0,0 1-23 0,4 1 19 16,-2 1-13-16,-1 0 22 0,3 3-25 0,3-3 23 16,-6 5-16-16,3-2 23 0,0-1-18 15,-1 1 26-15,-3-2-21 0,3 2 2 0,-3 0 6 16,0-3-2-16,0 0 4 0,1 0 2 0,-1-2 0 15,-4-1 1-15,4-2 6 0,0-1 0 0,-2 0-3 16,2-5 23-16,-2 0-24 0,1-3 24 0,-4 0-22 16,1-3 21-16,-2 0-24 0,-2-2 26 0,-2 2-25 15,-1 0 27-15,-4-1 10 0,-3 0 23 0,-1 3 20 16,-4-2-9-16,-1 1-18 0,-8-1 9 16,1 0-20-16,-5 5-3 0,-5 0 18 0,-1 1-1 15,0 3-8-15,-4 1 16 0,-1 4-28 0,0 1-2 16,-1 2-6-16,1 0-5 0,1 2-3 0,0 2-5 15,3 1-2-15,-1 0-5 0,6 0-2 0,-1 2-73 16,6-3-101-16,0 2-62 0,2 2-85 0,2 0-128 16,1 2-80-16,5-2-101 0,-1 4-826 0,5-2-1071 15</inkml:trace>
  <inkml:trace contextRef="#ctx0" brushRef="#br0" timeOffset="27847.27">29598 11721 257 0,'-4'-13'332'0,"4"13"-23"16,-4-8-15-16,4 8-29 0,-5-11-21 0,5 11-7 16,-7-6-1-16,7 6-1 0,-7-6-2 0,7 6-4 15,-6-5-9-15,6 5-8 0,-7-3-27 0,7 3-5 16,0 0-29-16,-7-3-14 0,7 3-7 16,0 0 21-16,0 0-49 0,0 0 38 0,-5 4-10 15,5-4-1-15,7 6-14 0,0-3-11 0,-1 1 19 16,6-2-24-16,3 2-16 0,2 1-9 0,3-1 0 15,4 0 3-15,3-1-11 0,0-1 1 16,2 1-17-16,1 0 7 0,-2-1-17 0,3 0 3 0,-2-1-18 16,-1-1 8-16,3 1-14 0,-4-1 2 15,-3 0-11-15,-1 0 9 0,-4 0-14 0,0 0 5 16,-1 0-6-16,-4 0 4 0,-1 0-6 0,0 0 4 16,-3 1-6-16,-10-1 3 0,15 1-33 0,-15-1-42 15,12 1-83-15,-12-1-60 0,0 0-71 0,0 14-49 16,-3-8-64-16,-1 2-87 0,-1 2-163 0,-5 2-395 15,2-1-659-15</inkml:trace>
  <inkml:trace contextRef="#ctx0" brushRef="#br0" timeOffset="28474.23">29409 13046 369 0,'0'0'551'0,"0"0"-68"16,-14-2-52-16,14 2-35 0,0 0-49 15,-12 0-49-15,12 0-39 0,0 0-41 0,0 0-14 0,0 0-45 16,0 0 9-16,-9 3-29 0,9-3 34 0,6 3-17 16,-6-3-10-16,11 4 3 0,-1-3-19 0,3 1-21 15,2 0-17-15,2 0-13 0,2-1-16 16,-1-1-4-16,5 0-11 0,-1 0 3 0,2-1-1 15,2 1-12-15,1-2-4 0,1 0-27 0,1 1 39 16,-1 0-4-16,0 0-2 0,2 0-1 0,-2-1 1 16,0 0-1-16,-3 1-6 0,-3 0 11 0,0 0-30 15,-2-1 8-15,-2 2-7 0,-1-1 0 0,-3 1-3 16,0-2-10-16,-14 2 5 0,22-2 6 16,-22 2-7-16,18 0-8 0,-18 0 2 0,14 2-33 15,-14-2-48-15,10 2-46 0,-10-2-71 0,6 6-50 16,-6-6-68-16,3 10-59 0,-3-10-71 0,-3 14-115 15,1-3-516-15,-1-3-693 0</inkml:trace>
  <inkml:trace contextRef="#ctx0" brushRef="#br0" timeOffset="29169.45">29579 14807 312 0,'-8'5'520'15,"1"1"-81"-15,0-1-26 0,1 1-39 0,-2-1-18 16,2-2-42-16,-1 5-26 0,2-3-16 0,0-1-20 15,5-4-43-15,-9 9-17 0,9-9-23 16,-6 8 4-16,6-8-26 0,-3 9 29 0,3-9-9 0,5 8-20 16,1-3 0-16,4-3 15 0,1 3-24 0,6-3-17 15,2 1-9-15,8-2 12 0,2-1-10 16,3 1-4-16,8-2 31 0,3 0 3 0,7 0-16 16,4-3-13-16,1-2-8 0,0 2-11 0,-3 0-6 15,3-5-27-15,-3 3 0 0,-2-2-21 16,-1-1 9-16,-3 2-21 0,-4-3 19 0,-9 5-21 15,-1-2 20-15,-4 0-18 0,-5 3 17 0,-1 0-12 16,-4 1 11-16,-3-3-16 0,-1 4 20 0,-2 0-26 16,-2-1 8-16,-10 3-27 0,12-4 9 0,-12 4-110 15,3-6-102-15,-3 6-84 0,0 0-85 0,-10-4-104 16,10 4-126-16,-20-1-163 0,7 2-726 16,-5-1-1112-16</inkml:trace>
  <inkml:trace contextRef="#ctx0" brushRef="#br1" timeOffset="39027.46">10206 11198 24 0,'-8'-4'956'0,"8"4"-161"16,-9-5-77-16,3-1-105 0,-2 3-26 0,8 3-46 15,-6-5-101-15,6 5-46 0,-7-4-102 0,7 4-25 16,0 0-75-16,0 0 77 0,0 0-58 0,0 0 24 16,9 4-28-16,0 1-30 0,3 4-30 0,-1-2-24 15,3 1-25-15,3 3-3 0,-2 0-47 0,3-2 7 16,-1 3-13-16,-2-1-8 0,4 1-5 15,-2 0-7-15,-2-2 19 0,2 2-73 0,-6-4-59 16,2 2-55-16,-3-2-66 0,3 1-64 0,-5-2-79 16,2-3-38-16,-4 4-122 0,1-4 16 0,-7-4-48 15,9 4-51-15,-9-4-44 0,0 0-401 0,7-2-659 16</inkml:trace>
  <inkml:trace contextRef="#ctx0" brushRef="#br1" timeOffset="39318.49">10382 11165 654 0,'-6'-9'544'0,"-1"-2"-26"15,2 5-47-15,0 0-70 0,3 0-72 0,-2 1-30 0,4 5-18 16,0 0-5-16,-12 0-27 0,12 0-27 16,-5 10-31-16,0-3-39 0,1 0-49 0,-1 5 9 15,1 1-36-15,-2-2 15 0,-1 5-45 16,0 0 11-16,-1 0-30 0,-1 2 19 0,0-1-37 0,0 0 16 16,0-1-106-16,-1-1-9 0,0 1-94 15,1-4 32-15,0-3-57 0,-1 3 62 0,-2-5-43 16,6 2 78-16,-3-4-26 0,0-3 74 0,9-2-33 15,-13 4 85-15,13-4 24 0,-14-3 24 0,14 3 23 16,-5-4-9-16,5 4 104 0,-1-13-45 0,2 6 73 16,4-2-52-16,4-2 38 0,0-2-55 0,4-4 4 15,2 2-30-15,7-2 4 0,-3 2-18 0,3 0-34 16,1 0 14-16,-4 2-14 0,0 3-8 16,3 1-79-16,-3 3-184 0,-1 1-124 0,-3 0-181 0,6-1-84 15,-1 4-457-15,1-1-695 0</inkml:trace>
  <inkml:trace contextRef="#ctx0" brushRef="#br1" timeOffset="39926.47">11563 13452 840 0,'-9'-3'699'0,"3"-1"-32"0,-1 0-63 0,7 4-98 15,-11-7-36-15,11 7-62 0,-8-4-54 0,8 4-67 16,-6-5-30-16,6 5-23 0,0 0-13 15,0 0 19-15,10-6-13 0,-10 6 4 0,15 2-89 16,-2 0 20-16,0 2-75 0,1 1 31 0,1 2-77 16,-1 1 16-16,-1 1-30 0,5 2 36 0,-4-1-56 15,1 0 21-15,-2 3-123 0,4-1-70 0,-6 1-82 16,2-2-93-16,-3-2-140 0,-2 1-79 0,1-2-101 16,-4 0-749-16,0-2-1012 0</inkml:trace>
  <inkml:trace contextRef="#ctx0" brushRef="#br1" timeOffset="40205.95">11719 13389 413 0,'-4'-7'742'0,"0"1"-110"0,4 6-79 15,-5-5-91-15,5 5-35 0,0 0-64 0,-9 2-41 16,5 2-41-16,2 4-40 0,-6 1-70 0,6 1 3 16,-5 1-33-16,2 4-24 0,0-1-24 0,-4-1-21 15,5 1-14-15,-5 1-12 0,4-2-8 0,-1 2-9 16,-2-3-31-16,-1 2 20 0,3-1-1 15,-3-2-13-15,-1 1 12 0,2-1-19 0,-1-3 14 16,0-2-9-16,0 1-6 0,4-2 2 0,5-5-2 16,-13 4 0-16,13-4-1 0,0 0 2 0,-14-1-2 15,14 1 0-15,0-8 3 0,4 2-1 0,0 3 1 16,3-5-1-16,1 3 4 0,4-4-6 0,0 3 7 16,1-2-2-16,4 2-3 0,-3 0-64 0,4-1-163 15,-3 3-131-15,0-1-181 0,1 3-238 0,0-3-284 16,-3 3-682-16</inkml:trace>
  <inkml:trace contextRef="#ctx0" brushRef="#br1" timeOffset="42889.49">12031 11280 241 0,'0'0'367'0,"0"0"-41"16,-8-4-77-16,8 4-12 0,0 0-54 15,-4-4 13-15,4 4-45 0,0 0 14 0,-6-3-26 16,6 3 18-16,0 0-24 0,-8-5 22 0,8 5-11 15,0 0 18-15,-4-6-14 0,4 6 11 0,0 0-11 16,-7-4 14-16,7 4 9 0,0 0 18 0,-5-3-3 16,5 3-11-16,0 0-33 0,-7-4 1 0,7 4-3 15,0 0-17-15,-9-7 20 0,9 7-4 0,-4-5 0 16,4 5-8-16,-6-5-4 0,6 5 0 0,-4-4-20 16,4 4-2-16,-5-9-26 0,5 9 9 0,-4-6-24 15,4 6 22-15,-2-10-34 0,2 10 17 0,-3-8-40 16,3 8 21-16,0-12-25 0,3 7 27 15,-1 0-31-15,2-3 31 0,1 2-42 0,3-1 35 16,-2 0-43-16,3 3 40 0,0 0-43 0,1-3 54 16,3 4-34-16,0 0 35 0,0 3-49 0,-2 0 47 15,6 0-50-15,-4 0 41 0,-1 3-46 0,1 0 47 16,4 4-48-16,-6-2 53 0,2 1-37 16,0 4 51-16,-3-2-56 0,-2 6 56 0,-1-2-57 15,1 1 43-15,-4 2-52 0,-3 2 44 0,3 1-9 16,-4-1 0-16,0 1-1 0,-1 0-13 0,-3 0-2 15,0 0-4-15,0-1 2 0,-2 2-1 0,-2-2-2 16,3-4-2-16,-1 1-2 0,-2 1 0 0,-1-2-1 16,0-2 0-16,4 1 0 0,-3-2-1 0,1-2-2 15,2-1-6-15,-2-1 8 0,3 1-1 0,-1-2 6 16,5-5-12-16,-6 6 1 0,6-6-5 0,-8 5 2 16,8-5-2-16,0 0-6 0,0 0 1 0,0 0 0 15,3-9 10-15,-3 9 1 0,7-6-2 0,0 3-14 16,-1-4 12-16,3 3 0 0,0 0-10 15,0 1 11-15,0-1 6 0,1 0-1 0,0 1-1 16,-10 3-1-16,23-1-1 0,-14 2 4 0,3 0-3 16,-1 2 0-16,-2 3 2 0,0-3-2 0,3 2 2 15,-3 1 9-15,-3 4-8 0,2-4-3 0,-1 4 4 16,0 0-2-16,-3 2-3 0,-2-1-45 16,2 1 61-16,-3 1-51 0,-1 0 60 0,0 0-50 15,-2 2 60-15,-1 0-2 0,-2 0 4 0,0 1-38 16,-4-4 53-16,4 3-40 0,-5 2 40 0,-1-1-35 15,-1-3 40-15,-1 0 12 0,-1 1 3 0,0-2 0 16,-3-1 1-16,2-1-2 0,-3-1-7 0,1-4 2 16,1 2-12-16,-2-1-15 0,-1-5-38 0,-2 1 0 15,1-1 0-15,-2-2 0 0,-1 0 0 0,-1 0 0 16,1-3 0-16,0 0 0 0,4 1 0 0,-1-2 0 16,1 0 0-16,4 0 0 0,-2 2 0 0,3-2 0 15,3 1 0-15,-1 3 0 0,2-3 0 0,1 2 0 16,1 0 0-16,8 2 0 0,-15-5 0 15,15 5 0-15,-9-5-81 0,9 5-104 0,-6-4-88 16,6 4-31-16,0 0-39 0,-4-6-60 0,4 6-25 16,0 0-89-16,0 0-55 0,0 0-99 0,0 0-733 15,0 0-1005-15</inkml:trace>
  <inkml:trace contextRef="#ctx0" brushRef="#br1" timeOffset="46247.45">27799 11390 446 0,'0'0'529'16,"1"-10"-61"-16,-1 10-23 0,0-13 21 0,-1 7-61 15,1-2 0-15,-2 1-20 0,2-2-28 0,-1 1 7 16,0-2-5-16,-2 1-34 0,2 0-3 0,0 1-17 16,0 2 5-16,-1-2-17 0,2 8-32 0,-2-11-47 15,2 11-42-15,-3-11-30 0,3 11-30 16,0 0 9-16,0 0 46 0,-4 8 10 0,3 0 4 15,1 6-12-15,-1-1 13 0,-1 3-73 0,1 2-109 16,1 2 0-16,-1 3 0 0,1 1 0 16,-3-2 0-16,3 5 0 0,0-2 0 0,0-2 0 0,3 4 0 15,-2-4 0-15,-1 0 0 0,1-2 0 16,1-2 0-16,-1 0 0 0,0-1 0 0,-1 0 0 16,4-1 0-16,-3-2 0 0,1 0 0 0,-1-4 0 15,0 2 0-15,1-3 0 0,-1 0 0 0,-1-2 0 16,1 0 0-16,-1-2 0 0,0-6 0 0,1 13 0 15,-1-13 0-15,4 6-151 0,-4-6-329 0,0 0-95 16,0 0-127-16,0 0-144 0,0 0-873 0,0 0-1398 16</inkml:trace>
  <inkml:trace contextRef="#ctx0" brushRef="#br0" timeOffset="50177.82">25643 11455 230 0,'0'0'668'0,"2"-9"-91"16,-2 9-52-16,3-8-3 0,-3 8-40 0,1-10-52 15,-1 10-39-15,3-9-13 0,-3 9-34 0,1-8-19 16,-1 8-16-16,0-7-27 0,0 7-21 0,0 0-34 15,1-7-39-15,-1 7-36 0,0 0-33 0,0 0-27 16,0 0-11-16,0 0 34 0,0 0 61 16,4 8-52-16,-3 2 39 0,2 1-54 0,-2 1 33 15,4 3-37-15,-1-1 23 0,0 3-39 0,0 1 17 16,0 0-39-16,-2 2-7 0,3 1 2 0,-1-3-5 16,-1 1 0-16,2-1-9 0,-3 0-48 0,2-1 0 15,-1 0 0-15,-1-1 0 0,2 0 0 0,-1-2 0 16,1 0 0-16,-3-2 0 0,0-1 0 15,4-2 0-15,-4 2 0 0,2-3 0 0,-2 0 0 16,-1-1 0-16,3-1 0 0,-3-6 0 0,1 12 0 16,-1-12 0-16,1 9 0 0,-1-9 0 0,2 9 0 15,-2-9-194-15,1 7-55 0,-1-7-88 0,-1 7-66 16,1-7-88-16,-3 6-106 0,3-6-64 0,-4 6-104 16,4-6-663-16,-5 7-1037 0</inkml:trace>
  <inkml:trace contextRef="#ctx0" brushRef="#br0" timeOffset="50795.08">25621 12521 459 0,'1'-7'430'16,"-1"7"-52"-16,5-13-19 0,-2 6-25 0,0 2-5 16,-2-3-20-16,0 0-19 0,4 1 6 0,-2-2 4 15,-1 3 12-15,-2 6-44 0,4-12 16 0,-4 12-44 16,3-8-12-16,-3 8-41 0,2-10-4 15,-2 10-63-15,3-5 9 0,-3 5-1 0,0 0 100 16,5 9 13-16,-5-9-23 0,4 15 2 0,-3-1-3 16,0 1-4-16,3 2-10 0,-3 1-24 0,2 3-15 15,-2-1-12-15,2 1-10 0,-2 1-5 0,0 2-20 16,1-3-16-16,-1-1-5 0,0-1-96 0,-1 2 0 16,3-3 0-16,-1 1 0 0,0-1 0 15,-1-1 0-15,0 0 0 0,-1-5 0 0,3 3 0 16,-2-3 0-16,1-1 0 0,0 1 0 0,-1-4 0 15,0 3 0-15,-1-4 0 0,0 2 0 0,3-2 0 16,-3-7 0-16,1 12 0 0,-1-12 0 16,0 9 0-16,0-9 0 0,1 10 0 0,-1-10 0 0,0 6-23 15,0-6-315-15,0 0-79 0,0 10-69 16,0-10-133-16,-2 6-156 0,2-6-128 0,-4 3-566 16,4-3-1091-16</inkml:trace>
  <inkml:trace contextRef="#ctx0" brushRef="#br0" timeOffset="52360.03">25461 14913 21 0,'0'-6'687'0,"0"6"-128"0,0-13-53 0,0 7-4 16,0 6-87-16,0-15 5 0,0 10-45 0,0 5-7 16,0-13-13-16,0 13-24 0,0-11-26 0,0 11-16 15,-1-10-21-15,1 10-14 0,0-8-14 0,0 8-16 16,-3-8-45-16,3 8-20 0,0 0-33 0,-1-7-3 15,1 7-36-15,0 0-10 0,0 0-25 16,0 0 1-16,0 0-16 0,-10 5 29 0,6 0-5 16,0 4-10-16,0 0 7 0,-1 2-19 0,1 1-4 15,-3 1-7-15,2 1 1 0,-2 1-7 0,3 0-5 16,-1 1 1-16,1-2-5 0,-2 4-18 16,1-2 20-16,1-1-9 0,-1 0 13 0,1-3-15 15,0 3-2-15,2-3-4 0,-2-2 5 0,3 2-3 16,-2-3 0-16,1 0-4 0,0-1 8 0,1 0-7 15,0-1 11-15,-2-2-13 0,3-5 2 0,0 10-1 16,0-10-8-16,0 8 18 0,0-8-6 0,3 7-7 16,-3-7 12-16,0 0 0 0,10 2 10 15,-10-2-13-15,13-1 0 0,-13 1-1 0,18-5 3 16,-7 1 0-16,1 2 11 0,0-1-6 0,4-1-14 16,-1 1 10-16,2-2-10 0,-1 2-8 0,2-1 12 15,0 1 5-15,0 0-5 0,1-2 5 0,0 3-5 16,-2-3 4-16,2 2-3 0,-3-1 11 0,0 1-6 15,-2-2 2-15,3 4-12 0,-3-3 10 16,-3 1-8-16,2 0 5 0,-1-1-4 0,-2 1 7 16,0 2-7-16,-2-2 10 0,-8 3-8 0,15-3 8 15,-15 3-8-15,10-5 9 0,-10 5 0 0,12-5-3 16,-12 5-4-16,7-5 9 0,-7 5-12 0,6-6 7 16,-6 6-8-16,0 0 6 0,1-11-5 15,-1 11 4-15,-3-7-5 0,3 7 6 0,-9-11-13 16,3 8 17-16,0-2-4 0,-1-1-4 0,-2 1-7 15,0 1 7-15,2-2-3 0,-2 0 1 0,1 3-7 16,-2-1 14-16,3 1-8 0,7 3 6 0,-14-5-6 16,14 5 4-16,-10-4-8 0,10 4 8 0,-9-2-13 15,9 2 5-15,-9 2-5 0,9-2 5 0,-5 10 2 16,1-4 5-16,4 4 4 0,-1 1-5 16,2 2-5-16,-1 1 7 0,3 2-8 0,-1 2 6 15,-2 0 0-15,4 2 7 0,-1 3-13 0,-1 0-58 16,2 0-78-16,0 3-75 0,-1 0-83 0,-1 1-109 15,2 4-120-15,-2 3-138 0,0-1-207 0,0 0-499 16,-2-5-975-16</inkml:trace>
  <inkml:trace contextRef="#ctx0" brushRef="#br0" timeOffset="52846.98">25552 16248 580 0,'-1'-6'695'0,"1"6"-97"0,-2-9-39 15,2 9-100-15,-1-9-34 0,1 9-73 0,0-6-29 16,0 6-68-16,0 0 21 0,0 0 9 0,0 0 23 16,1 6-23-16,1 4-7 0,-1-1 12 0,0 3-21 15,-1 3-17-15,3 0-42 0,-2 1-32 0,2 2-22 16,-2 0-37-16,0 1-17 0,-1-1-24 0,3 0-23 16,-1-1-6-16,0 1-13 0,0 0-11 15,1-1-22-15,-2-2-87 0,3 2-77 0,-2-4-76 16,-2 2-88-16,4-3-117 0,-3 1-200 0,-1-1-192 15,0 0-681-15,0-3-1144 0</inkml:trace>
  <inkml:trace contextRef="#ctx0" brushRef="#br2" timeOffset="56957.47">10337 12289 290 0,'-6'-7'576'0,"0"-3"-59"16,-1 3-49-16,2 0-18 0,1-3-31 15,-1 5-31-15,-4-4-88 0,4 3 39 0,1-1-57 16,-1 1-6-16,1 2-86 0,4 4-15 0,-5-8-64 16,5 8 28-16,0 0 18 0,3-6 6 0,-3 6 4 15,0 0-34-15,15 4-7 0,-6-1-20 0,1 2-14 16,-1-2-23-16,4 4-8 0,1 1-14 0,-2-2-2 15,0 4-19-15,1-3 4 0,1 3-14 0,-2-2 6 16,-1 2-9-16,2-2 4 0,-3 0-16 0,-1 1-89 16,1-5-34-16,-1 3-33 0,-1 0-21 0,1-4-31 15,-9-3-46-15,10 5-33 0,-10-5-53 16,0 0 15-16,14-4-40 0,-14 4 54 0,4-10-4 16,1 1 43-16,-4 0 7 0,-1-2 78 0,0-3 14 15,0 1 53-15,-2-2 10 0,-2-2 56 0,0 0 63 16,2-1 52-16,-1 2 30 0,-1 2 53 0,2 3 22 15,-2-2 30-15,1 4-24 0,2-1-19 0,-3 4-41 16,4 6 2-16,-1-8 50 0,1 8 38 16,0 0-24-16,0 0-26 0,-4 11-1 0,3-5-75 15,1 5 61-15,-3 0-83 0,2 1 46 0,0 4-76 16,-2-1 40-16,-1 2-7 0,3 1-10 0,-3-1-5 16,3-1-10-16,-2 0-7 0,2 0-20 0,-4 1-81 15,1-2-47-15,2-2-54 0,-5-1-17 0,5 1-38 16,-5-5 2-16,3 2-6 0,-3-5-19 0,7-5 58 15,-12 7 11-15,12-7 66 0,-10-1-3 0,1-5 54 16,4 3 2-16,-3-3 75 0,3-4 5 0,1 3 69 16,-1-3-7-16,3 2 36 0,-1-4 11 0,3 3 12 15,3-1-3-15,-1-2-6 0,3 0-11 16,3-1-7-16,0 0-16 0,3 3-15 0,-2-3-13 16,5 2-12-16,3 0-14 0,-3 2-3 0,4 0-6 15,-3 2-25-15,2 1-169 0,-2 1-135 0,4 3-184 16,-1-2-473-16,0 2-543 0</inkml:trace>
  <inkml:trace contextRef="#ctx0" brushRef="#br2" timeOffset="57820.24">12656 13434 393 0,'0'0'760'0,"-7"-4"-104"16,7 4-28-16,-4-8-74 0,4 8-53 15,-7-7-50-15,7 7-44 0,-4-3-70 0,4 3-53 16,0 0-79-16,-4-7-21 0,4 7-39 0,0 0 2 15,0 0-5-15,9 3-10 0,-9-3 8 0,10 5-21 16,-1 1-8-16,0-2-24 0,1 3-13 0,1 0-5 16,0 0-19-16,2-1-10 0,-3 2-7 15,4 1-6-15,-2-2-6 0,-1 1-4 0,-1 0-4 16,3 1-6-16,-4-1-82 0,4 1-67 0,-4-2-65 16,-1 0-100-16,-1-1-130 0,-2 1-74 0,3-2-79 15,-3 1-159-15,-5-6-418 0,5 8-781 0</inkml:trace>
  <inkml:trace contextRef="#ctx0" brushRef="#br2" timeOffset="58140.02">12776 13432 484 0,'0'0'582'0,"0"0"-60"16,0 0-43-16,0 0-51 0,-3 9-52 0,3-9-26 15,-1 14-27-15,1-7-29 0,-3 0-38 0,3 4-51 16,0-2-26-16,-1 2-31 0,1-2-31 0,-5 3-21 15,5-1-19-15,-1-2-17 0,-2 2-13 16,2-1-22-16,-3-2 5 0,3 1-7 0,-3-1-23 0,0-1-68 16,0-2-55-16,-1 1-33 0,-1-2-42 0,-2 0-1 15,8-4-15-15,-13 4 38 0,13-4 13 16,-15-1 48-16,7-2 7 0,-1 1 39 0,-1-2-2 16,4-1 35-16,-2 2 0 0,8 3 45 0,-10-6-1 15,10 6 34-15,-8-7-5 0,8 7 30 16,-2-10-9-16,2 10 22 0,5-11-14 0,1 8 30 0,-1-4-19 15,4 2-1-15,3-2-22 0,-1-1 4 16,5 0-23-16,-1 2 1 0,0 0-21 0,3-4-5 16,-1 5-184-16,-1-1-145 0,0-1-207 0,-2 2-467 15,0 0-587-15</inkml:trace>
  <inkml:trace contextRef="#ctx0" brushRef="#br2" timeOffset="60721.46">12092 12216 583 0,'1'-6'563'0,"3"0"-81"0,-1-2-4 0,-1 3-37 16,-2 5-17-16,4-15-7 0,-4 15-64 16,4-12 27-16,-4 12-20 0,3-10-7 0,-3 10 5 15,1-10-45-15,-1 10 36 0,0-8-53 0,0 8 18 16,-1-8-40-16,1 8-29 0,-7-7-20 0,7 7-17 15,0 0-13-15,-14 0-30 0,14 0-19 0,-18 7-23 16,8 0-12-16,-3 2-76 0,-1 3-35 0,0 4 0 16,1-1 0-16,-1 7 0 0,0-2 0 0,0 6 0 15,0 0 0-15,4 0 0 0,-3 4 0 0,4-1 0 16,0 2 0-16,3 1 0 0,-2-4 0 0,4 5 0 16,2-2 0-16,-1-4 0 0,2 1 0 15,2 0 0-15,-1-1 0 0,4 0 0 0,-1-2 0 16,2 0 0-16,1-1 0 0,-1-1 0 0,4-3 0 15,0 1 0-15,1-2 0 0,-1-1 0 0,4-1 0 16,1-2 0-16,0 0 0 0,0-5 0 0,4 1 0 16,-1-4 0-16,-2 0 0 0,3-4 0 0,0-2 0 15,0-1 0-15,1-2 0 0,0-1 0 0,0-5 0 16,4 1 0-16,-5-5 0 0,1 3 0 0,0-5 0 16,-2-2 0-16,-2 2 0 0,2 0 0 0,-3-3 0 15,-1 0 0-15,-3 0 0 0,0 1 0 0,-1-1 0 16,-2 0 0-16,-5 1 0 0,2 3 0 15,1 0 0-15,-6-2 0 0,-3 4 0 0,3 0 0 16,-3-1 0-16,-4 1 0 0,3 1 0 0,-4 6 0 16,-1-1 0-16,-3 3 0 0,13 2 0 0,-25 1 0 15,8 3 0-15,-1 3 0 0,-1 4 0 0,1 1 0 16,0-1 0-16,3 5 0 0,-3-2 0 0,0 2 0 16,5-2 0-16,0 3 0 0,-2 0 0 0,5 1 0 15,-3 0-72-15,4-3-255 0,0 3-48 0,3-1-41 16,-2-2-136-16,3-1-86 0,1 1-139 15,2 0-817-15,-1 0-1245 0</inkml:trace>
  <inkml:trace contextRef="#ctx0" brushRef="#br2" timeOffset="62432.53">27769 12491 53 0,'0'0'724'0,"0"-9"-118"16,0 9-38-16,4-9-29 0,-4 9-18 0,1-10-35 15,-1 10 7-15,3-9-52 0,-3 9-12 16,1-10-36-16,-1 10 2 0,3-8-20 0,-3 8-26 15,0 0-38-15,1-10-42 0,-1 10-35 0,3-6-44 16,-3 6-39-16,0 0-8 0,0 0 77 0,5 7 45 16,-3 2-229-16,2 0-36 0,-3 3 0 0,3 4 0 15,-1 2 0-15,-1 0 0 0,2 2 0 0,-1 3 0 16,-1 3 0-16,1-3 0 0,-2 1 0 0,2 2 0 16,-2-1 0-16,0-3 0 0,2 5 0 15,-2-3 0-15,0-1 0 0,-1-3 0 0,0-1 0 16,0 0 0-16,3-1 0 0,-3 0 0 0,1 0 0 15,-1-1 0-15,0-3 0 0,1-1 0 0,-1 0 0 16,0-1 0-16,2-3 0 0,-2 1 0 0,0-3 0 16,0 3 0-16,0-3 0 0,0-7 0 0,0 12 0 15,0-12 0-15,0 10 0 0,0-10 0 0,-2 7 0 16,2-7 0-16,0 0 0 0,0 0-335 16,0 0-498-16,0 0-156 0,-7-7-913 0,7 7-1629 15</inkml:trace>
  <inkml:trace contextRef="#ctx0" brushRef="#br2" timeOffset="66659.3">27615 2600 418 0,'3'-12'450'0,"1"-4"-35"0,-2 4-78 0,0-2-17 16,-2-1-28-16,3 1-48 0,-3 0 40 0,0 0-40 16,-3 0-52-16,2-3-6 0,-2 1-14 15,-1 1 19-15,1 1-5 0,-4-1 4 0,1 2-33 16,-2-1-18-16,-1 2-38 0,-3-2-1 0,-1 2-13 16,-4 2-2-16,0 0-3 0,-3 3-14 0,-2-2-3 15,-1 4-6-15,-2 3-25 0,-2 1 5 0,-4 3-6 16,-1 3-2-16,-2 2-1 0,-5 4-2 0,0 3-6 15,2 4 0-15,-2 2-8 0,2 3 6 0,-2 3-9 16,-5 4 16-16,10-2-21 0,-1 0 15 0,3 3-15 16,3 1 3-16,2 0-11 0,0 3 15 15,4 0-6-15,4 1-8 0,1 1 6 0,7 0 16 16,-1 1-8-16,7-6 9 0,1 2-19 0,7-1 7 16,1-2-4-16,6 2 3 0,3 0 0 0,3 0 2 15,6-2 2-15,5-3-9 0,1-3 6 0,4-2 2 16,2-3-3-16,2-3-6 0,6-5 4 0,-1-1 0 15,5-3-10-15,3-2 8 0,-1-5 3 16,2-5-2-16,1 0-2 0,0-3 4 0,-1-4 4 16,3-1 0-16,4-9-3 0,-2 2 22 0,-4-4 26 15,-7 3 17-15,-5-3-9 0,0-1 6 0,-5-2-14 16,-3-2-2-16,-3-2-9 0,-4 0-5 0,-2-4-25 16,-7 1 23-16,-3-3-34 0,-6 2 19 0,-3-3-24 15,-6-8 18-15,-3 2-27 0,-7-5 20 16,-7-3-4-16,-2 1-4 0,-5 1 7 0,-1 6-20 15,1 7 19-15,2 2-22 0,-2 3 21 0,2 4-24 16,0 3 23-16,3 2-17 0,-1 3 14 0,5 3-23 16,-1-2-43-16,2 5-90 0,-2 1-61 0,6 0-102 15,-2 2-84-15,5 1-89 0,0 0-124 0,2-1-655 16,4-1-874-16</inkml:trace>
  <inkml:trace contextRef="#ctx0" brushRef="#br2" timeOffset="67239.86">27941 1486 138 0,'-2'-8'534'0,"0"3"-85"0,-1-2-86 0,1-1 44 16,-2 2-75-16,0-1-75 0,-4 0-53 0,2 1-7 15,-2 0-33-15,-1 1 1 0,0 0-6 0,-2 2-23 16,-1-1-20-16,-2 1-17 0,-4 1-5 0,-1 2 22 16,1 2-17-16,-2 0-17 0,-4 3-15 0,-3 1-10 15,-4 2 3-15,0 2-12 0,-6 4-2 0,-1 2-2 16,0 2 0-16,-1 2-1 0,-2 2 3 0,3 0-1 16,-8 6 8-16,1 2-4 0,2 0-3 0,1 3-3 15,1-4-5-15,-1 4 7 0,7-5-14 0,3 1 5 16,4 2-13-16,-1-2-3 0,3 3-7 0,4 0 4 15,1-1-6-15,3 1 0 0,6-3-3 16,3-2 3-16,2 4 1 0,4-6 0 0,3 2-2 16,3-1 2-16,4 4 1 0,2-1-4 0,7 3-7 15,3 0 19-15,4-4-13 0,2 1 3 0,5-4 7 16,3-1-2-16,4-3-2 0,4-2 62 0,5-3-9 16,0-3 4-16,5-3-26 0,1-6 13 0,0 0-22 15,1-4 13-15,3-6-18 0,1-3 20 0,5-5 1 16,1-4 10-16,-3-1 3 0,-5-4 16 15,0-1 6-15,-4-3-30 0,-5-1 16 0,-1-4-29 16,-12 6 27-16,-2-5-18 0,-6 0 24 0,-3-4-33 16,-4 2-1-16,-8-7-3 0,0 2-5 0,-10 0-13 15,-1-4 29-15,-9-2-50 0,-4-2 28 0,-9-5-37 16,-5 1 34-16,-4 5-33 0,-3-1 31 0,-3 5-32 16,-1 3-6-16,-1 2 5 0,6 9-1 0,0 1-8 15,1 3 6-15,-2 4 2 0,-1 2-2 0,4 6-13 16,2 2-72-16,-2 4-46 0,2 2-60 0,2 3-81 15,0 4-73-15,-3 5-61 0,-4 6-56 0,1 4-74 16,-1 9-747-16,4-3-897 0</inkml:trace>
  <inkml:trace contextRef="#ctx0" brushRef="#br3" timeOffset="82987.38">10433 15641 853 0,'0'0'718'0,"0"0"-33"0,0 0-113 16,-10 2-33-16,10-2-37 0,0 0-38 0,0 0-65 15,0 0-49-15,0 0-52 0,0 0-53 0,0 0-48 16,0 0-27-16,0 0 79 0,0 0 6 0,10 1-2 16,-10-1-35-16,17 6-18 0,-7-4-10 0,0 2-15 15,-1 1-23-15,5 0-25 0,-1-1-18 0,2 3-20 16,-2-1-21-16,0 1-7 0,2-1-17 16,-2 1-35-16,1 0-9 0,0 1 0 0,0-3 0 15,-1 3 0-15,1-2 0 0,-4 1 0 0,2-1 0 16,-2 0-174-16,-1-1-96 0,0-2-86 0,0 2-58 15,-3-1-37-15,1-2-124 0,-7-2-95 0,6 6-61 16,-6-6-714-16,0 0-1059 0</inkml:trace>
  <inkml:trace contextRef="#ctx0" brushRef="#br3" timeOffset="83172.17">10612 15658 619 0,'0'0'573'0,"-6"-9"-101"15,6 9-75-15,0 0-13 0,0 0-34 0,-5-5-9 16,5 5-44-16,-3 6 4 0,3-6-55 0,0 10 18 15,-1-4-55-15,1 3-36 0,0-3-33 0,-3 5-20 16,3-2-19-16,0 4-16 0,-1-1-22 0,1-1-15 16,-1 2-9-16,-2-1-7 0,3 0-9 0,-1 0-8 15,-2 1-97-15,3-1-128 0,-5 0-107 0,3 1-96 16,-3-1-113-16,-2-1-149 0,1-1-286 16,-1 0-546-16</inkml:trace>
  <inkml:trace contextRef="#ctx0" brushRef="#br3" timeOffset="83328.32">10442 15904 150 0,'0'0'597'0,"0"0"-96"0,-1-11-69 0,1 11-25 0,5-11-51 16,0 2-28-16,5 0-46 0,-1-1-17 15,0-1-44-15,5-2-26 0,-1 0-49 0,2 0-8 16,-2 1-51-16,5 0-8 0,-4 0-31 0,3 0 11 16,-2 1-58-16,4 0-136 0,-3 2-94 0,0-1-99 15,2-1-87-15,-1 2-158 0,-2-3-252 0,4-1-361 16</inkml:trace>
  <inkml:trace contextRef="#ctx0" brushRef="#br3" timeOffset="83954.36">12147 13396 352 0,'-4'-3'586'0,"4"3"-71"16,-6-8-37-16,2 3-9 0,4 5-42 0,-8-8-33 16,8 8-25-16,-4-8-18 0,4 8-50 0,-6-9-17 15,6 9-71-15,-4-7-8 0,4 7-56 0,-1-7-10 16,1 7-17-16,0 0 47 0,11-4-28 0,-11 4 34 15,13 3-43-15,-4 0 0 0,4 1-35 0,-3-1-1 16,2 2-37-16,2 2 9 0,-1 0-35 16,-1 0 14-16,1 1-26 0,2 1 14 0,-2-2-5 15,0 0-5-15,0 0-5 0,-2 1-7 0,2-2-90 16,-4-1-67-16,0 1-27 0,0-1-52 0,0 0-27 16,-3-3-54-16,-6-2-43 0,9 4-53 0,-9-4-30 15,10-4-54-15,-10 4-17 0,7-5-60 0,-7 5-306 16,1-9-420-16</inkml:trace>
  <inkml:trace contextRef="#ctx0" brushRef="#br3" timeOffset="84233.4">12341 13316 56 0,'-4'-9'462'0,"-2"0"-86"16,2 1-31-16,-1 0-39 0,1 3-2 15,2-1-1-15,-2 0-23 0,4 6-41 0,-8-6-33 16,8 6-20-16,-7-4-20 0,7 4-17 0,-8 3-16 16,8-3-4-16,-8 5-8 0,4 2-12 0,-2-1-14 15,2 0-17-15,2 2-18 0,-2-1-8 0,0 2-8 16,0-1-14-16,-1 0-1 0,1 1-9 15,-1 0 0-15,1 0-4 0,-1-1-2 0,1 1-11 16,2-2-2-16,-5 3 3 0,5-3 1 0,-3-2-38 16,2 1 30-16,-1-2-8 0,4-4-2 0,-6 7 0 15,6-7-3-15,-5 6 4 0,5-6 3 0,0 0 4 16,0 0-1-16,0 0-3 0,2-6 0 0,2 1 8 16,3-1 1-16,0-1 7 0,2 0-6 0,0-2 0 15,4 0-1-15,-3-1-4 0,4 1 1 0,0 0 1 16,-2 0-19-16,2-1-82 0,-3 2-67 15,1 1-60-15,-1-2-88 0,2 2-105 0,-5 3-498 16,2-4-493-16</inkml:trace>
  <inkml:trace contextRef="#ctx0" brushRef="#br3" timeOffset="87278.99">11968 15837 35 0,'0'0'708'0,"0"0"-121"0,0 0-60 0,-5-7-13 16,5 7-68-16,0 0-2 0,0 0-49 0,-1-4-50 15,1 4-44-15,-3-9-27 0,3 9-9 0,-1-9-15 16,1 1-30-16,1 0-18 0,-1-2-5 0,4 1-16 16,2-5-6-16,-2 1-20 0,5 0-16 0,-1-1-18 15,3 0-16-15,-2 3-14 0,4-3-13 0,1 2 6 16,-1 2-26-16,1 1-7 0,-4 1-11 16,3 0-14-16,1 1-5 0,-2 5-7 0,-2-2 5 15,0 3-6-15,-10 1 0 0,18 4-2 0,-12 2 3 16,2 2-3-16,-3 5-1 0,0 3-3 15,-2 1-1-15,-2 5-11 0,-1 3 18 0,-4 1-14 0,-1 6 4 16,1-1-4-16,-5 1 7 0,3 1 4 16,-4-1-4-16,1-4-7 0,-2 4 1 0,1-4 1 15,0 0 3-15,1-4 23 0,-1-4 12 0,2 2 0 16,-1-4-4-16,3-4 8 0,-3 2-5 0,4-3 4 16,0-3-7-16,-2 1-5 0,5-3-7 0,-1 1-10 15,-2-4-6-15,5-5 2 0,-1 9-5 0,1-9 6 16,0 0-9-16,11 1 10 0,-4-6-14 0,2 2 11 15,3-4-11-15,1-3 6 0,5 0-6 0,0-1 8 16,0 0-10-16,1 0 7 0,0-3-4 0,4 2 0 16,0 0 4-16,-5 0-4 0,4 4 7 0,-3-3-6 15,3 3 4-15,-3-2-7 0,-1 4 5 16,-3 0-4-16,-1-1 7 0,3 3-5 0,-4 0 12 16,-1 0-11-16,-3 0 15 0,2 1 20 0,-1 0 20 15,-10 3-5-15,14-4 13 0,-14 4-4 0,14-4 10 16,-14 4 2-16,10-4 0 0,-10 4-8 0,8-4-32 15,-8 4-31-15,0 0 0 0,10-3 0 16,-10 3 0-16,0 0 0 0,6-3 0 0,-6 3 0 16,0 0 0-16,0 0-194 0,0 0-158 0,-2-7-100 15,2 7-108-15,0 0-172 0,-13-1-187 0,13 1-659 16,0 0-1225-16</inkml:trace>
  <inkml:trace contextRef="#ctx0" brushRef="#br3" timeOffset="89275.02">27543 15905 338 0,'-1'-9'544'16,"1"9"-103"-16,0 0-49 0,0 0-10 0,0 0-25 16,0 0-42-16,0-8-17 0,0 8-20 0,0 0-22 15,0 0-31-15,0 0-16 0,0 0-4 0,-3-5-19 16,3 5-41-16,0 0-11 0,0 0-50 0,0 0 3 16,0 0-29-16,-2 5 19 0,2-5 0 15,-3 12 27-15,2-5-11 0,0 4 16 0,-1 0-17 16,0 2 5-16,0 1-17 0,0 1 0 0,-1 0-11 15,2 2 1-15,-3-1-15 0,3 2 1 16,-3-3-14-16,4 0-4 0,-1-1-9 0,1-2 0 0,-1 1-22 16,-1-1 4-16,2 0-2 0,0-2-1 0,0 0-5 15,0-2 4-15,0-1 1 0,2 0 3 16,0 0 2-16,-2-7-8 0,5 8 4 0,-5-8-4 16,12 3 1-16,-12-3 9 0,15-3-12 15,-5 0 11-15,-1 0-11 0,4-1 4 0,0-3-7 16,1 3 2-16,0-1-2 0,-1-2 6 0,2 1-9 0,-1 2 5 15,1-2-7-15,-2 2 8 0,0 0-11 16,0 2 12-16,0 0-10 0,-1 1 8 0,-1-1-5 16,-11 2 3-16,21 0-3 0,-9 2 6 0,-3 0-5 15,1 0 7-15,-2 3-7 0,-1-1 9 0,0 2-6 16,0 0 8-16,-3 2-8 0,0 0 8 0,0 1-7 16,-3 2 0-16,-1-2 4 0,0 2-1 15,0 1 3-15,-2 0 0 0,-2 1-3 0,-3 2 3 16,2 0-2-16,-2 0 0 0,-4 0 1 0,1 1 1 15,-3-2-4-15,-1 2-1 0,0-2-1 0,0-2-1 16,-2 1-1-16,-1 0-6 0,-1-3-78 0,0 0-77 16,0-1-100-16,-1-2-57 0,4-3-94 15,-3 0-113-15,1-2-145 0,-2-3-574 0,5 0-852 16</inkml:trace>
  <inkml:trace contextRef="#ctx0" brushRef="#br3" timeOffset="89645.89">27474 15900 119 0,'0'0'790'0,"0"0"-154"15,0 0-83-15,0-9-84 0,0 9-70 16,0 0-33-16,3-4-28 0,-3 4 1 0,10-4-15 15,-10 4-52-15,15-6-26 0,-2 1-7 0,4-1-34 16,2-2-2-16,1-2-21 0,8-2-4 16,-1 1-13-16,8-5-14 0,-1 0-14 0,-4 4-27 0,-2-1-9 15,1 1-35-15,-2 0 3 0,1 1-15 16,-1 0 9-16,-5 3-9 0,1-1 9 0,-2 1-12 16,1 1 4-16,-4-2-9 0,-3 6 8 15,-1-3-16-15,0 1 35 0,-2 0-59 0,-3 3 17 16,1-2-19-16,-2 2 9 0,-8 2-16 0,13-5 16 15,-13 5-18-15,12-6 14 0,-12 6-18 0,9-2 13 16,-9 2-57-16,8-4-103 0,-8 4-70 0,0 0-118 16,0 0-67-16,0 0-163 0,0 0-66 0,-8-3-233 15,8 3-444-15,-13 0-911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18T19:17:20.865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D700"/>
    </inkml:brush>
  </inkml:definitions>
  <inkml:trace contextRef="#ctx0" brushRef="#br0">1258 3408 715,'0'0'707,"4"-12"-62,-4 12-35,6-9-43,-6 9-24,5-9 8,-5 9-70,6-8 6,-6 8-76,0 0 19,5-7-62,-5 7-47,0 0-41,0 0-49,0 0-15,0 0 11,0 0-25,0 0-17,9 9-171,-9-9-14,0 19 0,0-6 0,0 1 0,0 5 0,0 0 0,0 1 0,0 0 0,-2 1 0,-1 3 0,3 1 0,-2-2 0,0 2 0,-1-1 0,1-2 0,2-2 0,-2-4 0,0 4 0,0-6 0,1-2 0,0 1 0,1-13 0,-1 19 0,1-19-438,0 11-74,0-11-57,0 0-78,0 0-75,0 0-50,9-4-668,-9 4-1050</inkml:trace>
  <inkml:trace contextRef="#ctx0" brushRef="#br0" timeOffset="370.39">1312 3332 334,'0'0'744,"-6"-14"-107,6 14-49,-4-12-42,4 12-33,-4-9-44,4 9-22,0 0-75,-5-12-14,5 12-67,0 0-13,0 0-71,2-10 51,-2 10-37,9-4 42,-9 4-21,21 1-25,-9 2-10,5 2-18,4 0-9,0 2-24,2 2-13,4 2-21,0 2-17,-1 0-7,2 4-92,-4-5-6,3 5 0,-4 3 0,-2-1 0,1 1 0,2 5 0,-5-4 0,-2 0 0,-1 0 0,-5-2 0,-1 1 0,-1-2 0,-5-2 0,-3 1 0,-1-3 0,-2 1 0,-4 2 0,-2 0 0,-3-1 0,-3 0 0,0-2 0,-7 2 0,1-2 0,-4 0 0,-1-3 0,-1 2 0,2-4 0,2-2 0,0 2 0,-1-4 0,3 1 0,2-2 0,-1-1 0,2 1 0,3-3 0,3 2 0,-3-3-106,14 0-470,-16-3-115,16 3-116,-10-4-220,10 4-552,-1-11-1225</inkml:trace>
  <inkml:trace contextRef="#ctx0" brushRef="#br0" timeOffset="681.21">2132 3404 437,'0'0'812,"0"0"-123,0 0-47,0 0-63,0 0-46,0 0-45,0 0 1,0 0-45,4-8 28,-4 8-28,0 0-51,17 0-41,-17 0-26,19 0-25,-8 0-50,2-1-24,2 1-54,-3-3-34,6 2-139,-1-1 0,0 1 0,-1 0 0,2-2 0,-3 1 0,-1 1 0,0 0 0,0-1-140,-1 0-208,0 0-87,-13 2-69,18-2-92,-18 2-86,15 0-85,-15 0-730,0 0-1124</inkml:trace>
  <inkml:trace contextRef="#ctx0" brushRef="#br0" timeOffset="880.67">2214 3534 300,'-6'5'998,"6"-5"-144,-6 11-23,6-11-40,0 0-58,2 13-74,-2-13-62,6 5-54,-6-5-24,13 4-67,-13-4-18,23 3-54,-10-3-280,2 0-100,-1-2 0,3 0 0,-1-1 0,2 1 0,-1 2 0,-3-3 0,2-1 0,-3 1 0,-1 1 0,1 1 0,-13 1 0,18-4 0,-18 4 0,16-3-620,-16 3-270,0 0-312,0 0-529,10-4-1416</inkml:trace>
  <inkml:trace contextRef="#ctx0" brushRef="#br0" timeOffset="2113.9">17341 3606 739,'0'0'592,"1"-17"-42,-1 17-16,3-21-19,-3 21-59,6-18-8,-4 9-39,-2 9-20,7-15-20,-7 15-13,4-13-21,-4 13-27,4-8-17,-4 8-31,0 0-9,3-11-18,-3 11-4,0 0 3,0 0 2,-6 15 3,-2-4-13,-2 1-224,-1 5 0,-5 4 0,0 1 0,-2 2 0,0-2 0,-4 6 0,4-6 0,-1 2 0,-1 2 0,2-4 0,-1 0 0,2-2 0,2 1 0,3-7 0,2-1 0,1-1 0,1-2 0,1-2 0,2-1 0,5-7 0,-9 9 0,9-9 0,0 0 0,0 0 0,0 0-87,0 0-242,3-8 11,1-2-26,3-1 17,1-2 12,1-3 38,2-2 16,1-6 23,1 1 14,0-4 53,0 1 11,2-1 43,-2 1 21,1 1 31,0 0 5,-2 1 28,-1 4 20,1 2 70,-3 1-8,-1 5 19,0-2 25,0 2 17,-2 0-3,2 4 17,-2 1-10,2 1 40,-8 6 8,16-5 4,-16 5 53,18 5 1,-4 1-5,2 4 11,0 2-14,2 5 6,3 1-9,-1 2-28,-1 1-21,2 0-25,0 0-24,-3 1-20,3 0-83,3 2-9,-5-4 0,0 1 0,2-1 0,-3-3 0,-2-2 0,-1-1 0,-2-2 0,-2-1 0,-1-2 0,0 0-73,-2-4-131,-2 2-102,-6-7-34,10 8-69,-10-8-34,0 0-62,0 0-56,0 0-35,0 0-154,0 0-515,0 0-873</inkml:trace>
  <inkml:trace contextRef="#ctx0" brushRef="#br0" timeOffset="2382.44">17082 3467 542,'-13'-4'790,"1"1"-153,12 3-37,-15-4-101,15 4-10,-8-5-45,8 5-28,0 0-48,9-6-8,-9 6-18,22-3-23,-6 0-7,4 1-26,1 0-11,7 1-34,2 0-31,0 0-27,1 1-43,1 0-21,-1 0-29,1 0-15,-3 1-22,0-1-5,-1 0-8,-1 1-11,-3-1-8,-3 0-8,-1 1-19,-4 1-31,-1-2-32,-2 0-39,0 1-43,-13-1-43,19 0-47,-19 0-61,19 0-83,-19 0-91,15-1-104,-15 1-83,17-2-837,-17 2-1128</inkml:trace>
  <inkml:trace contextRef="#ctx0" brushRef="#br0" timeOffset="2688.59">18456 3562 891,'-14'1'729,"14"-1"-84,0 0-42,-15 0-41,15 0-40,0 0-35,0 0-54,0 0-30,0 0-9,0 0-34,0 0-30,0 0-26,8 5-13,-8-5-51,17 2-39,-5-1-38,-12-1-35,25 0-22,-9 0-26,-2 0-16,1 0-18,0-1-47,1 1-63,-2-2-64,2 2-71,-1-1-77,-3 0-73,-12 1-77,25 0-128,-25 0-114,16 0-130,-16 0-638,0 0-1046</inkml:trace>
  <inkml:trace contextRef="#ctx0" brushRef="#br0" timeOffset="2885.46">18505 3689 282,'-8'7'950,"8"-7"-170,-10 10-64,10-10-32,-7 10-71,7-10-36,-3 9-74,3-9-19,0 0-26,5 13-55,-5-13-51,11 8-50,1-5-48,-2 0-37,3 0-42,2-2-36,-2-1-34,2 3-16,-1-3-19,2 0-51,-4 1-62,2-1-75,-2-1-58,-12 1-126,22 0-83,-22 0-140,14-3-198,-14 3-217,0 0-631,12-4-1217</inkml:trace>
  <inkml:trace contextRef="#ctx0" brushRef="#br0" timeOffset="3997.11">4180 1326 596,'0'0'769,"0"0"-75,-1-11-39,1 11-49,0 0-52,0 0-46,0-12-83,0 12-18,0 0-75,0 0-17,0 0-94,0 0 15,0 0-37,0 0 61,0 0-37,-1 15-17,1-3-9,0 2-24,1 3 17,-1 3-21,0-1-12,-1 1-58,1 1-99,1 1 0,-1-2 0,1 1 0,-1-2 0,2 2 0,-1-3 0,0 1 0,2-2 0,-2-3 0,-1-1 0,3-1 0,-3-12 0,1 19 0,-1-19 0,1 15 0,-1-15 0,3 12 0,-3-12 0,3 10 0,-3-10 0,0 0 0,0 0 0,3 9 0,-3-9-39,0 0-397,0 0-72,0 0-95,0 0-152,12-4-174,-12 4-630,0 0-1202</inkml:trace>
  <inkml:trace contextRef="#ctx0" brushRef="#br0" timeOffset="4668.9">4104 2462 120,'0'0'774,"-13"-10"-133,13 10-57,-10-8-72,10 8-28,-9-11-40,9 11-28,-8-7-25,8 7-34,-5-11-27,5 11-40,0 0-30,-2-11-12,2 11-14,6-10-10,-6 10-2,17-5-28,-5 3-32,-12 2-10,26 0-21,-11 2-43,1 1-8,-2 5-17,1-2-9,-2 5-10,-2-1-3,2 5-2,-4-1-7,-2 0-7,-4 2 0,0-1-5,-7 4 1,-1-2-4,-3 2 1,-2 1-8,-4 2 0,-2-1-8,-1-2 2,1 1 2,0-5-4,3 1-1,-2-3-1,2 0 3,1-2 5,2-2-9,1 0 3,2-3-9,1 3 2,6-9-4,-9 8 7,9-8 3,0 0 0,0 0 2,8 11 0,-8-11-3,17 0 2,-17 0-1,24-2 5,-9-1-5,3 0 10,0 0 14,1 2 15,2-3 9,-1 2 14,1-2 7,-1 3-10,-2-4-1,1 4-24,-3-1-35,-3-1 0,-13 3 0,21-2 0,-21 2 0,18-3 0,-18 3 0,11-1 0,-11 1 0,0 0 0,0 0 0,13 1 0,-13-1 0,0 0-106,0 0-205,0 0-116,-9 8-106,9-8-148,-10 3-159,10-3-834,-13 5-1344</inkml:trace>
  <inkml:trace contextRef="#ctx0" brushRef="#br0" timeOffset="5436.59">4082 3646 63,'0'0'878,"-14"0"-152,14 0-48,0 0-78,-9-3-37,9 3-54,0 0-33,0 0-65,0 0-16,-4-8-42,4 8-21,8-7-26,-8 7-37,18-7-17,-5 4-18,0 1-32,2-1-34,-1 3-34,1 1-23,-2 1-26,2 0-8,-2 5-15,-3-1-5,0 4-14,-2-1 0,-3 3-4,-2-1-7,-3 0-8,-3 4-6,-1 2-1,-2-3 1,-3 3-3,-4 2-14,2-3-1,-3 1 0,0-2 0,0 0-21,1-2-3,1-1-4,1 0-6,1-3 0,1-1 8,1-2 8,0 2-2,8-8-1,-10 9-3,10-9 7,-9 6-3,9-6 2,0 0 1,0 0 2,0 0 5,0 0-2,10-3 1,-10 3-3,13-5 6,-13 5 9,22-4 24,-10 1-6,3 2 4,-1 1 3,2 0-5,1 1 3,1 2-3,0-1 3,-2 2-4,1 0-4,-2 3 7,1-1 0,-3-1 0,-2 2 8,2 0-2,-6 0 5,0 0-25,-2 0-9,0 2 0,-5-9 0,1 15 0,-1-15 0,-4 13 0,0-4 0,-3-2 0,-1 0 0,-2 2 0,-4-2 0,1-1 0,-2 1 0,0 0 0,-2-4 0,2 2 0,-3-1 0,2-2 0,0-1 0,2 0 0,-2-1 0,2 0 0,0-2 0,0 0 0,-1-2 0,2-1 0,0-1-188,2 0-242,2-1-60,0 2-94,1 0-117,8 5-114,-10-11-763,10 11-1226</inkml:trace>
  <inkml:trace contextRef="#ctx0" brushRef="#br0" timeOffset="6256.92">4023 4688 367,'0'0'795,"0"0"-87,3-13-66,-3 13-44,0 0-61,0 0-52,0 0-57,0 0-34,0 0-25,0 0 5,0 0-5,5 13-25,-5-13-22,-3 17-39,1-7-30,-4 4-33,1 0-31,-2 2-19,-1 3-23,1-1-23,-3-2-51,2 3-73,-1-1 0,-1-1 0,2-3 0,0 0 0,2-2 0,-2 0 0,3 0 0,1-4 0,0 0 0,4-8 0,-5 13 0,5-13 0,-4 9 0,4-9 0,0 0 0,6 7 0,-6-7 0,0 0 0,15 0 0,-15 0 0,19-2 0,-7 0 0,2 0 0,0 0 0,4 1 0,-2-3 0,3 3 0,2-1 0,-2 2-42,2-2-47,-1 1-27,-2-1 12,2 2 1,-3-3 12,0 3 0,-2-1 9,-2 0 14,-13 1 11,23-2 11,-23 2 6,18-1 7,-18 1 3,13 0 4,-13 0 33,11-3-30,-11 3 5,0 0 10,10-3-8,-10 3 3,0 0 6,0 0 2,0 0 20,-2-12-20,2 12-4,-8-8 3,8 8 10,-9-11 13,1 5 14,1-1 24,-1 1 16,8 6 16,-13-12 2,13 12-6,-13-12 11,13 12 7,-9-9-9,9 9-12,-9-5-9,9 5-9,0 0-2,0 0 29,0 0-69,-14 5-20,14-5 0,-1 16 0,1-16 0,-1 23 0,2-10 0,-1 3 0,0 1 0,1 0 0,-1 0 0,0 1 0,2-1 0,-2 0 0,0-1 0,0-2 0,0 0 0,0 1 0,0-2-104,0-1-242,-2 3-3,1 1-70,0 1-102,0-2-175,-2 4-199,2-4-646,-2 1-1178</inkml:trace>
  <inkml:trace contextRef="#ctx0" brushRef="#br0" timeOffset="6882.72">3885 6075 355,'-2'-10'773,"2"10"-98,0 0-13,-3-13-76,3 13-91,0 0-52,0 0-72,-2-11-28,2 11-41,0 0-2,0 0-35,0 0 5,-6 12-24,6-12-31,-1 14-2,1-14-16,-2 19-34,2-19-15,0 23-13,0-11-9,0 1-16,2-1-12,-1-1-16,1 3-4,0-2-18,2-1-7,-1 0-4,2 0 10,-1 0-7,2-4 1,2 5-12,-1-4 6,1 1-14,5-1-2,-3-1-9,0-1-1,3 0-9,0 0-5,1-1-7,-1-2 0,1 2 0,0 0 0,-1-2 0,2 1 0,-1-1 0,0 1 0,-2 1 0,0-2 0,-1 2 0,-1-2 0,0 2 0,-1-1 0,-9-4 0,13 10 0,-13-10 0,11 12 0,-11-12 0,4 12 0,-4-12 0,0 13 0,0-13 0,-6 16 0,-1-10 0,2 1 0,-2 2 0,-5-2 0,1 2 0,-2-3 0,-2 2 0,0-2 0,-1 1 0,0-2 0,-1 0 0,-1 0 0,0-1 0,-1-1 0,2 1 0,-2-3 0,1-1 0,-1 0 0,1 0 0,1-3 0,-1 0 0,3-4-159,-2 0-377,2-3-105,0-1-120,2-2-149,2 1-731,3-1-1301</inkml:trace>
  <inkml:trace contextRef="#ctx0" brushRef="#br0" timeOffset="7143.65">3935 6094 10,'8'-8'1042,"-8"8"-181,8-7-108,-8 7-100,9-5-35,-9 5-78,10-4-53,-10 4-50,15-7-42,-5 4-52,2-1-39,2 1-29,2-1-30,2 0-25,-1 0-15,3 1-18,2-1-23,0-2-28,2 2-21,-1 1-12,0-1-11,-1-2-86,1 2-6,0 1 0,-4 0 0,1-1 0,0 0 0,-4 3 0,1-3 0,-6 1 0,2 1 0,-13 2 0,18-4 0,-18 4 0,11-4 0,-11 4-36,0 0-285,0 0-60,0 0-102,-4-12-131,4 12-173,-13-6-972,13 6-1450</inkml:trace>
  <inkml:trace contextRef="#ctx0" brushRef="#br0" timeOffset="7896.02">5562 326 820,'0'0'832,"0"0"-57,0 0-94,1-14-61,-1 14-58,0 0-75,0 0-62,0 0-60,0 0-54,0 0-71,0 0-11,0 0 42,0 0-70,0 0 42,0 0-53,0 17 31,0-17-63,2 23 20,-2-8-62,0-1 29,0 3-65,0 0-39,1-1-41,-1 3 0,0-4 0,1 2 0,-1-2 0,0-2 0,0-1 0,-1 1 0,1 0 0,0-13 0,0 18 0,0-18 0,0 15 0,0-15 0,0 13 0,0-13 0,0 0 0,0 16 0,0-16 0,0 0 0,0 13 0,0-13 0,0 0 0,0 0 0,0 0-45,0 0-440,0 0-103,0 0-146,0 0-152,0 0-838,0 0-1404</inkml:trace>
  <inkml:trace contextRef="#ctx0" brushRef="#br0" timeOffset="8707.9">7481 563 388,'0'0'762,"0"0"-100,-11-5-48,11 5-82,0 0-53,-8-6-37,8 6-43,0 0-55,0 0-19,0 0-36,3-11-27,-3 11 13,9-5-32,-9 5 7,17-6-68,-5 3 21,1 2-74,-1-3 42,5 3-69,-3 1 25,0-2-72,2 4 44,-2-1-77,2 3 50,-3-2-59,1 3 50,-4-1-73,0 4 59,-2-2-51,-1 2 48,-1 0-49,-3 2 45,-3-10-5,-2 21-16,-3-8 3,0-1-7,-4 3 1,-1-4-7,-2 5 4,2-5-9,-4 1 4,4 1-9,-3-4 2,2 2-3,2-2 4,0-1-6,1-2-2,2 1 2,6-7-7,-9 10 2,9-10 1,-7 9 4,7-9 3,0 0-6,8 7-1,-8-7 4,13 3 0,-2-2 1,-11-1 0,27-1-5,-10-1-2,3 1 11,-1 0-5,3 1 4,3-3 8,1 0 0,0 1 18,-1-1 10,1-1 9,-2 2 10,-1 2 7,-4-3-1,0 3 1,-1-3 9,-5 2-70,0 0-3,-13 1 0,22-3 0,-22 3 0,16 0 0,-16 0 0,12-1 0,-12 1 0,0 0 0,11-3 0,-11 3 0,0 0 0,0 0 0,0 0 0,0 0 0,0 0-327,0 0-209,-11-2-117,11 2-189,0 0-999,-11-3-1550</inkml:trace>
  <inkml:trace contextRef="#ctx0" brushRef="#br0" timeOffset="9548.35">9922 435 320,'-19'0'703,"19"0"-116,-14 0-26,14 0-50,-14-3-56,14 3-40,-12-4-37,12 4-40,-9-4-40,9 4-35,-6-7-30,6 7-6,0 0-17,6-15 0,-6 15-3,14-10-16,-3 5-11,0 2-3,0-3-57,3 5 17,-2-3-66,0 4 29,-12 0-63,24 0 38,-13 4-52,-3 0 43,0 3-52,-2 0 69,-1 1-89,-1 2 50,-3 1-49,-1-11 60,-2 24-71,-5-11 46,2 2-47,-3-1 43,1-1-45,-3 1 49,1-1-11,0-2 3,-1 2-17,2-2-3,-1-3 8,2 0-11,0 0 5,2-2 9,5-6-18,-8 11-10,8-11 2,0 0 10,-5 7-51,5-7 59,0 0-46,0 0 32,11-3-23,-11 3 38,16-4-33,-7 0 35,1 1-40,3-2 48,1 3-38,2-2 48,1 0-50,2 3 46,0-2-36,1 3 41,1 0-47,1 0 46,-2 1-45,1 2 52,-2 1-70,-2 0 61,2 1-41,-5 1 39,0 0-40,-3 1 70,0 0-25,-4 2-4,-2-1 4,-5-8 5,4 15 2,-4-15 11,-5 16 18,0-6-10,-5-3 5,1 3-12,-3-2 3,-3 1-3,1-1-3,-3 0-4,-2-1-13,3-1-1,-4 0-7,2-1-1,1-1-6,-1-1-2,0 1-1,-1-1-3,2-1 1,2 0-5,-1-2-2,1 0-24,1 0-25,-1 0-47,1 0-73,0-2-112,2 0-86,0-1-107,1 0-127,11 3-106,-18-4-933,18 4-1301</inkml:trace>
  <inkml:trace contextRef="#ctx0" brushRef="#br0" timeOffset="10483.69">11881 251 852,'0'0'712,"0"0"-53,-4-9-54,4 9-89,0 0-51,0 0-42,-5-8-61,5 8-50,0 0-45,0 0-49,0 0-35,0 0 21,0 0-6,-8 8-18,8-8-22,-3 15-23,1-2 4,-4 0-46,3 2 29,0 1-58,1-1 34,-4 3-59,3-2 45,-1-1-59,-2 2 45,0-2-65,2-1 52,-1 1-55,-1-1 51,1-2-18,1-1-53,-2 0 59,2-3-21,4-8-52,-6 17 70,6-17-16,-7 14-5,7-14-1,-4 10 8,4-10 7,0 0 4,-5 12 0,5-12-10,0 0-5,0 0-5,0 0-58,0 0 48,0 0 15,7 6-60,-7-6 60,0 0-63,11-3 64,-11 3-65,14-3 56,-14 3-67,16-3 62,-6-1-67,4 2 48,-1 0-52,0 1 34,2-1-50,3-1 27,-1 2-42,2-1 0,1 1-27,-3 1 14,4 0-18,-3-1 4,0 1 14,0 0 1,-4 0 13,1 0 11,-2 0 12,0-3 10,-13 3 9,23-1 19,-23 1-3,17-1 4,-17 1 9,14-2-1,-14 2 7,12-4 0,-12 4 8,9-5-5,-9 5 5,7-7 4,-7 7 3,0 0 1,6-11 2,-6 11 8,0 0-3,0-15 6,0 15 10,-4-12-2,4 12 3,-6-14 30,3 5-1,-1-1-7,-2 2 15,3 0 25,-4 0 37,2 1 10,1-2-16,4 9 14,-8-11-20,8 11 37,-5-11-80,5 11 34,0 0-70,-10-7 56,10 7-59,0 0 82,-8 7-62,8-7 62,-4 16-49,3-4 54,1 0-66,0 1 47,0 4-30,0-1 40,-2 1-13,2 0-16,0 0-16,-2-1-40,4 2-21,-2-1 0,2-1 0,-2 2 0,0-1 0,3 1 0,-2-2 0,2 1 0,-1-6 0,-2 2 0,2-3 0,-2-10 0,2 19 0,-2-19 0,1 14 0,-1-14-223,4 10-179,-4-10-104,0 0-101,7 7-161,-7-7-196,0 0-533,0 0-1126</inkml:trace>
  <inkml:trace contextRef="#ctx0" brushRef="#br0" timeOffset="11164.79">13537 453 649,'0'0'665,"0"0"-66,-6-13-17,6 13-71,0 0-41,-4-13-41,4 13-37,0 0-57,-4-10-41,4 10-32,0 0-35,0 0-47,-8-7-28,8 7-25,0 0 3,-7 8 6,7-8-11,-6 10 0,6-10-38,-7 16 18,4-7-50,3-9 25,-4 20-48,4-20 21,-1 17-27,1-17 15,1 20-32,3-11 29,-1 0-36,3 0 30,-1 2-38,1-5 29,3 3-25,3-2 29,-1 0-37,3 1 35,1-1-39,3-2 35,0 1-31,4 0 41,-1-1-48,-1 2 30,4-2-19,-3 1 16,-3 0-25,2-4 30,-2 3-32,-2-1 25,0 2-29,-3-1 34,-1-1-23,-3-1 20,-1 2-22,1 1 29,-9-6-17,10 9 31,-10-9-28,4 9 59,-4-9-51,-2 10 54,2-10 3,-9 10-3,2-4-1,0-1-20,-4 0 20,-3 0-10,-1-1-15,1-1-2,-3 3-8,-2-3-4,-1 0-5,2 0-3,-3-1-1,-1-1-5,2 0-2,2-1-4,-2 2-4,0-4-42,2 0-34,0 0-97,0-1-97,3-2-79,0-2-99,4 1-126,-2-2-83,2-1-186,4-2-538,3 0-979</inkml:trace>
  <inkml:trace contextRef="#ctx0" brushRef="#br0" timeOffset="11493.11">13650 366 811,'0'0'705,"0"-14"-79,0 14-48,0 0-116,7-9-54,-7 9-62,10-6-13,-10 6-65,19-8-22,-6 5-19,5-1-16,-2 0-35,4-2 1,-2 4-11,2-2-21,3 3-11,1-2-13,-3 2 0,-1-2-8,4 2-16,-3 1-9,1-3-5,-2 3 4,-1 0 4,-2-2-12,-1 2-1,-2 0 45,0 0-55,-2-2 53,-12 2-65,19-1 60,-19 1-69,15 0 46,-15 0-47,12-2 30,-12 2-48,0 0 36,15-1-74,-15 1 46,0 0-87,0 0 33,0 0-130,0 0-79,0 0-104,0 0-111,0 0-150,0 0-178,-4-9-894,4 9-1333</inkml:trace>
  <inkml:trace contextRef="#ctx0" brushRef="#br0" timeOffset="12388.49">19867 1317 565,'0'0'633,"-10"-5"-74,10 5-27,-9-6-73,9 6-30,-8-5-31,8 5-34,0 0-26,0 0-45,-10-3 24,10 3 0,0 0 28,-3 10-7,3-10-25,0 14-22,2-3-58,-2 0-21,0 4-21,0-1-22,1 3-16,-1 2-27,0-1-4,0 0-24,-1 1-5,-1 0 26,2 2 13,0-2-80,-1 0-52,1-1 0,0 1 0,-1-2 0,1-3 0,0-1 0,-2-1 0,2 0 0,0-12 0,0 18 0,0-18 0,-1 16 0,1-16 0,0 12 0,0-12 0,0 0 0,1 13 0,-1-13 0,0 0 0,0 0 0,0 0-176,0 0-214,0 0-82,0 0-88,0 0-134,0 0-141,-2-9-769,2 9-1255</inkml:trace>
  <inkml:trace contextRef="#ctx0" brushRef="#br0" timeOffset="13392.69">19680 2943 363,'0'0'623,"0"0"-79,-3-11-30,3 11-39,0 0-53,-4-8 3,4 8-60,0 0 3,0 0-38,-4-12-24,4 12-35,0 0-9,0 0-23,0-13-17,0 13-22,0 0-12,4-9-25,-4 9-40,0 0-2,10-7-29,-10 7-1,13-2-22,-13 2-7,13 0 6,-13 0-9,19 4-16,-19-4 7,16 4-17,-6 0-18,-10-4-1,16 7 2,-10 2-2,-6-9 32,12 11-39,-12-11-1,5 14-7,-5-14 15,-1 15 0,1-15-2,-8 18-4,-1-7 3,-1 0-8,-2 0 5,0-1-1,-3 1-4,0 0-8,2-1 11,2-2-8,-2 2 4,1-3-1,1 0-2,3 0-1,1-1-1,0 0-4,7-6 2,-10 6-3,10-6-3,0 0-5,-2 11 10,2-11-2,10 3 5,-10-3-4,20 4 1,-7-3 5,1 1 2,1-2 1,1 0 4,1 1 1,-1-1-1,4 1-7,-2-1-3,1 1 10,2-1 14,-4 0 14,-1 0-1,-2 2 14,0-2-1,-1 0 15,-13 0 1,20 0 6,-20 0-1,16 0-15,-16 0-5,15 0-11,-15 0-6,0 0-1,14 0-12,-14 0-2,0 0-12,0 0-41,0 0-52,0 0-82,12 3-71,-12-3-90,0 0-74,0 0-146,-14 6-124,14-6-171,-13 8-592,13-8-1054</inkml:trace>
  <inkml:trace contextRef="#ctx0" brushRef="#br0" timeOffset="14123.65">19661 3810 119,'0'0'728,"-7"-10"-116,7 10-44,0 0-44,-7-6-38,7 6-52,0 0-34,-6-9-32,6 9-25,0 0-40,-4-11-21,4 11-17,0 0-25,1-14-30,-1 14-16,7-8-46,-7 8-16,12-9-13,-12 9 42,20-6-40,-7 2-5,3 1-12,-1 3-6,3 0-25,0 2 5,-1 0-22,1 3-2,-4-1-9,1 3-6,-2-1-6,-2 2 2,-2 2-8,-1-1 2,-3 1-7,-1 2-2,-4-12 1,-2 23-6,-1-11 4,-4-1-6,0 1 0,-2 2-7,-1-3 0,-1 0-4,1-1 2,-1-1 4,0 1 4,2 0-9,-1-3 0,4-2-5,-1 2 7,1-1-9,6-6 0,-10 9-1,10-9 0,-5 7-5,5-7 8,0 0-16,0 0 10,0 0-4,0 0 6,0 0-3,16-2 6,-16 2-6,18-7 5,-7 4-4,1 0 14,0 1-7,4 0-4,1-2-2,-1 3 10,1-1-11,-3 2 5,3 2-11,-5-2 13,1 1 0,1 3 2,-3-1-2,-1 1 9,-1 2-3,-3 0 0,-6-6 3,8 12 6,-8-12-9,5 13 10,-5-13-12,-5 13 23,5-13-2,-10 13 6,3-5 8,-1-3 2,0 2-11,-3-1-6,1 0 3,-1-1-4,-2-1-7,0 0-1,3 0-3,-3-1-1,-1 0-5,1 0-1,-1-2-3,1 2-51,-1-3-75,14 0-120,-24 0-107,24 0-128,-24-1-190,24 1-199,-21-3-766,21 3-1295</inkml:trace>
  <inkml:trace contextRef="#ctx0" brushRef="#br0" timeOffset="14950.12">19646 5050 10,'1'-14'838,"-1"14"-166,0 0-69,4-11-42,-4 11-57,5-8-47,-5 8-35,0 0-32,5-10-46,-5 10-15,0 0-72,0 0-16,7-5-36,-7 5 0,0 0-35,0 0 3,1 10-19,-1-10-6,-4 15 0,1-6-14,-2 1-7,-1 3-20,1-1-20,-2 1 8,1 0-37,-3-1 26,3 2-44,-2-2 18,2-1-35,-1 0 10,0-1-21,2 1 35,1-3-34,4-8 11,-7 14-33,7-14 29,-4 13-39,4-13 42,0 0-33,4 15 33,-4-15-42,11 5 36,-11-5-27,17 4 30,-5-3-40,-12-1 37,27 1-33,-12-1 26,3 0-44,2 0 25,0 0-59,1 1-8,1-2-5,0 2-4,0-1 3,-1 2-5,1-2 8,-4 0 7,1 0 7,-4 0 21,1 0-4,-16 0 13,24 0 11,-24 0 6,18 0 5,-18 0-7,16 0 1,-16 0 2,0 0-2,15-4 6,-15 4-10,0 0-12,0 0 22,0 0-23,6-9 27,-6 9-14,0 0 18,-9-9-16,9 9 22,-6-7-12,6 7 21,-9-9-17,9 9 19,-12-12-5,6 6 30,6 6-3,-9-12 12,9 12 1,-12-9 27,12 9 3,-6-9 1,6 9-7,-7-7-12,7 7 6,0 0-26,-7-5 18,7 5 4,0 0 12,-7 8 33,7-8-9,-2 13-16,2-13-13,-4 19 12,3-7-42,1 1 21,-1 0-38,1 2 26,0-1-39,1 2 23,-1-2-89,1-1-12,-1 1-100,1 0-82,2-2-118,-2 3-142,-1 3-86,0 2-65,-1 2-249,-2-4-514,2 7-1035</inkml:trace>
  <inkml:trace contextRef="#ctx0" brushRef="#br0" timeOffset="15440.31">19569 5929 479,'-1'-17'796,"1"17"-157,0-14-37,0 14-68,0-14-22,0 14-70,0-13-28,0 13-85,-1-11-8,1 11-41,-4-9-39,4 9-26,0 0-15,-9-6-11,9 6-13,0 0-20,-12 4-2,12-4 24,-6 8-67,6-8 44,-9 11-55,9-11 23,-4 15-52,4-15 18,0 16-31,0-16 26,3 21-38,1-12 6,2 6 17,-1-4-8,3 1-5,1 0-12,1 1-1,1 1 1,2-1-17,1 1 19,-1-2-39,2 0 22,-3-2-28,1 1 17,-2-2-18,-1 0 0,2 0 0,-2-1 0,-1 0 0,0-1 0,-1 0 0,-2-1 0,-6-6 0,10 11 0,-10-11 0,7 12 0,-7-12 0,2 10 0,-2-10 0,-4 12 0,4-12 0,-10 10 0,2-3 0,-2-2 0,-2 0 0,-1 2 0,-4-3 0,0 1 0,-2 0 0,-4 0 0,0 0 0,0-3 0,-2 1 0,3-2 0,0-1 0,1-1 0,0 1 0,3-3 0,0-2-253,2-2-181,4 1-71,2-2-130,0-1-88,6 0-150,3-2-640,1 11-1141</inkml:trace>
  <inkml:trace contextRef="#ctx0" brushRef="#br0" timeOffset="15667.62">19605 5910 725,'0'0'825,"4"-8"-115,-4 8-55,5-8-69,-5 8-22,6-8-72,-6 8-64,13-8-35,-5 4-33,2 1-18,3-1-33,2 0-3,3 0-64,2 1 12,5-1-69,2 2-33,-1-2-25,1 1-25,0 0-23,-1 0-13,-6 0-9,0 1-15,0-2-41,-4 1-46,-2 3-26,-1-3-95,-3-1-92,2 2-157,-12 2-168,15-5-229,-15 5-972,9-10-1483</inkml:trace>
  <inkml:trace contextRef="#ctx0" brushRef="#br0" timeOffset="16580.71">21037 340 459,'0'0'648,"4"-9"-52,-4 9-38,5-5-42,-5 5-35,0 0-67,7-10-42,-7 10-44,0 0-38,0 0-53,5-7-12,-5 7-12,0 0 13,5 13 7,-5-13-15,4 18 9,-3-9 2,4 7-55,-3 0 37,0 1-76,1 1 31,0 1-63,-1-1 36,0 2-9,1 0-24,-1-1-12,0-3-21,0 4-12,-1-3-6,2-2-6,-2 0-5,1-1-9,-1 0-3,2-2-15,-2-2 5,0 1-3,-1-11-3,1 18-6,-1-18-1,4 13-3,-4-13-1,1 14-11,-1-14-27,0 0-46,0 14-51,0-14-116,0 0-116,2 11-100,-2-11-96,0 0-177,0 0-191,0 0-548,0 0-1095</inkml:trace>
  <inkml:trace contextRef="#ctx0" brushRef="#br0" timeOffset="17367.59">23408 483 700,'0'0'654,"-9"-4"-57,9 4-49,0 0-53,-8-6-53,8 6-48,0 0-42,0 0-33,3-15-42,-3 15-15,11-10-22,-3 6-8,2 0-17,2-1-20,-1 1-44,2 0-24,0 4-39,-1-3-8,-12 3-19,24 0-14,-13 3-3,-11-3 13,17 8-31,-17-8 18,14 11-32,-11-4 25,-3-7-29,2 20 19,-5-8-25,-3 0 22,-3 1-22,-1 0 11,-2 3-24,-2-1 16,1 1-21,-2-2 21,2-1 9,-1 0 5,3-2-36,0 0 18,1-3-20,1 1 23,3-2-9,6-7-17,-9 11 19,9-11-15,0 0 16,0 14-8,0-14 15,9 5-15,-9-5 17,19 4-2,-5-4 1,2 2-3,3-2 1,1-2-4,1 2 7,2-1 9,2-1 26,1 1 15,0-1 9,1-1 10,-2 0 14,0 1 1,-5 0-15,-3 0-2,-2 1-12,-2-1-8,0 0-4,-13 2-2,18 0-18,-18 0-5,13-2-1,-13 2-8,0 0-2,0 0-18,0 0-48,0 0-76,0 0-66,0 0-74,0 0-77,0 0-129,0 0-136,0 0-99,0 0-829,0 0-1174</inkml:trace>
  <inkml:trace contextRef="#ctx0" brushRef="#br0" timeOffset="18092.49">25438 286 366,'0'0'629,"-16"-1"-65,16 1-56,-11-2-22,11 2-40,-13-3-43,13 3-29,-12-3-25,12 3-38,0 0-42,-10-5-31,10 5-28,0 0-14,0 0-20,-3-12-20,3 12-22,6-5-20,-6 5 2,13-6 4,-13 6-18,19-4-18,-19 4-12,23 2-11,-11 0-6,1 2-20,-2 1 7,1 2 25,-1 1-41,-1 3 7,-3-1-13,0 2-8,-3-3 6,-1 2 23,-3 1-33,0-1 36,-3 2-34,-1 1 12,-1-3-29,-2 1 29,-2-1-45,1 1 45,0-2-29,2 0 25,-3-2-28,3-2 32,1 2-26,-2-1 21,7-7-33,-9 10 35,9-10-24,-6 9 46,6-9-27,0 0 30,0 0-40,-7 7 33,7-7-46,0 0 30,0 0-30,11-5 28,-11 5-36,10-7 37,-10 7-44,19-4 48,-10 0-47,5 0 41,-4 2-40,4 0 46,0 1-50,3-1 43,-3 2-39,3 2 36,2 0-36,-3 1 26,-1 1-21,0 1 30,-2 1-32,0 0 46,-3-1-63,0 2 61,-4-1-33,2 1 29,-3 0-32,-5-7 35,6 13-30,-6-13 48,-2 12-36,2-12 49,-9 14 7,0-7 3,2-2-2,-4 3-6,-3-3-10,1 0-6,-3 1-13,2-1 2,-2-1-12,1 0-8,1-2-1,-3 3 2,-1-3-1,2-1-27,0 2-64,1-3-103,1 1-133,1-1-97,-2-1-143,2 1-164,-1-1-976,4-2-1373</inkml:trace>
  <inkml:trace contextRef="#ctx0" brushRef="#br0" timeOffset="19012.82">27703 470 45,'0'0'883,"0"0"-186,-5-12-67,5 12-55,0 0-103,-4-10-76,4 10-58,0 0-68,0 0-45,0 0-36,0 0-14,-13 5-11,13-5-5,-9 17-17,2-6-28,0 1-5,0 1-16,-1 0-9,0 2 9,-3-1-29,1 3 18,-2-2-16,1-1-1,2 1-27,-1-1 8,0-2-27,3-1 18,-1 0-27,2-1 16,0-2-24,1 1 21,1-3-20,4-6 19,-7 12-12,7-12 42,-7 8-2,7-8 23,0 0-29,-2 11 13,2-11-30,0 0 15,0 0-30,11 6 20,-11-6-23,11-1 13,-11 1-24,19-3 20,-6 2-25,0-4 20,5 3-27,1-3 24,0 3-33,6-3 1,-2 1-34,1 1 0,0 1-36,0-3 4,1 3-26,-5 0 2,1-2-21,-2 1 20,-1 1 1,-6 1 16,1 0-18,0-1 18,-13 2 0,21-3 22,-21 3-12,13-2-9,-13 2-1,11-3 26,-11 3-25,0 0 6,7-7-3,-7 7 10,0 0 17,0 0 12,-7-12 15,7 12 6,-9-7 9,9 7 8,-9-7 20,9 7 15,-14-10 47,14 10 11,-12-8 23,12 8 3,-9-8 10,9 8 3,-10-10 1,10 10-2,-8-5-8,8 5-7,0 0-18,-7-6-6,7 6-3,0 0 33,0 0 5,0 0 44,-4 10-11,4-10 21,1 16-49,0-5 21,1 1-23,2 3-57,-2-1 34,1 0-48,-1 2 21,0 1-58,0-1 41,2-2-47,1 0 10,-4-1-77,1-1-35,0 0-81,2 0-65,-4-12-110,4 18-132,-4-18-134,1 18-243,-1-18-469,8 13-939</inkml:trace>
  <inkml:trace contextRef="#ctx0" brushRef="#br0" timeOffset="19612.13">29498 311 255,'0'0'857,"0"0"-132,-6-10-48,6 10-138,0 0-60,-10-9-72,10 9-30,-9-6-85,9 6-24,-14-3-37,14 3-37,-14-1-32,14 1-17,-14 1-30,14-1 2,-18 4-5,9 1-35,-1 0-9,2 0-14,1 1-7,0 1-7,1 1-1,1-1-2,1 3-2,2 1-8,2-11 4,1 22-9,1-9-10,5 2 1,0-1 1,4 1-2,0 1-5,3-1 0,-1 0 2,2-1-3,1 1 0,1-1 0,0-2 12,2 2-20,0-3 20,-2 1-27,2 0 22,-2 0-10,1-3 10,-5 0-25,1-2 27,-3 0-22,-2 0 34,0 0-23,-1-3 26,-8-4-3,10 10 33,-10-10-12,9 5 61,-9-5-57,0 0 45,1 12-61,-1-12 47,-9 6-74,9-6 69,-13 6-25,13-6-13,-21 2-63,7 0 57,0-2-52,-2 0 51,-3-1-48,1 0 43,-2-1-65,-1-1 26,2 0-91,-1 0-27,-1-2-89,1 2-33,2-2-66,0-2-87,1-2-93,0-1-67,5 1-127,2-1-621,2-2-917</inkml:trace>
  <inkml:trace contextRef="#ctx0" brushRef="#br0" timeOffset="19909.17">29559 314 601,'0'0'772,"0"0"-79,0 0-82,0 0-51,0 0-89,0 0-28,18-3-61,-4 3-39,1 1-42,6-1-34,2 2-28,3-2-37,3 0 4,-1 1-9,1-1-33,1 0-9,0-1-27,0 1-1,-1 0-15,-2-2-5,-3 2-23,-2 0-15,-3-1-7,0 1-10,-2-1 1,-3 1-15,-14 0-4,24-1 2,-24 1-13,17-1-16,-17 1-11,15-2-22,-15 2-47,0 0-59,10-3-91,-10 3-99,0 0-80,0 0-181,0 0-115,-9-6-910,9 6-1259</inkml:trace>
  <inkml:trace contextRef="#ctx0" brushRef="#br0" timeOffset="21635.78">1880 13873 705,'0'0'635,"-7"-5"-50,7 5-22,0 0-51,-9-8-6,9 8-38,0 0-14,-5-6-56,5 6-13,0 0-4,0 0-17,0 0-40,-5-9-65,5 9-37,0 0-20,0 0-4,-4 9-12,4-9 23,0 21-1,-2-6 0,2 4-30,-1 2-137,1 3-41,0 1 0,0 1 0,1 2 0,1-2 0,-1 1 0,0-1 0,2 1 0,-2-2 0,2 0 0,2-2 0,0-3 0,-1-2 0,-2 0 0,1-3 0,1-1 0,-3-2 0,2-1-81,-3-11-272,2 15-43,-2-15-68,4 10-29,-4-10-68,0 0-33,0 0-82,0 0-124,0 0-387,0 0-798</inkml:trace>
  <inkml:trace contextRef="#ctx0" brushRef="#br0" timeOffset="22012.85">1864 13911 494,'0'0'711,"-5"-16"-111,5 16-35,-1-11-77,1 11-43,0 0-6,-2-13-56,2 13-27,0 0-64,-1-13-31,1 13-51,0 0-11,4-8-21,-4 8-16,0 0 37,16-3-9,-16 3-4,20 4-34,-8-1-8,2 2-33,3 2 15,2 2-24,2 2 4,2 0-26,1 4-5,-2-1 2,2 1-15,-2 3 6,1-2-13,-3 1 1,0 1 6,0 0-34,-4 1-1,0-4-2,-5 2-4,-1 1 3,-2-2 0,-2 0-6,-3 0 2,-2-1 0,-2 1-2,-3 0 1,-1 1-4,-4-1-1,-1 2-1,-2-1 3,-2 0-4,-4 2 1,-1-3-7,-1 0-7,-2-1 2,-1-1-1,-1 1 1,-1-3-2,0 0-4,4-1-30,0-2-20,-2 0-30,3 0-53,0-2-40,4-1-61,-1 1-56,2-3-91,3 1-105,0-2-166,2-1-171,10-2-625,-12 2-1068</inkml:trace>
  <inkml:trace contextRef="#ctx0" brushRef="#br0" timeOffset="22375.86">2882 13827 550,'0'0'882,"0"0"-108,-17 0-125,17 0-36,0 0-58,-12-2-63,12 2-76,0 0-34,0 0-7,0 0-10,0 0-34,0 0-62,0 0-28,0 0-38,0 0-40,19 0-35,-19 0-18,17 0-25,-17 0-14,20 0-16,-20 0-48,24-3-73,-12 3-78,1-1-70,1 1-80,-1-1-80,-1-2-57,-12 3-111,24-1-60,-24 1-72,16 1-717,-16-1-992</inkml:trace>
  <inkml:trace contextRef="#ctx0" brushRef="#br0" timeOffset="22548.75">2885 13981 37,'0'0'861,"-8"13"-138,8-13-47,-4 11-88,4-11-57,0 0-56,3 13-20,-3-13-92,6 9-40,-6-9-31,12 6-27,-12-6-38,22 2-29,-22-2-33,28-1-32,-11 0-29,1-2 14,2-1-101,-1-1-82,1 0-107,3-2-122,-4 2-198,-1-2-203,3-1-838,-3 3-1166</inkml:trace>
  <inkml:trace contextRef="#ctx0" brushRef="#br0" timeOffset="23263.74">4031 11364 24,'0'-14'944,"0"14"-198,1-11-45,-1 11-88,2-11-57,-2 11-64,0 0-79,2-10-83,-2 10-51,0 0-15,0 0 43,0 0-38,0 0 12,4 15-33,-4-4-7,0 5 31,0 0-65,-1 5-13,1-1-21,-2 5-18,1 0-15,0 1-27,0-1-18,-1 0-17,1-1-22,0-2-56,-1 2 0,2-4 0,-1-1 0,0 0 0,1-3 0,0 1 0,-1-3 0,1 0 0,0-3 0,0 1 0,0-12 0,0 20 0,0-20 0,1 17-169,-1-17-89,0 13-67,0-13-111,1 10-134,-1-10-163,0 0-228,0 14-542,0-14-1132</inkml:trace>
  <inkml:trace contextRef="#ctx0" brushRef="#br0" timeOffset="24044.06">4132 12978 478,'-12'-6'763,"12"6"-138,-8-4-34,8 4-73,-5-8-45,5 8-55,-3-9-31,3 9-63,3-12-11,2 5-55,1 0-12,4-2-12,0 1-27,4-1-35,-1 3-31,4-1-14,-2 2-27,2 2-18,-4 1-12,1 2-15,-14 0 25,25 2-45,-15 1 10,-1 2-19,-1 2 12,0 0-18,-5 2 11,-1 3-15,-4-1 7,-3 4-23,-2 1 23,-2 1-10,-3 3 5,-4 3-15,-1-2-2,-2 1 2,-1-1-3,0 0 1,0-2-2,-1 1 1,6-5 2,0-1-4,2 1-2,0-5 6,4 1-2,0-1-5,2-3-3,-1 1-4,8-8 0,-8 12 3,8-12 5,0 0 2,0 0-3,3 11 3,-3-11 2,14 1 0,-14-1-1,20 0 1,-4-1 0,-2 0 2,5 0-1,1-1 15,1 0 43,1-1-27,0 3 15,-1-2 20,1 0 5,-2 1-10,-1-2 15,-1 2-24,-1 0-4,-4 1-10,-2-2-1,2 2-9,-13 0 1,17 0-14,-17 0 4,15-2-9,-15 2 6,0 0-8,14 2 7,-14-2-28,0 0-30,9 4-55,-9-4-56,0 0-54,0 0-78,2 12-107,-2-12-142,-2 11-162,2-11-260,-6 11-404,6-11-962</inkml:trace>
  <inkml:trace contextRef="#ctx0" brushRef="#br0" timeOffset="24719.89">4114 13836 12,'-10'-8'876,"10"8"-189,-5-7-106,5 7-51,0 0-59,1-16-63,-1 16-44,9-11-50,-1 6-40,1-2-21,1 2-15,1 2-19,2 1-8,2 1-54,-2 0-20,1 2-25,2 1-16,-3 1-14,0 0-10,0 4-8,-1-2-7,-2 4-5,-1 1-7,-4 0-7,0-1-6,-4 3-7,-1-12 0,-2 25-6,-3-11-3,-2 0-2,0 1-4,-4 0-5,0 0 2,-1-1-6,1-2 3,1 0-4,1-2 6,0-1-5,0-1 6,1-2-3,2 0 3,6-6-7,-12 9-5,12-9-1,-6 7-1,6-7-5,0 0 6,0 0-5,0 0 4,0 0-10,0 0 13,9-6-2,-9 6 5,14-5-5,-5 2 3,2 1-1,1-1 5,1 1-4,1 1 2,0 1 1,2 1 4,0 1-6,0 1 8,0-1-5,0 4 4,-3-2-4,1 2 27,-4 2-22,0-3 13,-3 3 9,-3-1 20,-4-7 4,4 15-6,-4-15 10,-4 17-7,0-7 19,-3-2 13,-3 0-4,-1 2 6,-2-1-12,-1-2-10,-2 1-10,-3 0-10,0-1-9,0-1-6,-1-1-5,1 0-1,2 0-8,-1-1 3,1-1-32,0 0-37,0-1-53,3 1-63,1-2-81,-2 0-101,15-1-172,-24 2-183,24-2-956,-20 2-1332</inkml:trace>
  <inkml:trace contextRef="#ctx0" brushRef="#br0" timeOffset="25478.2">4147 14750 845,'0'0'798,"3"-16"-57,-3 16-94,0 0-23,4-12-76,-4 12-97,0 0-90,0 0-48,0 0-11,0 0-22,0 0-8,5 11-20,-5-11-21,0 18-22,-3-3-25,1-2-25,-1 3-28,-2 3-21,-1 0-17,-1-1-15,1 1-16,-2 1-16,-1-2-6,0 2-10,2-4-5,-1 2 8,0-5-23,2 3 2,0-5-5,0-1 0,3-2-2,-2 2 1,5-10 4,-6 12-3,6-12-3,-3 10 0,3-10 2,0 0-5,0 0 0,3 8 0,-3-8-2,0 0 1,14-2-4,-14 2 2,13-4 0,-13 4 1,21-7 1,-10 4 0,4-1-1,0-2-2,1 4-9,0 0-23,0-3-13,1 3-14,1-1-22,-3 3-13,3-2 1,-2 1-21,-1 0 0,-3 1 4,2 0 17,-1-1 14,-13 1 6,22 0 6,-22 0 2,16 0 11,-16 0 4,13 1 13,-13-1 3,0 0 4,0 0 9,0 0 11,11 2-5,-11-2 11,0 0-3,0 0 7,0 0-4,0 0 7,-11-5-1,11 5 2,-7-5 3,7 5 6,-11-10 33,11 10-2,-10-10 11,10 10 17,-10-14 14,10 14 5,-11-12 11,11 12 18,-8-12-15,8 12-9,-8-9-18,8 9-21,-5-5-13,5 5-7,0 0-4,0 0-2,0 0 3,-8 7-7,8-7-1,0 15-6,3-4-1,-2 0-3,0 5-3,1 5-3,-1 4 15,1 2-22,0 1-36,-1 4-60,0 4-85,-1-1-121,-1 1-100,-2 2-197,2 0-174,-3 4-901,-1-1-1345</inkml:trace>
  <inkml:trace contextRef="#ctx0" brushRef="#br0" timeOffset="26091.79">4165 16059 122,'0'0'864,"0"0"-162,-7-4-39,7 4-110,0 0-48,0 0-76,-11 3-22,11-3-67,-9 6-18,9-6-40,-7 9-23,7-9-31,-8 13-14,4-5-13,2 2-22,-1-1-12,-1 2-13,2-2-11,1 3-31,1-12-3,0 21-14,1-10 10,0 0-18,4-1-6,-2 1-20,2-1 2,1 1-10,2-1-7,1-1-4,0 0 6,1-1 4,1 0 6,0 1-4,0-4-2,3 2-10,-1 1 2,2-2 1,1 0-9,-1 0 7,0 0-18,1-1 8,-2 2-6,1-1-2,-2 0-15,1-1-1,-1 0-9,-3 0 0,0-1 0,-10-4 0,16 10 0,-16-10 0,12 10 0,-12-10 0,7 9 0,-7-9 0,0 12 0,0-12 0,-7 14 0,0-6 0,-1 1 0,-4 1 0,0 0 0,-4 0 0,-2 0 0,0 2 0,-2-3 0,-3 1 0,1 0 0,1-2 0,-4-2 0,1 1 0,1-2 0,4-2 0,-2-3-205,1 0-150,3-3-131,1-3-138,2-2-183,0-1-997,3-6-1505</inkml:trace>
  <inkml:trace contextRef="#ctx0" brushRef="#br0" timeOffset="26299.88">4140 16136 307,'0'0'919,"10"-8"-143,-10 8-17,14-4-70,-14 4-69,22-3-49,-9 2-79,2 0-21,3-2-64,6 0-65,2 1-76,-1-3-47,3 1-39,4 0-33,-1-2-31,-1 0-26,-3 0-16,-1-1-24,-3 0-48,1 2-68,-1-3-51,0 0-42,-4 1-61,-2 1-94,1 0-44,-2-1-171,-1 0-174,-4 3-890,1-4-1244</inkml:trace>
  <inkml:trace contextRef="#ctx0" brushRef="#br0" timeOffset="27567.35">17638 13292 111,'0'0'797,"7"-9"-191,-7 9-51,5-8-47,-5 8-16,7-7-44,-7 7-41,0 0-28,7-9-76,-7 9-12,0 0-17,0 0 13,0 0-34,8 9 1,-8-9 5,-3 20-15,-1-6-2,-1 1-24,-1 4-13,-4 0-14,-1 1-21,-3 4-22,1-2-28,-1 0-27,-2-3-9,-1 3-18,2-1-8,1-4-13,2 0-9,-1-2-8,2-1-9,1 1-19,1-5 0,0-1 0,3 0 0,0-3 0,1 3-52,5-9-16,-8 8-66,8-8-21,0 0-23,0 0-21,0 0-41,0 0-19,0 0-35,8-10 30,-3 0-42,2 0-11,-1-2 10,2-3 19,-1-1 67,0-1 33,1-2 48,-1-5 23,-2 2 31,2-1 13,-2 0 49,-1-2 36,0 1 43,0 2 42,2 1 28,-4 2 35,2 3 4,-1 0 25,1 2-24,-3 2 2,1 2-54,2 1 8,-4 9-12,9-11 69,-9 11-21,14 0 18,-4 3-7,2 3-5,-1 5 5,5 3-13,-1 1-15,4 4-17,-1 2-19,-1 0-2,-1 1-23,1 1-9,-1-1-9,0 2-10,0 0-15,-1-1-3,0-1-10,-4-4 27,2 2-47,-3-3-11,1 0-82,-1-4 4,-3 0-95,0-3-31,-1 2-55,0-5-64,-6-7-76,8 10-114,-8-10-84,5 8-125,-5-8-656,0 0-986</inkml:trace>
  <inkml:trace contextRef="#ctx0" brushRef="#br0" timeOffset="27867.38">17153 13204 549,'-21'-8'910,"7"1"-161,-1 0-141,5 1-81,3-1-87,1 2-54,6 5-69,0 0-20,4-14-48,3 9-13,10 0-46,4 0 9,5 0-41,10 2 2,2-1-49,9 2 26,4-3-36,-1 3-2,2-1-19,-1 2-7,1 0-7,-3-2-20,-7 2 11,-2 1-13,-3-1 5,-7 1-18,-1 0 4,-7 0-15,-2 0 11,-4 0-5,0 0-1,-2 0-1,-14 0-7,19 0-1,-19 0-6,13 1-19,-13-1-55,0 0-65,0 0-49,0 0-99,7 5-164,-7-5-153,0 0-198,-9 6-665,9-6-1074</inkml:trace>
  <inkml:trace contextRef="#ctx0" brushRef="#br0" timeOffset="28217.31">18555 13323 292,'0'0'964,"-13"-1"-171,13 1-95,0 0-51,-13-1-61,13 1-54,0 0-106,0 0-22,0 0-38,0 0-39,13-6-47,-13 6-48,19-3-45,-4 3-30,-1-1-33,6-1-23,-1 0-25,0 0-25,1-1-69,2 2-42,-1-2-72,-1 2-51,0-1-108,0 0-91,-3 1-132,-2 1-106,-1-2-167,-14 2-564,20 0-953</inkml:trace>
  <inkml:trace contextRef="#ctx0" brushRef="#br0" timeOffset="28371.67">18629 13491 829,'0'0'727,"1"14"-56,-1-14-134,9 8-34,-1-3-93,2-1-50,1-1-67,2-3-52,5 3-70,1-2-13,0-1-102,2 0-82,-1-2-183,-1 0-180,3-1-277,1-2-484,0 0-765</inkml:trace>
  <inkml:trace contextRef="#ctx0" brushRef="#br0" timeOffset="28987.22">19925 11425 193,'0'0'953,"1"-15"-203,-1 15-77,6-17-59,-6 17-65,6-15-22,-6 15-100,6-11-35,-6 11-58,5-8-55,-5 8 1,0 0-6,0 0-11,7 6-6,-7-6-52,7 18 23,-6-4-58,2 1 28,-3 3-60,0 2 11,1-2-60,-1 4-12,-1-1-10,1 0-14,0 1-10,0-1-34,0 0-9,-2-2 0,4 1 0,-2-3 0,0 2 0,0-4 0,1-1 0,-1 0 0,0-3 0,0-11-150,1 21-67,-1-21-61,0 17-86,0-17-92,0 13-160,0-13-149,-2 13-924,2-13-1366</inkml:trace>
  <inkml:trace contextRef="#ctx0" brushRef="#br0" timeOffset="29691.81">19942 12642 260,'-11'-10'852,"11"10"-158,-9-10-25,9 10-108,-4-12-58,4 12-27,-1-12-70,1 12-18,4-15-42,1 8-14,4-2-50,0 1-16,2-1-18,3 1-8,0 1-25,3-1-32,-2 2-34,2 1-21,-3 0-25,1 3-21,-2 2-16,-13 0-12,24 2-2,-13 3-9,-3 0-6,0 2-7,-2 3-3,-3-1-3,-2 4-12,-3-1 5,-3 3 1,-3 3 1,-5-1-5,-2 6-8,-4-2 2,-1-2-1,-1 1-8,-1-1 3,-1-2 1,3 0 0,-1-3-3,2 1 31,4-5-37,2-1 32,0 1-34,4-4 31,1 0-42,0 0 56,8-6-58,-9 9 59,9-9-59,0 0 7,0 0-9,0 0 23,7 7-12,-7-7 21,19-3-17,-7 1 0,3 1 4,2-3 4,2 2 4,1-2 10,1 3 12,3-2 13,-2 0 12,2-1-1,-3 2 2,-1-1-2,-1 3-8,-1-2-23,-1-1-19,-3 0 0,-2 2 0,0 0 0,-12 1 0,19-3 0,-19 3 0,14-1 0,-14 1 0,0 0 0,16 0 0,-16 0-40,0 0-114,0 0-57,7 6-81,-7-6-111,0 0-128,-4 11-166,4-11-186,-7 9-694,7-9-1225</inkml:trace>
  <inkml:trace contextRef="#ctx0" brushRef="#br0" timeOffset="30432.21">19927 13813 20,'0'0'887,"-12"-2"-180,12 2-40,0 0-75,-12-3-35,12 3-93,0 0-55,-9-9-97,9 9-10,0 0-49,2-13-11,-2 13-27,10-13-3,-3 6-11,1 0-12,2 2-22,1-3-9,1 1-15,2 1-10,0 0-11,1 1-11,-2 1 6,1 2-46,-2 0 2,-12 2-39,23 2 29,-13 0-39,-10-2 32,15 9-39,-15-9-3,8 16 0,-8-16 1,-2 19-4,-1-9 3,-5 2-3,0 2-2,-3 1-7,-4-1 4,0 0-12,-1-1-6,-1 1-16,-1-2 7,2 0-12,-1 0 0,2-4-10,-1 2-2,5-3 11,-2 0 10,3-2 1,2 0-2,8-5 5,-15 6-3,15-6 9,-9 3-8,9-3 9,0 0-5,0 0 10,0 0-9,0 0 11,0 0-2,5-9 4,-5 9-10,18-3 8,-18 3-6,21-2 11,-8 1-7,0 1 11,1 1-16,0-1 17,3 5-6,-2 0 3,-1-1-15,1 2 23,-2 1-12,-2 0 11,-1 2-24,0-1 32,-3 1 5,-1-1-1,-2 1-5,0-1 1,-4-8 14,2 16 5,-2-16 14,-4 17-15,4-17 2,-10 16-8,2-10 3,-2 2-9,-3-1 4,0 1-15,-2-2-3,-1 0 0,-1-2 4,-1 2-15,0-2 9,-1 0-21,0-1-72,1 0-23,-1-2-109,1 0-86,1 1-108,2-2-197,-1 0-197,0-2-754,3 1-1202</inkml:trace>
  <inkml:trace contextRef="#ctx0" brushRef="#br0" timeOffset="31208.18">19715 14904 861,'0'0'769,"0"0"-37,0 0-88,0 0-42,5-8-49,-5 8-45,0 0-93,0 0-59,0 0-61,0 0-45,0 0-21,0 0-4,0 0-28,11 3-28,-11-3-28,2 12-9,-2-12-19,-2 14-19,2-14 0,-5 18-32,1-9-5,-1 1-12,-1 0 5,1 0-14,-1-1 0,-2 2-13,-1-2-3,3 0-7,0-2 6,0 0-8,1 0 1,5-7-13,-9 13 8,9-13-1,-6 8 11,6-8-2,0 0 10,-4 11-5,4-11 0,0 0-8,0 0 7,6 10-9,-6-10 2,13 3-6,-13-3-1,15 0-2,-2 0 1,-13 0-5,24-3-2,-10 3-2,2 0-6,0-1-7,2-1-5,3 1-11,-4 0-15,2 1-20,-3-2-4,-2 2-5,1 0-2,0 0 12,-15 0-5,24 0 8,-24 0 26,19-1-5,-19 1 9,14 0 5,-14 0 2,0 0 6,15-1 2,-15 1-8,0 0 8,0 0-2,0 0 7,4-8 2,-4 8 0,0 0 3,-8-9 0,8 9-4,-8-8 7,8 8 2,-8-12 2,8 12 3,-12-12 2,6 4 4,1 0 0,5 8 4,-9-14 18,9 14 16,-9-11 7,9 11 0,-8-9-7,8 9-14,0 0 7,-5-6 15,5 6 16,0 0 15,0 0-6,0 0 5,-1 11-13,1-11-4,3 14-12,-2-3-9,-1-11-10,1 22-3,3-9-5,-4 1-5,1 3-7,0 1-3,-1 1-9,0 2-12,0 1-47,0 3-31,-1 1-43,-3 2-53,1 4-60,-3 0-75,1-1-96,-2 1-56,-5 4-124,3 0-59,-2 1-228,-2-1-350,4-5-841</inkml:trace>
  <inkml:trace contextRef="#ctx0" brushRef="#br0" timeOffset="31747.63">19833 16107 28,'0'0'880,"0"0"-162,-3-11-79,3 11-50,0 0-70,-4-10-60,4 10-59,0 0-50,-5-8-42,5 8-25,0 0-26,0 0-15,-12-2-9,12 2-4,-10 5-7,10-5-26,-7 7-14,7-7-22,-10 14-3,4-8-25,6-6-24,-6 16-8,6-16-10,-4 18-12,4-18-8,1 20-9,3-8-7,0-3-4,2 4-16,1-1 0,2 0-7,0-1-10,2 1 1,2-1 0,2 1-7,-1 1 5,2-1-1,-2-1 1,1-1 9,-2 0-8,-2-1-5,2 1 1,-1-3-15,-1 3 12,-1-3-2,-1 3 7,1-5-13,-2 2 10,-1 0 16,-7-7 17,11 10-39,-11-10-6,9 11 0,-9-11 0,4 10 0,-4-10 0,0 0 0,-4 12 0,4-12 0,-10 8 0,1-5 0,-2-1 0,-1 1 0,-1-1 0,-5 1 0,1-3 0,-3 0 0,-2 0 0,2-3 0,-2 1 0,1-1 0,0-2 0,-1-3-354,2-1-119,4-3-139,0 0-173,2 0-192,4-5-603,3 1-1229</inkml:trace>
  <inkml:trace contextRef="#ctx0" brushRef="#br0" timeOffset="31943.51">19884 16066 111,'0'0'961,"9"-5"-167,-9 5-113,15-8-56,-15 8-56,20-6-71,-7 3-86,1-3-49,4 4-54,1-3-36,-1 1-31,6-1-46,1 0-36,-1 0-28,0 1-31,0-1-15,-1 0-20,-4 1-15,-2 1-28,1-1-57,-5 0-83,0 0-89,-3 0-152,-2-1-187,-8 5-204,9-8-725,-9 8-1095</inkml:trace>
  <inkml:trace contextRef="#ctx0" brushRef="#br0" timeOffset="32965.19">5240 10168 388,'6'-11'821,"1"1"-166,-2 2-15,1 0-50,2-1-50,-3 1-21,-5 8-87,9-13-31,-9 13-66,8-10-29,-8 10-48,7-7-15,-7 7 52,0 0-21,13 3 6,-8 4-33,0 2 5,1 3-29,0 3-22,-2 2-16,1 1-79,-1 4-106,-1 2 0,0-1 0,1 1 0,-2 0 0,-1 1 0,1-1 0,-1 0 0,-1-4 0,0 1 0,0-2 0,0-2 0,0 2 0,-1-2 0,1-4 0,-2 0 0,2-2 0,0-11 0,0 21 0,0-21 0,0 16 0,0-16 0,0 12 0,0-12 0,0 0-11,0 0-516,0 0-126,0 0-163,0 0-265,0 0-535,0 0-1270</inkml:trace>
  <inkml:trace contextRef="#ctx0" brushRef="#br0" timeOffset="33662.06">7508 10110 141,'0'0'1036,"-10"-4"-205,10 4-100,-8-5-85,8 5-41,-5-7-81,5 7-90,0 0-43,0-11 0,0 11-81,9-9 20,-9 9-60,18-7-1,-4 6-61,0 0 11,5 1-74,0 4 7,1-1-55,2 3 8,-1 2-53,-2-1-1,0 3-12,-2 2-5,-3 0-2,-4 1-5,-1-1-2,-5 2 7,-3 1-15,-2-1-3,-7 3-2,1 0-5,-5 2-4,-2-3-3,0 1 11,-4 1-11,0-2 0,2-1 0,-1-1 0,0-1 0,5-1 0,-1-2 0,1 0 0,3-1 0,2-3 0,0 0 0,7-6 0,-7 10-13,7-10 22,0 0-28,5 10 33,-5-10-29,19 2 28,-6-2-28,3 0 0,5 0 5,2-2-4,4 0 3,2 0 3,6-2 3,-1 2 3,-1-1 0,3-1 6,0 0 9,-3 0 22,-4 2 6,1-1-41,-4 1 0,-2-2 0,-4 2 0,-2 1 0,-4-1 0,-2 0 0,0 0 0,-12 2 0,18-2 0,-18 2 0,13-2 0,-13 2 0,8-6 0,-8 6 0,0 0 0,0 0 0,0 0-34,4-8-418,-4 8-131,0 0-231,-8-7-243,8 7-604,-8-6-1328</inkml:trace>
  <inkml:trace contextRef="#ctx0" brushRef="#br0" timeOffset="34424.9">9841 10374 364,'-9'-5'752,"9"5"-107,-15-7-37,15 7-62,-11-7-72,11 7-19,-9-7-73,9 7-55,-8-8-65,8 8 4,-1-12-49,1 12 6,5-10-17,1 3-20,2 1-8,1-2-24,4 3-35,-1-2-4,2 3-9,1-1-12,-2 2-9,0 3-8,-13 0-3,26 2-7,-15 0 43,1 3-60,-3 0 39,0 2-54,-4 3 37,1 0-55,-3 0 33,-3 2-48,-3 1 42,-3 0-49,0 3 40,-4-1-45,-1 2 39,0-1-48,-2-2 35,0 1-57,0-2 46,1-3-58,1 0 46,2 0-53,1-3 47,1 0-53,1 0 55,6-7-55,-8 9 59,8-9-44,0 0 45,0 0-34,0 0 50,0 0-45,13 4 48,-13-4-43,19-4 20,-8 1-13,3 0 44,0 3-45,4-3 44,0 3-47,4 0 8,0 0 52,1 2-45,0-1 49,2 5-50,-1-2 49,-1 1-51,-3 1 49,-2 1-51,-3-1 65,-1 2-58,-2-2 57,-4 1-54,-3 1 64,-5-8-10,6 16 10,-6-16 4,-6 16-2,0-9-10,-3 2 2,-2 1 4,-2-3-7,-2 0-9,-5 2-5,1-3-9,-3 3-3,0-3-35,-3 0 35,3 0-40,-2-4 36,0 2-41,2 0-20,3-3-80,0 0-25,0 1-95,1-1-121,1-1-124,3 0-185,0 0-228,3-1-604,11 1-1134</inkml:trace>
  <inkml:trace contextRef="#ctx0" brushRef="#br0" timeOffset="35199.51">11786 10323 402,'0'0'917,"8"-12"-153,-8 12-108,5-10-45,-5 10-18,6-8-61,-6 8-76,4-8-48,-4 8-67,0 0-54,5-8-45,-5 8-26,0 0-11,0 0-14,0 0 6,2 17-47,-2-17 17,-7 21-51,3-8 12,-2 2-53,-2-1 20,1 4-52,-2-1 27,1 0-42,-2 0 31,0 0-44,1-1 23,-1-2-33,2-1 29,1-1-1,0-2-13,-1 1-4,3-1-3,5-10-10,-8 15 4,8-15 1,-6 11 5,6-11 0,-4 10 0,4-10-12,0 0 7,0 0-6,0 0-2,6 10 0,-6-10 0,0 0 0,15 0 0,-15 0 0,16-2 0,-16 2 0,23-3-53,-11 1 14,2 2-40,5-3 21,-1 1-46,2-1 20,1 2-35,1-2 40,0 2-64,5-1 32,-2 0-35,-3 1-6,0-1 2,-3 0 9,2 0 10,-1 1 10,-3 0 22,-5-2 17,1 3 13,-13 0 12,23-3 12,-23 3-2,13-3 7,-13 3 6,9-4 9,-9 4 7,0 0 6,0 0 0,3-10 1,-3 10 7,-8-8-2,8 8 1,-13-8 5,13 8 2,-14-10 10,5 4 24,3 0 3,-3-1 28,0 0 3,4 1 13,-4-1 19,3 0-3,6 7 2,-14-10-7,14 10 6,-9-7-16,9 7-14,-8-7-8,8 7 0,0 0 53,-13 2-53,13-2 39,-5 10-40,5-10 39,-3 17-49,3-5 27,0 0-50,0-1 29,2 2-19,0 3 2,1 1-6,-1 0-8,2 1-3,-1 2-14,3 1-47,-1-2-98,-1 1-54,1-2-127,-1-1-106,0 0-223,2-2-227,1 0-772,1-1-1307</inkml:trace>
  <inkml:trace contextRef="#ctx0" brushRef="#br0" timeOffset="35788.34">13439 10328 241,'2'-10'781,"2"2"-88,-4 8-52,5-16-99,-5 16-24,6-12-67,-6 12-26,4-11-63,-4 11-50,4-10-40,-4 10-46,0 0-41,0 0-15,0 0-10,0 0 1,0 0-11,0 0-6,-4 15-10,4-15-17,-4 21-12,4-21 27,0 21-67,0-8 40,0 0-70,4 1 45,2 0-67,0 3 47,1-2-53,4 1 40,3-1-39,-1 1 30,3 0-51,-1-2 47,1-1-51,0 1 47,2-1-48,0-1 50,-3-1-9,2 0-12,-2 1 5,-1-3 2,-1 0 2,-2-1-7,1 0 0,-4 0 10,-1-3 11,0 3 21,-7-8 6,11 11-20,-11-11 30,3 11-30,-3-11 38,-5 11-42,5-11 26,-12 11-41,2-6 35,1-1-50,-7 0 28,3 1-12,-4-2-23,-2 2 0,-4-4 0,2-1 0,-1 1 0,-2-1 0,-1 0-81,-2-2-43,4-1-65,-4-2-91,5 0-84,2-3-82,-1-1-179,2-1-151,3-3-902,2 0-1349</inkml:trace>
  <inkml:trace contextRef="#ctx0" brushRef="#br0" timeOffset="36055.65">13533 10330 276,'0'0'886,"7"-6"-199,-7 6-75,10-6-71,-10 6-78,17-7-28,-4 3-71,3 1-23,1-2-42,4 0 8,4-1-58,0 3 11,0-2-6,1 0-26,1 1-21,0 1-13,0-2-15,-2 0 19,2 1-52,-2 1 20,-2 0-46,-4-2 25,-1 1-44,-2 2 13,-2 0-47,-2 0-5,-12 2-11,21-4-9,-21 4-2,13-3-11,-13 3-12,12-2-43,-12 2-34,0 0-8,0 0-118,0 0-70,0 0-101,0 0-122,0 0-179,0 0-195,0 0-773,-14-2-1284</inkml:trace>
  <inkml:trace contextRef="#ctx0" brushRef="#br0" timeOffset="36779.32">21239 10396 783,'0'0'873,"0"0"-109,8-10-107,-8 10-17,0 0-48,0 0-102,8-8-62,-8 8-56,0 0-44,0 0-47,0 0 2,0 0-43,0 0 31,14 7-63,-14-7 3,5 16-49,-1-4 36,-2 2-49,2 1 4,-1-1-56,-1 3-86,1-2-11,-2 2 0,3-1 0,-3 0 0,0 2 0,1 0 0,-2 1 0,2-1 0,-1-2 0,-1-3 0,2 2 0,-2-3 0,0 0 0,0-12 0,1 20 0,-1-20 0,-1 15 0,1-15 0,0 12 0,0-12 0,0 0 0,-2 13 0,2-13 0,0 0-343,0 0-180,0 0-80,0 0-101,0 0-151,0 0-779,6-8-1294</inkml:trace>
  <inkml:trace contextRef="#ctx0" brushRef="#br0" timeOffset="37481.45">23115 10435 527,'0'0'827,"-9"-5"-157,9 5-75,0 0-69,-6-7-90,6 7-20,0 0-54,0 0-16,8-6-31,-8 6 9,20-4-23,-7 2-29,3 4-9,2-1-22,3 0-29,0 2 8,1 1-61,-1 2-3,0 1-57,-2 0 14,-3 0-52,-1 0 25,-2 1-44,-4 2 31,1-1-39,-5 1 21,-2 0-29,-2 1 9,-1-11-25,-8 21 32,0-8-39,-2-2 30,-4 2-6,-1 0-7,-2-1-3,0 0-5,-3-2-3,5-1-29,-3 1 50,4-1-48,1-2 20,2 0-26,2-2 23,0 0-26,9-5 32,-12 10-28,12-10 41,0 0-35,0 0 36,4 12-33,-4-12 36,18 3-38,-6 0 34,2-3-39,1 0 40,5 1-31,0-1 29,1 0-26,2-1 20,0 1-2,3 0 22,1 0 33,-2 0-31,2-1 43,-1 1-22,-2-2-54,-3 2 0,-1 0 0,0-2 0,-6 1 0,0 1 0,-1 0 0,-13 0 0,19-1 0,-19 1 0,16 0 0,-16 0 0,11-3 0,-11 3 0,0 0 0,0 0 0,9-4 0,-9 4 0,0 0 0,0 0-83,-5-7-427,5 7-192,0 0-108,-13-6-245,13 6-538,-9-5-1244</inkml:trace>
  <inkml:trace contextRef="#ctx0" brushRef="#br0" timeOffset="38347.18">25413 10365 57,'0'0'962,"0"0"-194,0 0-112,0 0-88,0 0-80,0 0-28,0 0-65,2-10-29,-2 10-59,17-5-6,-6 3-32,2-2-23,5 0-18,0 2-34,-1 0-30,2 1-26,0-1-29,-4 2-20,3 2-18,-1 0-17,-2 1-4,-2 2-11,-2 0-21,0 0 10,-5 4 2,-1-1-3,-1 1-8,-4-9 0,0 17 6,-4-9-15,-4 4 43,1-2-56,-5 1 41,3-1-55,-4 0 27,1-2-61,-1 1 41,-1-2-51,1 3 63,-3-5-45,3 2 43,0-1-40,1-1 42,2-2-37,-1 2 44,11-5-41,-14 5 41,14-5-40,-12 4 47,12-4-50,0 0 47,0 0-41,0 0 42,0 0-36,0 0 38,0 0-38,0 0 9,11-5 2,-11 5 10,18-4 2,-18 4 10,24-2-1,-10 1-12,-2 1 7,4 0 5,-1 1-5,-1-1-2,3 3-2,-1 0 3,0 1-5,0 0-1,-3 2 2,3 0 31,-5 0-31,3 3 52,-5-2-57,0 1 54,-3 1-46,0-2 44,-2 1-41,-4-8 49,4 13-51,-4-13 53,-4 13-48,-1-5 45,5-8-48,-14 12 39,5-7-47,-2-1 44,0 1-15,-2-1-3,-3 1 2,2-2-11,-1-1-10,1 1 12,-2-1-8,3-2-7,-3 0-47,1 0-87,-1-2-5,2 1-82,-1-2-92,3 0-71,0 0-181,2 0-150,-1-1-872,5-3-1233</inkml:trace>
  <inkml:trace contextRef="#ctx0" brushRef="#br0" timeOffset="39182.15">27332 10372 483,'6'-11'704,"-6"11"-150,3-9 8,-3 9-54,5-9-52,-5 9-45,0 0-90,4-10-31,-4 10-67,0 0 14,0 0-11,0 0-2,0 0-42,5 10 11,-5-10-17,-2 17 4,0-8-43,-1 4-3,-3-1-42,2 3 6,-4-1-17,1 2-8,-1-1-13,1-1 0,-1 0 2,-2-1 27,1 0-48,1 0 28,-2-1-46,3-2 33,1 0-49,-2-2 44,2 1-54,1-2 40,5-7-49,-9 11 46,9-11-48,-6 11 52,6-11-54,-5 8 56,5-8-54,0 0 45,5 8-57,-5-8 53,9 5-47,-9-5 50,17 4-54,-17-4 50,23 4-48,-11-4 47,3 2-52,1 0 47,1-1-45,2 1 13,-2-2-49,2 1 0,1-1 0,-2 1 1,2-1 9,-5 0 6,0-1 8,0 1 8,-1-1 10,-1-1-2,0 0 7,-13 2-3,21-5-3,-10 3 4,-2-2 6,-1-1-1,-8 5 4,14-9 1,-14 9-1,9-12-17,-9 12 23,5-14-21,-5 14 27,0-12-19,0 12 28,0-17-28,0 17 19,-2-14-18,2 14 28,-5-15-5,5 15 27,-4-12-11,4 12 23,-3-11-14,3 11 11,-4-9-18,4 9 10,0 0-15,-5-8 13,5 8 1,0 0 19,0 0 14,0 0 24,-5 13-5,5-13 27,-1 19-41,1-8 26,0 1-43,1 2 38,-1 0-44,0 1 22,0-1-35,0 2 11,0-2-37,1 0 29,-1 0-38,2 2 2,-2-1-8,0-2-22,0 1-37,0-2-43,2 1-60,-2-1-67,0-12-112,3 17-91,-3-17-182,2 14-158,-2-14-872,9 9-1308</inkml:trace>
  <inkml:trace contextRef="#ctx0" brushRef="#br0" timeOffset="40007.18">29370 10263 531,'0'0'826,"0"0"-108,0 0-96,0 0-98,0 0-68,0 0-76,0 0-58,0 0-48,-8-9-23,8 9-31,0 0-28,0 0-26,-15 2 1,15-2-13,-15 7-9,6-3-17,0 1-25,-4 1-13,1 1-12,-2 2-14,3-1-7,-1 1-12,0 2 6,1-2-19,1 0 7,-1 1-26,3 0 19,0-1-16,1 1 6,2-2-19,-1 1 19,6-9-19,-3 15 18,3-15-16,1 15 12,-1-15-3,8 16 1,-8-16-20,13 12 19,-6-6-17,4-1 14,2 0-17,-1 1 18,3-1-22,-2 1 24,2 0-25,-2-1 19,1 0-12,0-1 11,-2 1-23,0 0 17,-1-1-13,-2 0 20,1 0-22,-1 0 21,-9-4-16,13 6 18,-13-6-14,10 10 17,-10-10-3,5 6 7,-5-6-5,0 0 17,-3 13 0,3-13 8,-9 7-4,9-7-6,-13 5-3,4 0-3,-2-3-6,0 0 3,-2-1-3,-1 2 11,-2-3-30,-2 0 15,-1 0-6,0-1 1,-1-2-6,-1 2-35,3-2-48,-2-2-39,2 2-50,0-1-40,0-1-73,3 1-103,1-2-113,1-1-99,4 0-233,0 2-395,4-3-838</inkml:trace>
  <inkml:trace contextRef="#ctx0" brushRef="#br0" timeOffset="40303">29298 10251 488,'0'0'831,"0"0"-158,6-8-60,-6 8-95,0 0-61,8-4-61,-8 4-53,11-3-39,-11 3-20,17-1-25,-17 1-25,25 1-31,-11-1-15,1 0-4,3 1-4,1-1 2,-1 2-21,1-2-20,-1 2-28,1-1-10,0-1 7,-1 1-17,-2-1 8,-1 1-41,0-1-3,-2 0-9,1 0-12,-14 0-3,21 0-14,-21 0 4,17 0-7,-17 0-14,15-1-50,-15 1-32,0 0-55,15 0-22,-15 0-84,0 0-46,0 0-45,0 0-102,0 0-69,0 0-82,-7-7-192,7 7-445,-13-2-829</inkml:trace>
  <inkml:trace contextRef="#ctx0" brushRef="#br1" timeOffset="52027.75">4844 8407 610,'0'0'812,"-8"-10"-86,8 10-50,-8-11-74,8 11-21,-5-10-63,5 10-65,-5-11-28,5 11-37,-5-8 29,5 8-78,0 0-2,-6-10-66,6 10 2,0 0-54,0 0 18,0 0-23,0 0-121,0 0-93,0 0 0,5 18 0,-4-7 0,2 3 0,-2-1 0,1 5 0,1-1 0,-2 1 0,1-2 0,-1 2 0,0-1 0,0 0 0,1-1 0,-1 1 0,0-4 0,-1 0 0,2-3 0,-1 1 0,-1-11 0,0 19 0,0-19 0,1 15 0,-1-15 0,0 0-301,0 15-317,0-15-118,0 0-79,-5 8-110,5-8-596,0 0-1153</inkml:trace>
  <inkml:trace contextRef="#ctx0" brushRef="#br1" timeOffset="52302.82">4547 8376 90,'-7'-7'935,"7"7"-161,-12-11-65,12 11-91,-8-11-33,8 11-70,-3-10-45,3 10-60,0 0-35,1-15-39,-1 15-30,10-12-19,-1 6-16,5-1-22,2 0-23,4-1-13,3 0-21,5-1-19,1 1-20,3 3-15,0-2-22,3 2-66,-2 0-50,-4 2 0,1 2 0,-1-2 0,-1 3 0,-3 0 0,-4 3 0,1-3 0,0 2 0,-4 0-34,0 3-99,-2 0-73,-2-1-34,-1 4-61,-3-2-57,-2 2-39,-3 2-92,-1-1-35,-3 4-45,-1-2-14,-4 4-101,-1 0-469,-1-1-766</inkml:trace>
  <inkml:trace contextRef="#ctx0" brushRef="#br1" timeOffset="52524.69">4866 8586 134,'-22'17'593,"-1"-2"-90,1-1-49,2-1 0,3-1-3,0 0-10,2 0-22,2-3-4,2-1-50,0 1-10,1-1-49,3-1 1,7-7-42,-11 12 7,11-12-35,-6 10-4,6-10-15,0 0-1,0 12-20,0-12-19,9 8-24,-9-8-11,18 1-30,-5 2-20,1-3-19,5 0-10,1 0-14,1 0-12,4-3 19,1 2-48,1-3-50,-2 2-1,1-3-88,-1 2-47,1-3-44,-2 0-77,-1 0-46,0-1-98,-2 1-104,-4-1-68,-1 2-92,-1-3-642,-1-1-951</inkml:trace>
  <inkml:trace contextRef="#ctx0" brushRef="#br1" timeOffset="52845.53">5279 8325 413,'2'-12'793,"-2"12"-94,0-20-47,0 20-63,0-15-52,0 15-6,0-13-70,0 13-21,1-11-52,-1 11-49,0 0-60,0-11-28,0 11-20,0 0-32,0 0 52,0 0-49,0 0 12,-3 11 13,3-11-27,-2 22 11,1-6-127,-2 0-84,0 4 0,1 3 0,-2 2 0,3-2 0,0 2 0,-1-3 0,1 2 0,1-2 0,0 0 0,1 0 0,1 2 0,0 0 0,3-2 0,-1 0 0,1-1 0,2-4 0,-2 0 0,1-2 0,3-2 0,-1-2 0,1-2 0,2-1 0,-2-4 0,3 2 0,0-4 0,1 0 0,1-4 0,0 0-61,2-3-233,-2 0-58,1-1-19,-3-3-50,0-1-50,1 0-80,-3-1-33,2-4-85,-3 3-736,-2-2-1006</inkml:trace>
  <inkml:trace contextRef="#ctx0" brushRef="#br1" timeOffset="53075.05">5131 8501 95,'-14'2'1038,"1"1"-271,3 1-115,10-4-122,-15 4-30,15-4-67,0 0-23,-10 2-43,10-2-42,0 0-52,0 0-37,17 3-37,-17-3-27,25-1-25,-6-1-23,3 1-30,3 0-20,1 1-8,3-3-21,-1 0-43,1-1-51,-3 2-52,1-1-48,0-1-77,-3 1-119,-3 0-104,-1 1-109,-2 0-170,0-1-517,-2 1-853</inkml:trace>
  <inkml:trace contextRef="#ctx0" brushRef="#br1" timeOffset="53479.47">5618 8537 571,'0'0'822,"0"0"-133,0 0-70,0 0-106,8 8-45,-8-8-75,0 0-30,20-2-62,-20 2-34,22-3-30,-9 0-23,3-2-22,1 1-36,0-1-21,-1 0-12,2-2-16,-2 0 13,1 2-48,-3-2 24,2 0-40,-3 0 37,-1 0-40,-3 1 41,-1 0-61,-1 0 41,-7 6-58,8-11 35,-8 11-41,3-10 52,-3 10-63,0 0 55,-11-8-67,11 8 48,-15 0-52,15 0 53,-20 2-53,8 3 45,1-3-39,-3 5 74,1-1-32,0 5 64,0-3-32,0 5 57,1 1-23,3-2 33,0 0-45,-1 3 33,3-1-39,1 1-4,1 0-11,-1 0-11,3-1-29,0 0-24,3-2 0,0 0 0,2-1 0,2 0 0,2-2 0,-1-1 0,3 1 0,-1-2 0,3-2 0,3 0-121,-1-1-90,0-1-39,0-2-65,2-1-61,-2-1-64,0-1-76,0 0-62,-1-1-38,1-1-106,-3-2-557,0 2-887</inkml:trace>
  <inkml:trace contextRef="#ctx0" brushRef="#br1" timeOffset="53821.56">5898 8526 74,'0'0'851,"0"0"-220,1-16-58,-1 16-64,7-11-61,-7 11-36,11-9-55,-11 9-21,16-8-39,-5 7-41,-11 1-25,23-1-17,-23 1-25,24 2-14,-7 1 12,0 1-13,-1 1-34,1 2-17,-3 0-29,1 1-14,-3 2-18,-1 0-10,-1-1-9,-2 3-9,-2 0-4,1 0-5,-3-2-3,-1 0-4,0 0-1,-3-10-5,0 19-2,0-19 5,-3 15-4,3-15 1,-7 14 5,7-14 36,-7 10 30,7-10 6,-7 9 2,7-9 9,-8 4 51,8-4-19,0 0 16,0 0-46,-13-1 16,13 1-42,0 0 19,-1-16-47,1 16 18,4-18-40,-2 6 20,5-1-34,-2-1 12,1-1-24,2 1 0,0 0 0,2-3-25,-1 4-58,0-1-53,1 3-102,0-2-73,-2 3-85,3 1-104,0 1-154,1 2-85,4 2-879,0 0-1272</inkml:trace>
  <inkml:trace contextRef="#ctx0" brushRef="#br1" timeOffset="54337.58">6924 8564 666,'0'0'723,"0"0"-74,-2-12-60,2 12-69,-4-9-62,4 9-73,-3-12-58,3 12-49,-5-13-40,5 13-30,-10-14-19,10 14-9,-10-12-23,3 5-33,-2 2 0,-1 0 2,0 1 6,-3 3-38,-1-4 23,-1 5-37,-3 0 45,-3 3-53,1 0 49,-1 1-64,-2 3 49,0 3-52,2-1 52,0 1-38,1 3 9,2-1-42,1 0-9,3 2-4,0-1-9,4 0-1,2-1-5,2-1-6,2 0-4,4-11 5,1 20 0,2-11 9,4-1-7,1-2 40,2 0-53,4-1 37,2 0-72,0-4-25,2 0-16,1-2-2,1 0-6,-1-2-2,1 1-4,2-4 7,-3 0-4,0-2 9,-3 1 11,-1-2 7,-3 0 20,0-1 9,-3-1 4,-2 1 0,-2 0 20,-1 1 6,-4 9 6,5-16 12,-5 16 12,0-12-9,0 12 2,0 0 7,-5-8 32,5 8-12,0 0 9,-9 5-1,9-5-10,-7 11 8,7-11-5,-5 18-8,5-18-7,-3 20-2,3-20-8,0 21-2,3-11-5,0 0 0,1 1-1,2-1-30,0-2-28,3 1-28,1-1-48,2-1-28,1-1-63,0-2-45,3 0-58,-2-4-41,1 0-35,0 0-24,2-2-39,0 0 29,0-3-7,-2 0-29,2-3-323,-2-1-310</inkml:trace>
  <inkml:trace contextRef="#ctx0" brushRef="#br1" timeOffset="54596.41">7167 8490 938,'4'-20'416,"0"-1"-31,-2 1-1,-1-1-7,2 3-36,-2-2 15,-1 1 4,0 3-40,0-1 29,-1 2-26,1 1 0,-3 1-46,3 1 9,-1 2-40,1 10-3,-1-19-33,1 19-20,0-11-62,0 11-8,0 0 7,0 0-1,0 0 21,0 0 24,0 0-27,-3 16 29,3-3-21,0 4 18,2 3-20,-2 4-50,1-1 23,0 5-87,0-1-36,2 1 0,-2-2 0,0 1 0,2 1 0,0-1 0,0-2 0,1-1 0,0 0 0,0-3 0,1 0 0,0-4 0,0-1 0,0-4-36,1 2-105,1-4-73,1-1-52,-2-4-79,2 1-50,1-2-80,-9-4-99,18 3-83,-18-3-146,21-3-558,-10 0-962</inkml:trace>
  <inkml:trace contextRef="#ctx0" brushRef="#br1" timeOffset="54955.79">7091 8502 712,'-20'-1'872,"4"1"-154,3-2-118,13 2-80,-21 0-73,21 0-58,-14 0-34,14 0-24,0 0-44,0 0-22,0 0-38,14 2-42,1-2-33,5-2-24,5 2-28,5-2 10,7 2-55,2-4 25,2 1-59,-1 1 29,2-1-47,-4-1 27,2 1-39,-2 0-2,-3-1-43,-7 3 7,-6 1-1,-2 0 4,-3 0 14,-3 0 4,-14 0 11,20 3 3,-12 2 0,-8-5 9,6 11-2,-6-11 17,3 14 10,-3-14-1,0 16 4,0-16-1,-1 21 1,1-21-7,-2 21-3,2-21-3,0 20-4,0-20 3,3 18-8,-3-18 1,2 15-5,-2-15-16,7 13-12,-7-13-12,6 11-26,-6-11-28,9 7-48,-9-7-66,10 4-46,-10-4-57,14 0-102,-14 0 1,17-2-105,-6-1-178,0-1-336,4-1-646</inkml:trace>
  <inkml:trace contextRef="#ctx0" brushRef="#br1" timeOffset="55292.31">7618 8289 518,'-18'0'847,"3"1"-145,2 0-92,1 1-48,1 1-65,0-1-72,1 3-62,10-5-42,-12 4-18,12-4-23,-9 7 20,9-7-61,0 0 41,0 0-107,2 12 20,-2-12-72,13 2 17,-13-2-62,19 0 42,-5-1-49,0 0 42,4-2-38,0 1 33,-3-1-34,1-2 30,-2-1-28,-1 2 26,-1-3-43,-1 0 26,-4 0-46,1-1 27,-4-2-41,-4 10 3,5-17 3,-5 17-6,-3-16-3,3 16 5,-7-18-16,0 9-3,0 4-2,-2-2-2,0 4-6,-3-1 18,-1 2-55,0 2-7,1 2-70,-1 1 16,-2 1-87,3 3-45,-3 1-55,3 1-39,1 3-65,2 0-121,-1 2-77,5 3-105,-2-2-779,4 2-1097</inkml:trace>
  <inkml:trace contextRef="#ctx0" brushRef="#br1" timeOffset="55679.12">7793 8540 215,'6'-5'903,"-6"5"-188,11-9-50,-11 9-103,8-7-65,-8 7-72,7-5-73,-7 5-87,0 0-48,0 0-35,0 0-1,0 0-20,8 5-22,-8-5-19,0 0-18,1 19-17,-1-19-14,0 15-7,0-15-13,2 16-8,-2-16-18,4 17-20,-4-17 36,9 15 3,-4-8 1,2 0-8,0-1 2,3-1-1,2 0 0,2-1-4,1-1 6,2-2 6,0-1 8,-1 0 10,1-1 15,2-2-2,-3-1-16,0-1 27,-2-1 57,1-1-73,-3-2 42,-3-1-38,1 2 40,-4-4-33,0 3 27,-2-2-47,-3 0 16,-1 11-33,-3-20 18,-1 11-36,-1-1 20,-3 3-9,-3 0-10,0 2-29,-5 1 23,0 1-28,-3 3 23,0 3-29,-2-2 25,-2 4-95,0-2-10,2 4-109,4-2-44,0 0-110,2 2-105,2-2-163,3 2-159,2-1-861,8-6-1304</inkml:trace>
  <inkml:trace contextRef="#ctx0" brushRef="#br1" timeOffset="56138.7">8186 8497 625,'7'-7'831,"-7"7"-104,10-9-115,-10 9-92,9-8-80,-9 8-79,9-5-59,-9 5-58,0 0-14,13 0-13,-13 0-39,10 5-28,-10-5-20,10 14-12,-5-7-17,-1 1-13,1 1-8,0-1-14,-1 4-6,1-3-17,-1 1 2,-1 0-3,-1 0-8,-2-10-7,6 16 0,-6-16-2,2 14-2,-2-14-19,4 11 17,-4-11 6,0 0 3,1 14-1,-1-14-2,0 0-4,-6 7-2,6-7 1,0 0 3,0 0-4,-10-1 2,10 1 7,-8-6 0,8 6-11,-7-11 10,7 11 48,-7-17-46,6 6 49,-1-1-51,1-1 51,1-1-38,1-2 42,2-4-14,1 4 3,2-1-11,0-2-47,3 1 43,3 1-43,-1 0 41,4 2-36,2 1 39,1 2-34,1 2 31,3 1-27,0 2 23,-2 2-36,2 5 32,-2 0-43,1 0 39,2 5-32,-1 2 35,-3 2 6,1 1-3,-2 2-36,-3 0 30,1 3-36,-5 0 28,1 1-32,-1-1 28,-2-1-37,0 1 32,-1-2-86,-3 1-19,0-2-105,-2 0-69,-2-3-161,0 3-169,-3 0-241,-1-2-1003,-1 0-1532</inkml:trace>
  <inkml:trace contextRef="#ctx0" brushRef="#br1" timeOffset="56900.01">11660 8286 1550,'0'0'830,"9"-3"-125,-9 3-22,10-6-55,-10 6-26,0 0-108,6-3-21,-6 3-65,0 0-49,11-5-41,-11 5-37,0 0-38,8-6-41,-8 6-36,0 0-35,0 0-26,11-6-92,-11 6-13,0 0 0,0 0 0,0 0 0,9-3 0,-9 3-106,0 0-172,0 0-78,0 0-68,6 8-142,-6-8-117,0 0-142,0 14-744,0-14-1214</inkml:trace>
  <inkml:trace contextRef="#ctx0" brushRef="#br1" timeOffset="57129.54">11698 8538 465,'0'12'843,"0"-12"-101,1 17-53,-1-17-51,5 14-23,-5-14-4,2 11-101,-2-11 52,3 11-11,-3-11-74,4 10-1,-4-10-33,4 8-25,-4-8-267,0 0-151,7 10 0,-7-10 0,0 0 0,6 7 0,-6-7 0,0 0 0,0 0 0,5 7 0,-5-7 0,0 0 0,0 0 0,0 0 0,0 0 0,0 0 0,4 8 0,-4-8 0,0 0 0,0 0 0,0 0 0,0 0 0,0 0 0,0 0-428,-5-9-475,5 9-215,0 0-694,-6-7-1517</inkml:trace>
  <inkml:trace contextRef="#ctx0" brushRef="#br1" timeOffset="57715.33">13008 8313 935,'-4'-13'815,"4"13"-125,0-14-73,0 14-31,-2-12-29,2 12-70,-2-13-26,2 13-29,-2-11 12,2 11-72,0 0-43,-2-14-50,2 14-10,0 0-83,0 0 19,0 0-42,0 0 40,0 0-42,8 17-161,-4-7 0,0 4 0,-2 5 0,0-1 0,0 4 0,0 0 0,-1 2 0,-1 1 0,2-5 0,-2 3 0,0-3 0,-2 0 0,2 0 0,0-2 0,2-1 0,-2-1 0,0-2 0,0-1 0,2-2-193,-2-11-365,4 16-111,-4-16-60,4 11-87,-4-11-118,10 5-429,-10-5-965</inkml:trace>
  <inkml:trace contextRef="#ctx0" brushRef="#br1" timeOffset="58087.62">13284 8339 830,'8'-12'700,"-1"3"-59,-1-1-61,-1 3-58,2-1-51,-7 8-63,9-10-41,-9 10-41,4-9-23,-4 9-26,0 0-27,0 0 22,0 0-72,0 0 29,0 0-80,-15 3 22,5 3-83,-2 1 34,1 1-67,-4 0 33,-5 1-15,3 1-10,-2 0-17,2-1-10,-2-1-14,1 1-41,3 0 44,1-1-46,1-3 54,2 2-58,-1-2 54,4-1-56,-1-1 49,9-3-51,-10 6 49,10-6-55,-9 7 56,9-7-50,0 0 61,0 0-51,2 9 70,-2-9-22,12 8-47,-12-8 55,18 10-7,-4-3 2,-1 0-52,7 2 51,-2 1-46,0 2 40,3 0-43,-2-1 50,0 0-47,0 1 41,2 0-47,-5-2 46,1 1-47,0-2 42,-2 0-45,-3-2 52,1 1-46,-2-3 50,-2 0-51,0 0 19,0-1-93,-9-4-22,18 4-74,-18-4-75,13 3-74,-13-3-174,0 0-138,18-2-185,-18 2-583,13-5-1026</inkml:trace>
  <inkml:trace contextRef="#ctx0" brushRef="#br1" timeOffset="58371.85">13944 8398 1004,'0'0'838,"-11"-5"-126,11 5-110,-9-5-21,9 5-42,0 0-44,-10-6-87,10 6 2,0 0-89,0 0 20,0 0-33,0 0-16,0 0-12,6-8-23,-6 8-21,11-1-23,-11 1-18,22-2-36,-9 0-159,1 2 0,0-3 0,2 2 0,1 0 0,-1-2 0,0 0 0,2 3 0,-5-2 0,1 1 0,-1-3-283,0 4-77,-13 0-62,20-4-90,-20 4-124,15-2-99,-15 2-211,13-1-419,-13 1-966</inkml:trace>
  <inkml:trace contextRef="#ctx0" brushRef="#br1" timeOffset="58595.61">13943 8503 631,'-8'8'844,"8"-8"-93,-11 12-62,11-12-61,-4 10-35,4-10-75,-3 12-26,3-12-75,7 9 11,-7-9-74,13 7-7,-2-4-59,3-1 9,-1-1-42,7 1-13,-1-2-39,1-2 5,3 2-202,-3-2-6,2 1 0,1-2 0,-3 0 0,1 2 0,-2-2 0,-1 1 0,-2-2 0,-2 3 0,-2-3-89,-1 1-369,-11 3-174,17-7-147,-17 7-242,10-5-628,-10 5-1313</inkml:trace>
  <inkml:trace contextRef="#ctx0" brushRef="#br1" timeOffset="59947.31">18431 8481 119,'0'0'729,"6"-8"-159,-6 8-44,9-9-43,-9 9-33,6-8-39,-6 8-50,8-12 7,-8 12-18,8-8-14,-8 8 5,7-12-28,-7 12 16,5-7-64,-5 7 44,0 0-47,3-10-30,-3 10-37,0 0-38,-4-9-25,4 9-29,-12-1-7,12 1-10,-20 2-12,4 1-19,0 2-8,-4 3-7,-2-1-10,2 3-7,-2-2-5,0 3-1,3-1-26,-1 0 24,1 1-37,0 0 36,4-1-38,2-2 32,2 2-35,2 0 27,3-4-31,6-6 36,-8 15-46,8-15 42,1 10-29,-1-10 33,9 9-34,-1-5 39,3 0-43,1-1 39,2 1-44,1-2 42,3 1-40,1-1 49,2 1-47,4 0 48,1 1-45,1-1 41,0 0-38,-1 2 52,0-1-53,-2 1 53,-2 0-50,0 2 45,-6-2-43,-2 2 47,-1-2-45,-5 2 50,-2-1-45,-6-6 47,4 13-47,-4-13 49,-6 15-45,-2-8 45,-3 0-37,-2 2 30,-5-1-35,0 1 39,-4-1-40,-2 0 36,0-1-34,-6 0 37,1-2-42,1 0 44,-1 0-44,3-1 38,-2-1-45,-1-1 41,4-1-43,3 0 44,2-2-54,-1 0 23,4-4-75,1 3 8,1-3-69,3-2-50,2-1-59,1 1-62,4-2-125,3 1-121,2 8-139,1-20-837,4 11-1175</inkml:trace>
  <inkml:trace contextRef="#ctx0" brushRef="#br1" timeOffset="60890.59">18647 8531 793,'0'0'856,"0"0"-108,0 0-114,-4-10-32,4 10-53,0 0-88,0 0-36,-8-6-81,8 6 7,0 0-94,-9 4 12,9-4-93,-9 9 24,9-9-75,-9 17 32,7-8-70,-2 1 26,1 1-60,1 0 30,-1 2-53,3-13 30,0 22-52,0-22 23,1 22-27,2-13 34,2 0-51,2-1 42,2-1-43,1-2 27,0 0-66,2-1 30,1-4-67,0 3 39,3-3-44,-2-3-4,2 0 11,1-1 10,1-1 11,-3-2 4,3 0 0,-2-5 20,-1 2 4,0-2 33,-4-3-21,1 3 27,-2-1-13,-3 0 21,0 2-19,-3 0 30,0 1-17,0 1 39,-4 9-27,5-17 49,-5 17-46,2-9 39,-2 9-48,0 0 59,0 0-43,0 0 51,0 0-48,-4 8 48,4-8-50,-4 17 30,1-7-48,2 2 40,-1 0-49,0 0 50,1 0-65,-1 1 55,2 1-50,2-3 49,-1 1-65,1 0 50,2-3-47,1 1-14,2-1-77,-1-2-21,3 0-53,1-2-40,-1 0-30,3-4-43,-12-1-43,23 0-33,-12-1 4,3-1-5,-1-3 0,1-2-15,-1 0 36,1-3 38,0-2 54,0-3 43,-1 1 38,-2-3 45,2 2 54,-3-6 40,-1 0 96,0 0 6,-2-1 92,-2 1 13,-1-3 62,-1 4 17,-1 0 37,-1 3 6,-1-1 4,1 1 8,-2 2-11,1 1-22,-1 4-2,-1-2-3,2 12-23,0-19-29,0 19-28,-2-11-41,2 11-12,0 0 6,0 0 1,0 0 16,0 0-52,0 0 54,-3 20-62,5-8 32,-2 5-53,1 2 36,0 0-60,-1 5 47,1 1-63,-1-2 43,0 0-58,-1 3 45,0-2-57,0 1 49,2 0-52,-1-4 37,0-1-48,1-1 43,2-1-46,-2-2 40,3 1-31,-2-3 28,1-4-36,1-1 38,-4-9-49,5 15 46,-5-15-64,6 9 51,-6-9-52,0 0 42,0 0-43,14-4 45,-14 4-43,9-12 49,-4 4-52,1-1 50,2-1-55,0-2 50,1 2-44,0-2 47,2 0-49,1 2 44,1 1-50,1-2 44,2 0-46,1 2 35,0 2-25,1 0 43,-1 2-31,0 1 37,2 2-33,-1-1 41,-3 3-29,1 1 30,-3 1-33,-1 0 39,-2 1-27,-2 2 36,0 2-18,-8-7 54,9 11-37,-9-11 47,1 14-49,-1-14 53,-5 16-51,0-7 44,-1-1-56,-2 1 49,-3-1-58,0 2 50,0-3-62,-3 2 40,1-2-44,-2 1 46,0-3-54,0 3 52,1-4-78,0 1 11,1-2-98,2 0-73,11-3-100,-22 3-161,22-3-150,-18 0-210,18 0-627,-11-7-1072</inkml:trace>
  <inkml:trace contextRef="#ctx0" brushRef="#br1" timeOffset="61358.75">19946 8490 264,'8'-5'1038,"-8"5"-234,14-8-168,-14 8-41,8-7-37,-8 7-67,7-6-46,-7 6-85,0 0-13,5-8-83,-5 8 7,0 0-82,0 0 25,-9-6-15,9 6-22,-12 0-30,12 0-24,-23 3-22,10 0-13,-4 1-18,2 1-7,-2 1-13,1 0-15,0 2-9,-1 0-13,1-2 0,2 3-3,3-2-35,-1-1 40,3 1-38,1 0 31,8-7-41,-7 12 45,7-12-46,0 0 24,2 15-62,-2-15 32,13 10-69,-3-7 53,1 1-39,0 0 41,4 1-27,0-2 44,1 2-26,1-1 11,-1 0 44,2 2-32,-1-1 31,1 0-27,-4 1 14,1-1 4,-3 1 5,-2-1 4,0 0 10,-2-1 10,-8-4 14,7 10 50,-7-10-42,3 9 54,-3-9-52,-6 11 31,6-11-31,-15 9 27,5-4-46,-1-2 48,-3 2-50,-2-1 45,-1 0-59,-2 0 49,-1 0-55,0-1 50,-1-1-59,1 0 43,-2 1-53,3-1 27,-2-1-86,1-1-11,5 0-104,-1 0-98,2-3-144,3 0-187,11 3-230,-19-6-647,19 6-1134</inkml:trace>
  <inkml:trace contextRef="#ctx0" brushRef="#br1" timeOffset="61787.58">20257 8640 1014,'0'0'727,"0"0"-117,0 0-82,0 0-64,0 0-47,0 0-46,0 0-39,10 4-43,-10-4-23,14-1-20,-1-2-52,-1 1-9,4-1-32,0 0-10,2-1-40,-1-1-20,1 2 6,-1-4-34,-2 2 10,-1 0-34,1-2 14,-3 1-29,-3 2 26,-1-3-29,-1 2 22,-7 5-31,5-10 25,-5 10-28,0 0 26,-6-10-31,6 10 28,-16-2-31,16 2 25,-21 1-32,7 1 37,-2 1-10,0 4 37,1 0-39,0 2 76,2 0-52,-2 4 57,4-2-47,2 1 51,-1 1-55,2-1 34,3 2-48,1-1 41,2-3-54,2 2 30,3-1-46,2 2 37,4-3-59,3-2 21,0 1-82,5-2 4,1 0-68,1-2-38,0-2-29,2 0-31,0-2-31,0-1-72,1-1-34,-1 0-40,4-3 11,-2-2-32,1 0-49,-1-2-7,2-4-459,1 0-546</inkml:trace>
  <inkml:trace contextRef="#ctx0" brushRef="#br1" timeOffset="62064.41">20842 8540 708,'9'-22'519,"-3"1"-74,1 1-7,-3 0-24,0 3-1,-1 1-8,-2-1-22,-1 5-27,0-1-21,-1 2-32,-2 1-16,3 10-14,-4-18-19,4 18-26,-3-14-4,3 14-43,0 0 37,-4-9-45,4 9 39,0 0-18,0 0-20,-4 12 6,4-12-7,-4 20-8,4-4 0,-1 1-21,1 0-52,-1 3 17,1 0-83,0 1-26,1-2 0,-1 2 0,1 0 0,2 0 0,1 1 0,0-5 0,1 2 0,2-2 0,0-2 0,1-1 0,2-2 0,-3 3 0,4-6 0,-1 1-2,1-3-159,1-2 20,-1 0-50,1-1-7,-2-1-69,3-2-19,-13-1-32,22-1-52,-10-2-67,-1-1-52,0 0-25,2-2-39,-2-1-118,1-1-455,-3-1-740</inkml:trace>
  <inkml:trace contextRef="#ctx0" brushRef="#br1" timeOffset="62248.24">20750 8553 732,'-19'1'846,"2"-1"-146,6 1-135,11-1-87,-19 2-82,19-2-44,-12 3-50,12-3-55,0 0-51,0 0-30,0 0-28,12 4-29,-12-4-22,22 0-18,-2 0-14,-1-3-30,4 2-35,2-2-92,3 1-143,1-1-138,2-2-170,-4 1-769,7-2-925</inkml:trace>
  <inkml:trace contextRef="#ctx0" brushRef="#br1" timeOffset="62497.6">21455 8429 661,'-12'2'931,"12"-2"-246,-16 0-96,16 0-142,-12 1-24,12-1-87,0 0-9,-11 4-38,11-4-22,0 0-32,0 0-47,9 4-27,-9-4-33,17 1-11,-17-1-31,23-1-9,-10 2-27,2-2-1,-1 0-22,1 1-40,-1-1-43,0-1-65,-1 2-36,0 0-148,0-3-20,-2 2-57,-11 1-77,19-1-87,-19 1-618,14-4-780</inkml:trace>
  <inkml:trace contextRef="#ctx0" brushRef="#br1" timeOffset="62687.48">21376 8543 419,'-10'5'903,"1"2"-171,9-7-88,-12 10-84,12-10-66,0 0-50,-2 10-59,2-10-40,6 7-30,-6-7-39,17 6 10,-7-3-79,4-1 9,3 1-81,2 0 11,-1-1-77,1 0 21,1-1-56,-2 1-27,3-2-100,-4 0-87,-1 0-96,2 0-185,-4 0-162,1 0-257,2-2-450,-2 1-933</inkml:trace>
  <inkml:trace contextRef="#ctx0" brushRef="#br1" timeOffset="68963.55">22190 8203 237,'0'0'716,"5"-12"-157,-5 12-39,7-12-21,-7 12-37,8-14-11,-2 8-59,-6 6-18,9-13-53,-9 13 7,9-14-16,-9 14-25,8-14-20,-8 14-24,5-11-11,-5 11-21,4-12-29,-4 12 17,3-10-44,-3 10 25,0 0-52,-1-17 10,1 17-48,-6-8 23,6 8-40,-10-9 20,10 9-50,-18-4 31,18 4-42,-23-1 27,12 2-37,-3 1 27,-2 2-33,0 3 30,1-2-31,-2 3 32,0 1-42,-1-1 16,3 4-21,0 0 0,2-2 0,0-1 0,3 2 0,1 1 0,-1 0 0,3-2 0,1 2 0,2-1 0,3 1 0,1-12 0,2 22 0,4-9 0,1 0 0,3 0 0,5-1 0,0 5 0,0-5 0,2 2 0,-1 1 0,2-2 0,-1 0 0,0 0 0,-3 2 0,0-2 0,-1 0 0,-4-1 0,1-2 0,-3 2 0,0 0 0,-2-4 0,-2 2 0,0-1 0,-3-9 0,-3 19 0,-1-9 0,-2-1 0,0-1 0,-3 2 0,-2-2 0,0 0 0,0-2 0,-2 1 0,0-1 0,2-3 0,-1 2 0,2-2 0,-3-1 0,13-2 0,-19 2 0,19-2 0,-16-2 0,7-2 0,9 4 0,-13-5 0,13 5 0,-8-8 0,8 8 0,-2-10 0,2 10 0,0 0 0,2-16 0,-2 16 0,5-8 0,-5 8 0,10-5 0,-10 5 0,13-2 0,-13 2 0,13 2 0,-13-2 0,15 9 0,-8-1 0,-1 2 0,3 4 0,-3 0 0,2 1 0,-1 5 0,0 0 0,1 1 0,-2-2 0,1 3 0,-2 0 0,2-1 0,-2 1 0,-1-2 0,2 1 0,-3-4 0,1 0 0,0 0 0,0-1 0,0-2 0,-2-3 0,2 1 0,-1-2 0,-1 0 0,-2-10 0,9 14 0,-9-14 0,14 8 0,-14-8 0,16 4 0,-16-4 0,21-4 0,-6-1-49,0 0-416,2-5-121,1-2-185,5-4-181,0-2-745,7-4-1373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18T19:25:07.554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D700"/>
    </inkml:brush>
  </inkml:definitions>
  <inkml:trace contextRef="#ctx0" brushRef="#br0">2145 2560 333,'0'0'580,"0"0"-78,0 0-53,0 0-29,-15-1-47,15 1-18,0 0-5,0 0 0,-11-3-28,11 3 6,0 0-44,0 0 7,-11-4-36,11 4 10,0 0-34,0 0 22,-15-1-57,15 1 25,-11 5-66,3-1 36,0 1-22,-3 3-14,1 1-14,0 3-29,0 0-10,-2 2-16,2 3-12,-1 1-6,2 2-5,1-1-9,0 1-6,3-1-19,-1-2 5,3 0-13,1 0-1,2-2-4,4 1-9,1-1-23,0-3-39,2 0-52,2-3-91,2-1-84,0-2-104,2-2-102,1-3-123,-1 0-120,3 1-160,-1-4-420,1-1-915</inkml:trace>
  <inkml:trace contextRef="#ctx0" brushRef="#br0" timeOffset="464.14">2357 2629 818,'0'0'684,"-3"-12"-86,3 12-53,-2-12-83,2 12-48,2-15-68,-2 15-21,7-14-49,-2 5-16,3-2-44,2 4-3,0-3-43,2 3 0,-1 1-42,-1 1-11,1 2-34,-11 3 23,20-1-44,-20 1 16,19 5-27,-10 0 32,-2 2-14,-2 1-25,-1 2 14,-4-10-28,3 21 22,-3-21-35,-3 21 17,0-9-25,-1-1 18,-1 1-23,1-2 14,-1-1-13,1 1 13,-1-2-21,5-8 24,-8 14-3,8-14-8,-5 12 2,5-12-8,0 0-31,-2 9 25,2-9-25,0 0 38,0 0-34,9 4 27,-9-4-24,0 0 24,18-3-25,-18 3 35,15-1-30,-15 1 29,22-2-30,-22 2 22,20 1-11,-20-1 12,21 1-23,-21-1 21,19 5-20,-19-5 28,16 5-20,-16-5 37,12 8-3,-12-8 38,5 11 6,-5-11 0,1 12 13,-1-12 20,-2 13-33,-2-6 20,-1 0-38,-2 1 9,-2-1-7,2 0-27,-1 0 14,-5 0-35,4-2 14,-2 1-30,-1-1-54,2-1-65,0-2-61,10-2-96,-21 3-100,21-3-164,-17-5-135,6 2-220,5-3-422,1-1-931</inkml:trace>
  <inkml:trace contextRef="#ctx0" brushRef="#br0" timeOffset="744.35">2724 2382 743,'0'0'790,"5"-12"-82,-5 12-91,5-10-72,-5 10-76,5-7-50,-5 7-46,10-7-14,-10 7-21,13 0-24,-3 3 5,2-1-31,1 5-32,1 1-17,1 3-19,2 1-17,-2 4-22,4 2-17,-3 1 20,1 3 16,-1-2-7,-1 4-124,-1-2-69,-1 3 0,-3-3 0,-1 0 0,-1-2 0,-4 2 0,-2 0 0,-1-3 0,-3 1 0,-3 1 0,-4 3 0,-4-2 0,-1 3-119,-1-4-557,-12 6-285,0-2-1064,-1-4-1784</inkml:trace>
  <inkml:trace contextRef="#ctx0" brushRef="#br0" timeOffset="1732.38">17981 2770 105,'0'0'801,"-12"-6"-143,12 6-62,-10-5-63,10 5-53,-10-4-17,10 4-38,-10-3-31,10 3-30,-11 3-18,11-3-23,-12 6 16,12-6-72,-13 10 1,6-2-48,0 1 0,0 2-27,1 2-12,0 0-25,-1 0-22,2 1-26,0 1-15,0 0-14,1 1-11,0 0-16,2-1-8,0 1-7,1-2-7,1-1-5,0-1-10,3 1-32,-1-1-58,3-2-75,1-2-69,0 0-86,3-1-104,0-1-117,1-4-163,1 3-103,0-3-741,-11-2-1168</inkml:trace>
  <inkml:trace contextRef="#ctx0" brushRef="#br0" timeOffset="2196.45">18193 2859 57,'0'0'796,"4"-13"-159,-4 13-55,6-11-64,-6 11-67,7-10-56,-7 10-15,10-10-57,-2 5-19,-8 5-33,17-5-19,-17 5-6,21-1-38,-21 1-33,20 1-33,-8 2-18,-3 1-33,0 0-6,-9-4-19,12 11-1,-12-11-21,6 15 6,-6-15-16,-2 14 1,-2-6-8,-1 1-1,-2-2-10,-1 2-3,-1-1-10,-2 0-8,2-2-20,1 0-16,-1-2-8,9-4-1,-15 10 0,15-10 8,-11 6-4,11-6 4,-8 6-4,8-6 11,0 0-9,0 0 29,0 0-7,0 0 11,0 0-7,0 0 12,12 1-12,-12-1 15,0 0-7,21 0 10,-21 0-3,16 0 2,-16 0-2,21 2 11,-11 0 14,0 0-3,-10-2 11,21 5 1,-21-5 13,16 7 5,-16-7 4,10 6 2,-10-6 11,7 9 37,-7-9-9,0 0-2,1 12 0,-1-12-5,-6 11-17,6-11-1,-11 9-10,3-5-6,-1 0-20,0 0 8,-4-2-9,1 1-13,-2-1-6,0 1-31,-1-3-52,0 0-51,0-1-76,-4-1-103,3 0-162,-2-1-186,-1 1-273,2-5-455,-1 2-975</inkml:trace>
  <inkml:trace contextRef="#ctx0" brushRef="#br0" timeOffset="3429.94">5651 1422 378,'4'-8'639,"0"0"-89,0-1-33,-4 9-54,6-17-37,-6 17-23,3-21-25,-3 21-25,-2-17-37,2 17-47,-5-16-23,5 16 5,-11-14-41,3 7 4,8 7-49,-19-7 17,9 5-46,-3 4 4,-1-1-32,-1 4 22,-2 1-56,-2 4 19,2 2-42,-3 5 26,1 0-4,1 5 2,0 0-15,4 2-4,1 2-11,3 1 2,3-4-7,2 2-5,4 0 8,2-1-18,2 2-1,3-2 7,3 3-7,4 0 7,2-4-8,3-1-2,3-2 0,2-2-11,1-4 8,4 0-17,0-4 17,2-4-20,-2-2 15,0-2-10,1-2 13,-1-5-7,0 2 1,3-5-1,-3-1-3,0 0 0,-3-3 19,-1-1-4,-2-3 12,-3 1 7,-1-4 10,-3-3-2,-2 0-16,-6 0 9,0 1-8,-3-5-6,-6-1 3,-1 3-11,-4-5 2,-2-1-5,-2 5-5,-6-1 1,2 4-7,-2 0-4,-2 4-4,-2 1 1,-2 2-3,-3 4-36,3 4-36,0 1-70,2 2-99,0 4-59,1 2-114,2 2-138,-2 4-171,1 4-229,2 2-484,3 1-1055</inkml:trace>
  <inkml:trace contextRef="#ctx0" brushRef="#br0" timeOffset="4131.54">7608 2360 193,'0'0'844,"-10"-5"-171,10 5-76,-13-2-68,13 2-66,-18-2-35,18 2-19,-21 5-60,6-1-38,1 3-29,0 2-15,-2 4-27,0 2-31,-2 4-27,1 1-25,1 1-18,2 3-17,1 1-5,0 1-21,4 0-1,0 3-3,2 1 35,3 0-38,1-2-8,3-1-17,2 2-1,3 2-21,4-1 0,2 1-4,5-1-4,3 0-15,2-3 12,5-5-14,-3-3 7,4-5-13,2-2-3,2-2 2,2-5-3,3-2 0,-6-4 1,6-1-3,-3-5 3,1 0-2,-2-3 16,-3 0-12,-1-4 6,-2 0-13,-4-3 5,-1-3 3,-3 2 0,-4-4-1,-3 1 11,-3-1 25,-4-1 2,-1-4-9,-3 3-10,-3-2 0,-5-4-11,-4-1 8,-4-1-2,-4 1-10,-3 2-9,-4 4 5,-1 1-6,-5 4 2,1 2-11,-1 2 7,2 5-35,2 4-54,3 2-51,2 2-65,-1 3-69,4 0-110,-4 4-82,5 2-175,-1 4-82,1-1-864,3 5-1232</inkml:trace>
  <inkml:trace contextRef="#ctx0" brushRef="#br0" timeOffset="4796.87">9975 3633 866,'-12'-5'764,"0"2"-87,0 1-48,-1 0-63,0-1-54,-6 3-61,-2 0-37,2 3-55,-5 0-26,0 3-41,-2 2-19,-1 0-45,2 3-29,0 4-37,1 0-20,1 3-21,1 2-27,4 2-8,1 2-9,1 1-17,2 2-2,3-1-12,3 0-6,2 0-18,3-2 14,2 0-22,3 0 6,5-1-7,-1-2 5,4 0-10,6 0 2,0-3-1,6 0-1,1-4-7,1-3 4,5-2-2,-3-4-12,2-2 1,3-3-10,0-3 0,5-2 10,-1-2-4,-2-3 8,3-3-3,-1-2 1,-2-2-16,-8 0 33,4-5 6,-8 3 5,-3-3-33,-1-2 21,-4 2 4,-6-1 6,0 1 6,-5-1 8,-3 0-8,-5 2 20,-2-1-8,-4-2 1,-3 3-16,-2 1 0,-4 1-8,-3 4-5,-2 2 0,-2 2-8,1 1-7,0 6-15,0 0-58,0 1-65,1 4-57,-1 2-60,1 3-94,1 1-91,-1 5-161,-1 1-139,-1 7-845,5-3-1242</inkml:trace>
  <inkml:trace contextRef="#ctx0" brushRef="#br0" timeOffset="5443.39">11872 4691 794,'-8'-6'746,"0"-1"-89,8 7-78,-17-7-41,17 7-73,-21-3-24,6 3-74,-2 3-20,2 0-51,-3 1-2,0 6-60,-2-2-14,-1 3-48,2 5-15,-1 1-38,-1 4-7,6 0-20,-2 2 2,4 0-21,-1 2-5,4-1-14,2-2 0,5 1-19,0-2 0,3-2-12,1 1-2,4 2 0,3-4-2,4 0-7,0-2 2,4-1-5,2-3 8,2-2-6,2-1 2,1-2 1,4-2-3,0-3-8,2-1 7,-2-2-2,1-4 1,-1 0-1,3-2 8,-3-2-17,0-3 53,-4 0 22,-3-1 10,-4-1 6,-1-3-4,-1-1-9,-6-2 7,0-3-5,-6 1-10,-2 0-6,-2-3-16,-6 0-4,0-1-2,-3 1-20,-3 1-21,-3 2 0,-2 1 0,-3 4 0,-1 2 0,-3 3 0,0 1 0,1 5 0,1 0-116,0 5-46,2 1-107,-3 3-108,0 1-86,1 3-130,-3 5-130,3 3-218,2-1-503,1 1-1058</inkml:trace>
  <inkml:trace contextRef="#ctx0" brushRef="#br0" timeOffset="6104.89">13793 5828 771,'0'0'721,"0"0"-74,-2-12-71,2 12-52,-7-8-74,7 8-20,-10-8-71,10 8-19,-19-4-34,19 4-8,-22 0-23,8 4-31,-2 1-38,1 3-20,-3 1-28,0 3-25,-2 5-16,1 0-16,2 1 24,1 4-54,2-1 21,0 4 2,4-1-73,1-1 40,3 0-49,2-1 39,0 2-49,6-4 42,0 3-48,4 2 33,2 3-32,3-3 5,5-1-4,0 0 11,4-4-1,3-1-6,0-2-3,3-5 5,1 2 4,0-7-6,0 0 6,0-4-6,0 0 5,0-3-2,0-3 40,-1 0-45,-1-3 36,-2-2-44,0 0 44,1-4-10,-4-1 69,-1-3-30,-4 1 43,-1-3-12,-3-1 29,-5-2-49,0-2-76,-2 1 0,-6-4 0,-1 1 0,-8-3 0,0 1 0,-7-2 0,-2 0 0,-3 5 0,0-1 0,0 7 0,0 1 0,2 2 0,1 3 0,-3 4 0,3 0 0,0 2 0,2 1-163,-2 2-256,4 0-112,-4 3-141,6-1-234,-1 1-832,1 0-1423</inkml:trace>
  <inkml:trace contextRef="#ctx0" brushRef="#br0" timeOffset="7229.92">13814 1471 428,'10'-4'589,"-10"4"-92,0 0-80,0 0-41,10-2-42,-10 2-28,0 0-16,0 0-21,0 0-14,0 12-1,0-12-24,-10 12-22,4-4-32,-1 1-17,-3-1-3,-2 4-6,1-3-24,-3 1-18,1 1-22,-3 0-11,-2 0-11,0-1-4,2 1-32,-4-2 9,3 0-6,-2 0-5,-1-1-11,5 0 10,-2-3-5,2 0-3,-1-1 0,3-1-18,-1-1 17,3 0-22,11-2 22,-23 0-7,23 0 3,-19-4-6,19 4-5,-17-9-3,17 9-1,-10-15-1,7 6 7,0-2 3,1-1-11,2 0 2,0-1 1,2-1 1,-2 2-4,3-1 0,0 1-16,-3 0 21,4 2-17,-2-1 9,2 2-11,1 1 12,-5 8-11,8-11 12,-8 11 2,15-4 1,-15 4 5,13 1-2,-4 3-2,0 1 0,0 3-1,2 4 9,0-3-5,0 3-1,5 2 7,-2 1-7,2-2 1,6 2-23,0 1 3,1-3-17,2 1 5,2-4 16,0 0-14,-3-4 12,5 2-8,-4-1 16,4-5-4,-2 1 10,1-2-8,-1-1 14,0-1-10,-2-2 17,-4 1 20,2-3 24,-2-2 7,-4 2 13,-1-2 11,-3-2 13,-1 0 10,-3-2 2,0-2 6,-5 1 7,-2-2-4,-2 1-13,-2-3-4,-3 1-20,-4-3-12,-4 1-44,0 0 25,0 0-44,-6 2 33,3 2-39,-1 2 32,-4 3-52,3 0 35,-2 3-38,2 4-36,0 1-70,-2 2-35,-3 6-83,4 0-116,-6 5-142,4 4-154,-6 9-233,10-5-374,-2 1-874</inkml:trace>
  <inkml:trace contextRef="#ctx0" brushRef="#br0" timeOffset="7999.49">13926 2748 237,'0'0'823,"7"-8"-147,-7 8-48,9-7-74,-9 7-55,0 0-57,6-8-61,-6 8-67,0 0-32,0 0-23,-5-8-28,5 8-25,-12 1-33,12-1-23,-21 5-15,6-1-23,-6 2-10,-1 1-16,-2 1-13,-4 3 0,-3-3-10,-3 4-12,2-2-10,1 1-3,-1 1-8,-1-2-11,4 1 6,-1-2 1,1 0-19,7-1 3,0-3-8,5 0 5,0-1-3,3 0-1,1-1-10,13-3-5,-21 1-9,21-1-7,-15-5 3,15 5-16,-7-11 7,7 11-10,-3-18 13,9 8-5,-2-4 10,0 1-5,5-1 4,-2 2 5,4-1 3,2 1 1,-1-2 0,1 2 4,0 2 6,2 1-6,-2 1 0,1 3 6,1 1 3,-1 1-4,1 3 6,-1 2 0,1 1 0,-1 3-1,1-1 2,-1 4 2,2 2 7,0 2-6,-1 0 3,2 1-7,0 2 9,3-1-11,-1 2 14,2-1-4,0-1-3,0-1 2,0-4 1,2 2 2,-2-3-10,0-3 9,4 3 2,-2-4-3,0-2 1,0-1 7,-2-2-9,-2 0 2,1-3 1,0-1 19,-2-2-3,1-2 18,-4-2 17,2-2 22,-7 0-4,0-1 33,-5-3-29,-1 1 11,-3-2 32,-4 0-51,1-2 10,-7 1-20,1-1-9,-4 0-12,-1 2-6,-2 3-23,0 1 3,-3 1-14,3 3 7,-1 2-17,-2 2-13,2 2-90,-2 3-62,-2 1-64,2 3-91,2 1-114,-6 3-167,-1 3-94,-1 4-811,1 2-1145</inkml:trace>
  <inkml:trace contextRef="#ctx0" brushRef="#br0" timeOffset="8713.82">14002 3614 814,'0'0'648,"6"-13"-110,-6 13-80,0 0-80,4-12-50,-4 12-20,0 0 12,0 0-35,-10 12-18,3-3-31,-3 4 11,-4 2-6,-1 4-16,-6 3 7,-2 3-37,-2 1 13,-1 0-41,-1 1 2,0 0-40,0-3-3,0 1-24,0-1-13,0-1-24,5-5-5,-1-1-20,1-2 4,3-1-17,4-3 13,-3 0-21,5-3 0,2 0 11,-3-3-14,3-1-1,-1-1-9,12-3 7,-17 0-13,17 0-1,-17-8-18,11 0 16,-1 0-12,3-6 7,0 2-15,4-3 11,0-2-20,2 0 11,0-2-9,5-1 11,-3 1-7,5-1-1,2 4 10,-2-1-2,2 2 6,1 5-18,-1 0 19,3 3-7,-1 2-6,0 2-8,1 2-5,1 2-4,1 3 2,0 3 28,4 0-16,1 4 36,3 2-41,0 1 1,-1 1 5,4 0 11,0-1-9,-2 1-2,2-3 5,-3 0 3,-1-2 5,0-2 6,0 0-5,-2-3 7,2 0 2,-3-2 3,0-2 5,0-1 0,-1-1 4,0-2 17,-2-2 33,3-4-20,0 0 28,-4-2-2,-1-2 35,-1-2-10,-3 0-2,-2-2-1,-1-2 20,-2-1-15,-6 1-9,0 0-3,-2 0-28,-3-3 0,-2 3-11,-2-1-3,-4 3-11,-1 2-7,1 2-10,-3 2-9,-1 1-73,-2 5-49,4 1-64,-4 1-78,-1 3-114,0 3-96,-3 4-149,-4 2-155,0 4-689,0-1-1086</inkml:trace>
  <inkml:trace contextRef="#ctx0" brushRef="#br0" timeOffset="9459.8">13958 4841 559,'9'-6'602,"-9"6"-105,6-7-54,-6 7-49,0 0-12,0 0-38,0 0 14,10 6-29,-10-6-14,-2 11-8,-4-3-29,0 1-26,-1 3-14,-4 2-20,-3 1-19,-6 2-22,2 0-6,-2 0-40,-3 0 8,1 1-38,-1-1 3,-2 0-33,-1-1 7,1-1-24,-1-1 10,3 1-25,-2-2-15,4-2 12,2-1-15,0-1 1,-1-1-15,5-1 10,0-3-3,3 0-3,1-1 1,-1-1-6,12-2-1,-16-1-18,16 1 7,-14-8-3,14 8 10,-8-14-8,8 14-3,0-19-17,0 9 7,6-3-10,1-1 19,2 2-15,0-1 19,4-1-12,1 2 19,-1 0-20,3 2 24,-2 1-24,0 1-2,3 2-5,-3 3-11,1 1 5,-1 3-5,2 0 4,0 4-3,-3 2 1,5 1 4,0 3-2,0 2 24,2 3-16,-2-1 16,4 1-18,-1 1 12,1-1-19,0 0 23,2-3-25,-2 1 18,0-4-6,-2-1 25,1-1-21,2-1 23,-2-2-22,-2-3 30,3 0-26,-4-2 25,2-2-8,0 0 32,-1-2-12,1-4 44,-2 0-13,0-1 18,-3-3 2,1-2 11,-5-2-15,-1 0 30,-2-1 7,-5 0 15,-1-2 5,-2 1-28,-3 1 1,-3-2-12,-2 0-6,-3 2-12,-2 2-28,-2 1-4,-1 2-17,-2 2 4,1 1-8,0 3-4,-3 0-15,4 3-61,-4 0-46,3 1-119,-2 2-106,1 1-112,0 1-194,0 2-170,3 1-787,-1-2-1253</inkml:trace>
  <inkml:trace contextRef="#ctx0" brushRef="#br0" timeOffset="10247.49">21136 1733 74,'-13'-2'647,"13"2"-112,-23 0-88,23 0-26,-17 0-74,17 0-20,-16 0-19,16 0-41,-13-2-15,13 2-31,0 0-11,0 0-29,-15 0 17,15 0-12,0 0-10,0 0-2,15-1-8,-15 1-8,23-2-13,-5 0-20,4-1-12,6 1-10,2 0-12,6-1-12,1-2-10,-1 1-17,0 1-6,-3-2-9,-3 2-10,-5-1-1,1 2-8,-6-1-3,-1 0-17,-2 1-36,-3-1-37,-1 2-35,-13 1-55,18-3-80,-18 3-100,12-2-139,-12 2-117,0 0-723,0 0-927</inkml:trace>
  <inkml:trace contextRef="#ctx0" brushRef="#br0" timeOffset="10771.35">23223 2627 30,'-12'4'958,"1"1"-228,3 0-67,8-5-75,-14 7-44,14-7-83,-12 6-63,12-6-86,-7 6-30,7-6-20,0 0 24,-3 10 2,3-10-31,12 5-14,-1-3-54,2 1 3,6-1-48,3-2-9,3 0-32,5 0-6,0-2-29,1 2-12,-2 0-9,1-3-14,-2 1-15,-1 2 17,-6-2-11,0 2 3,-3-1-8,-3 0-7,-1 0-2,-1-1-13,-13 2-36,20-1-14,-20 1-58,15-1-61,-15 1-49,0 0-107,12-3-58,-12 3-175,0 0-110,0 0-902,0 0-1219</inkml:trace>
  <inkml:trace contextRef="#ctx0" brushRef="#br0" timeOffset="11307.46">25285 3814 331,'0'0'942,"-13"6"-189,13-6-78,0 0-44,-14 5-83,14-5-63,0 0-110,-8 6-15,8-6-33,0 0 11,0 0-34,8 7-30,-8-7-33,20 3-31,-4-2-32,3-1-22,3-1-19,0 1-21,3-1-12,2-2-27,0 3-9,0-3-17,0 0-10,-2 1-9,-6 1-5,2-2-2,-5 2-7,-1 0 2,0 0-1,-3-1-16,0-1-37,-12 3-30,18-1-37,-18 1-47,13-4-66,-13 4-61,0 0-91,0 0-107,0 0-136,0 0-130,0 0-797,0 0-1170</inkml:trace>
  <inkml:trace contextRef="#ctx0" brushRef="#br0" timeOffset="11841.02">27378 4977 728,'0'0'794,"-17"2"-114,17-2-29,-9 3-81,9-3-60,0 0-63,0 0-55,-11 4-19,11-4-4,0 0-6,0 0-28,11 3-45,-11-3-29,23 0-26,-6 0-17,2 0-27,4 0-17,4 0-29,2-1-16,3 1-30,-3 0-16,2-2-13,-3 1-16,-1-2-24,0 2-30,-4-1 0,-2 1 0,-2 0 0,-2 1 0,-2-1 0,-3 0 0,-12 1 0,23-1 0,-23 1-41,14-1-66,-14 1-43,0 0-67,0 0-46,0 0-85,0 0-76,0 0-103,0 0-136,0 0-189,0 0-608,-16 2-1078</inkml:trace>
  <inkml:trace contextRef="#ctx0" brushRef="#br0" timeOffset="12372.46">29186 6053 406,'0'0'817,"0"0"-134,-10 5-27,10-5-91,0 0-26,-7 7-67,7-7-22,0 0-33,0 0-16,-1 10-17,1-10-26,9 7 9,-9-7-76,20 4-22,-6-3-26,4 2-29,4-2-27,4-1-28,3 0-22,2 0 6,2-1-110,-4-2-33,1 2 0,0-1 0,0 0 0,-2-1 0,-1 1 0,-2-1 0,-3 1 0,-3 0 0,0-1 0,-4 3 0,0-1 0,-4 0 0,2-1 0,-13 2 0,17-2 0,-17 2 0,14-3-78,-14 3-159,0 0-87,9-5-99,-9 5-72,0 0-116,0 0-116,-8-7-234,8 7-417,-9-5-978</inkml:trace>
  <inkml:trace contextRef="#ctx0" brushRef="#br0" timeOffset="13105.6">29342 1814 603,'0'0'608,"-22"2"-82,22-2-39,-14 2-68,14-2-69,0 0-28,-10 3 12,10-3 2,0 0-9,0 0-18,16 5-33,-4-5 3,2 0-49,6 1 16,2-1-58,6 0 16,2-1-44,0 1 16,6-3-50,0 1 25,1 0-63,0-1 18,-3 0-56,-4 0 23,-2 2-47,-2-3 39,-2 1-48,-4 2 31,-1-1-51,-3 0 47,-3 2-56,1-3 8,-14 3-66,21-2-19,-21 2-61,16-3-31,-16 3-69,0 0-94,15-1-100,-15 1-113,0 0-63,0 0-795,0 0-1019</inkml:trace>
  <inkml:trace contextRef="#ctx0" brushRef="#br0" timeOffset="13551.54">29314 2672 539,'-14'5'631,"2"0"-100,1 0-35,2-3-71,-2 3-53,1 0-34,10-5-25,-14 7-30,14-7-20,-10 5-34,10-5-35,-10 7-12,10-7 7,0 0-1,0 0-3,2 12-7,-2-12-5,18 5-16,-5-2 6,5-2-6,3 0-22,5-1-10,1 2-4,6-4 14,-1 2-27,6-1 36,2 0-31,-3-2-7,3 1-17,-3 0-12,-3-2-17,-4 2 0,-2 0-21,-3 0-2,-5 0-8,-1 0-1,-2 0-8,-4 1 2,1 0-5,-14 1 2,21-4-14,-21 4-4,16-3-53,-16 3-43,12-1-74,-12 1-61,9-4-89,-9 4-78,0 0-102,0 0-103,0 0-56,0 0-819,-6-9-1100</inkml:trace>
  <inkml:trace contextRef="#ctx0" brushRef="#br0" timeOffset="14069.36">29421 3910 176,'0'0'844,"0"0"-183,-12 4-49,12-4-73,0 0-44,0 0-86,0 0-53,-10 4-53,10-4-9,0 0-17,0 0-15,13 5-19,-13-5-33,20 1-19,-5-1-26,5 0-16,2-1-22,5-1-24,2-1-13,2 1-10,3-1-12,-3-1-11,-2 1-16,1 1-8,-4-1-6,1-1 2,-1 2-10,-5-1-9,-3 0-2,0 3 3,-4-2-4,-1 0-13,-1 1-32,-12 1-34,21-2-28,-21 2-19,13-2-32,-13 2-59,0 0-11,13-3-76,-13 3-43,0 0-80,0 0-36,0 0-88,-12 3-693,12-3-847</inkml:trace>
  <inkml:trace contextRef="#ctx0" brushRef="#br0" timeOffset="14700.8">29509 5002 115,'-11'6'707,"11"-6"-143,-9 7-51,9-7-37,-8 5-44,8-5-43,-6 7-11,6-7-36,0 0-18,-9 7-42,9-7-27,0 0-10,-7 7-7,7-7 6,0 0 2,5 8-5,-5-8-3,9 5-18,-9-5-18,22 4-21,-8-1-8,7-3-22,1 0-12,4 0-13,4 0-4,3-2-1,6 1 0,2-1-2,0 1-12,9-1-12,-2-1-16,-7 2-73,-1-2-6,-2 3 0,-2-1 0,-7-2 0,-2 2 0,-6 0 0,-1 0 0,-2-1 0,-4 1 0,-1-1 0,1 2 0,-14 0 0,20-2 0,-20 2 0,16-3 0,-16 3 0,14 0 0,-14 0 0,10-2 0,-10 2 0,0 0 0,0 0-192,8-5-294,-8 5-108,0 0-159,0 0-203,-9-6-693,9 6-1311</inkml:trace>
  <inkml:trace contextRef="#ctx0" brushRef="#br0" timeOffset="22344.21">5516 2617 631,'-17'-3'551,"17"3"-65,-14-3-30,14 3-61,-15-4-43,15 4 2,-12-2-4,12 2-14,-12-5-13,12 5-35,-8-5-41,8 5 3,-5-7-59,5 7-3,-1-11-56,1 11 2,6-14-35,3 5 14,1-1 1,3 0 8,5 1-13,-2-1-14,6 0-20,0 3-9,1 0-9,-3 2-14,1 3-11,-3 0-5,1 4-9,-1 0 0,-3 3 9,-1 0-12,-1 3-3,-4 3-3,1 0-1,-5 1 3,-2 0-2,-3 1 0,-3 2-2,-2 1-2,-3 0 0,1 2 26,-4-1-28,-1 1 0,1-4-3,-1 3-5,-1-2-12,1-1-3,3-2-22,-2-3-3,3 2 0,2-4-1,-2 0-3,8-7-2,-9 11-3,9-11-2,0 0 11,-6 6 5,6-6 3,0 0 13,0 0 1,9-5-1,-9 5 5,15-5 3,-6 0 5,1 1 2,4 1 3,2-1 2,0 0-2,3 3 3,1-2-4,0 1 4,0 4 3,1 1 2,-1-1-2,2 3 1,-3 0-1,-1 2 5,-5 0 11,0 0-24,-3 3 14,-2 0 8,-3-1 2,-5-9 15,1 21-2,-5-9 17,-1 0-6,-3-1-1,-2 1-9,-2 2-2,-4-1-10,-3-1 4,-3 2-13,-1-2 6,-2 1-3,-1-4 3,2 1-1,0-3-7,-1-2 3,3 2-7,0-3-23,0 0-36,4-4-48,-2 1-61,0-2-55,4 1-37,-2-3-103,1-1-86,1 1-54,0-2-226,1 0-424,2 1-764</inkml:trace>
  <inkml:trace contextRef="#ctx0" brushRef="#br0" timeOffset="23076.47">5903 3704 575,'0'0'678,"0"0"-93,6-9-20,-6 9-42,0 0-87,0 0-35,0 0-57,0 0-51,0 0-32,0 0 4,-15 6-1,6 3-33,0 3-18,-5 1 10,-1 3-34,-3 4-22,-2 0-16,0 0-23,-5 3-16,-1-2 1,-1 2-12,3-4-20,-3 2-10,0-1-14,1-3 4,0-2-5,2-1-10,0 1-3,3-5-12,2-2 3,-1 0 8,4-3-25,0 0 10,1-2-19,1-3 7,2-1-6,-1-3-11,3-2-4,-2-3-4,3 0 4,2-4-18,0 1 0,2-5 3,2 0-6,2 2 12,1-3-2,1 1 2,2 0 7,2 0-10,0 0 11,3 0 2,-1 5-3,2-2 1,2 3-1,1 4-2,0-1 0,2 4 20,-1 3-20,0 2-3,3 3-4,0 1 9,3 5-9,-1 1-6,2 5 4,2-1 1,-1 3-7,1-1-15,0 0-1,1 3-4,0-3 10,0 1 6,1-1 6,2 0 10,-1 0-3,2-4 4,0 0 4,1-2 11,1-1-8,-3-5-2,1-1-2,1-3 14,1-1-9,0-2 4,3-5 0,-3 2-2,-1-5-1,-5 2 2,-1-3 15,-4-2 19,-2-2 15,-3 0 2,-4-3 35,0 0-11,-8 0 0,-1-2 5,-5-1 11,-5-1-10,-4 0-14,-7 1 0,-2 3-4,-1 1-17,-4 1-5,-2 3-8,0 4-11,-1 1-4,3 4-4,0 3-30,1 1-56,0 1-137,2 3-118,-1 1-113,-1 4-177,3 4-204,0 2-831,1 0-1316</inkml:trace>
  <inkml:trace contextRef="#ctx0" brushRef="#br0" timeOffset="23956.41">5766 4686 409,'0'0'716,"-6"-11"-117,6 11 10,-5-9-68,5 9-46,-5-9-79,5 9-58,0 0-78,-7-6-24,7 6 12,0 0-18,-9 10-2,9-10-22,-7 20-29,3-6-11,-4 3-10,2 1-22,-2 3-14,-2 0-15,0 3-16,-2-1-10,1 1-14,1-4-10,-1-1-5,0 0-19,1 0-9,-1-2-5,1-2-10,2-1-3,1-3 1,0 0 1,1-1-12,1-3-2,5-7 3,-8 15-4,8-15 20,-5 8-18,5-8 5,0 0-12,0 0-2,0 0-11,0 0 13,0 0-5,9-5 2,-9 5-6,14-11-1,-6 5 4,1 0-7,2 0-3,3 0-17,-1-1-16,4 1-20,-2 2 2,3-3-23,1 3-14,-1 0 6,2 2-11,1-2-3,-3 1 5,2 1 0,2 0 3,-3 1 3,0 1 0,-1-3-1,1 3-6,-1-2 7,-4 0 14,1 1 12,-2 1 15,-1-1 2,-1-2 14,-11 3 15,20-2 2,-20 2 3,16-3 4,-16 3 6,12-7-2,-12 7 6,8-5-5,-8 5 7,0 0 2,4-13-1,-4 13-2,0 0-10,-1-16 33,1 16 13,-5-13-9,0 4 7,1 2 35,-1-3-5,0 1 10,0 0 5,-2 0-3,1 1 21,1 2 10,0-2-4,5 8 2,-9-9-37,9 9-12,0 0 11,-13-3-19,13 3 5,-8 8-6,8-8-2,-6 17-3,3-5-7,2 2-6,-2 3-6,2-2-1,-1 5-6,-1-1 6,2 8-28,0 1 14,-1 6-49,1 0-73,-1 3-131,0-1-73,-2 7-186,3 2-216,-3-2-850,2 0-1217</inkml:trace>
  <inkml:trace contextRef="#ctx0" brushRef="#br0" timeOffset="24662.89">5697 6067 329,'0'0'679,"-6"-9"-143,6 9-47,-8-9-10,8 9-33,-7-13-20,1 5-72,1 1-18,-2-3-57,2 3 1,-2-2-23,-1-1-3,0 0-38,0 1-7,0-2-48,1 2 40,-2 2-17,1-3-12,2 4-46,-2 0-1,-1-1-19,3 0-4,-2 3-9,0-1 18,8 5-20,-12-8-5,12 8-17,-9-8-9,9 8 14,-8-6-48,8 6-1,0 0-10,-9-6 1,9 6-10,0 0 5,0 0-10,0 0 15,0 0-9,0 0 0,0 0-1,14-2-15,-14 2 15,20 4-7,-8-3-5,1 1 5,5 1-2,1 0 3,0-2-1,1 2 1,3-1 0,-1-2-8,2 1-7,-1-1-18,4-1-8,-4-1 6,-1 0 5,-2 0-8,1 1-2,-4-1 21,-2 0 7,-2 1 5,-2-2-7,1 1 13,-12 2-4,15-6 10,-15 6-10,11-6 7,-11 6 1,0 0 1,9-7-4,-9 7 18,0 0-8,6-7 1,-6 7-6,0 0-3,0 0-3,0 0 0,0 0 1,-8 5-2,8-5-2,-8 14 9,4-4 15,-1 4 4,0 1 48,0 4-61,0 3 46,-2 2-52,1 3 54,0 4-32,1 1 26,-1 2-38,3-1 33,-1 1-43,0-2 30,0-1-40,3-2 27,0-2-61,-1-1-29,1-1-27,1-5-33,0 1-46,0-4-66,0 0-73,0-3-60,0-2-106,0-12-100,0 20-139,0-20-696,-2 9-1018</inkml:trace>
  <inkml:trace contextRef="#ctx0" brushRef="#br0" timeOffset="24962.82">5673 6208 907,'0'0'702,"-9"-5"-143,9 5-111,0 0-47,-10-7-11,10 7-50,0 0 0,0 0-47,13-8-10,-3 5-27,3-1-34,6-1-13,4 0-13,7-5-19,4 5-15,3-2-29,7-2-23,1 1-23,1 1-16,0-1-14,-1 2-9,-2-1-10,-7 3-6,-1 0 1,-6 2-18,-2-2 5,-7 0-6,1 2 10,-5 0 32,0-1 71,-3 3-25,-13 0 61,21-2-42,-21 2 29,16-3-50,-16 3 25,0 0-50,15-2 10,-15 2-42,0 0 22,0 0-40,10-5-2,-10 5-100,0 0-24,0 0-152,0 0-138,0 0-180,-8-6-196,8 6-1022,-13-6-1488</inkml:trace>
  <inkml:trace contextRef="#ctx0" brushRef="#br0" timeOffset="26959.28">7728 1298 65,'0'0'524,"-3"-12"-125,3 12-53,0 0-61,0 0-25,0 0-11,0 0-26,0 0-25,0 0-13,0 0-11,0 0-5,0 0-9,0 0-7,0 0-8,0 0-9,0 0-15,-9 5 1,9-5-11,0 0-5,0 0-6,0 0-5,0 0-4,0 0 9,0 0-18,0 0-6,0 0-18,0 0 5,0 0-20,0 0 27,0 0-34,0 0-4,0 0 2,0 0-8,0 0-5,0 0 1,0 0 15,0 0-12,0 0-6,0 0 6,0 0-5,0 0 4,-9 3-11,9-3 0,0 0 0,0 0 3,0 0-4,0 0 4,0 0-3,0 0-1,0 0-7,0 0 5,0 0 7,0 0-16,0 0-1,0 0 4,0 0-12,0 0 16,0 0-18,0 0 16,0 0-4,0 0-4,0 0 0,0 0 16,0 0-16,0 0 2,0 0-3,0 0 4,0 0-10,0 0 12,0 0-9,0 0 10,0 0-10,0 0 12,0 0-7,0 0 2,0 0-11,0 0 13,0 0-1,0 0-4,0 0 0,0 0 4,0 0-4,0 0 6,0 0-8,0 0 4,0 0-7,0 0 11,0 0-7,0 0 7,0 0-7,0 0 0,0 0 3,0 0 3,0 0-8,0 0 27,0 0-29,0 0 7,0 0-5,0 0 5,0 0-5,0 0 10,0 0-11,0 0-1,0 0-1,0 0 0,0 0 8,0 0 4,0 0-3,0 0 4,0 0-4,0 0-8,0 0 18,0 0-15,0 0 6,0 0-1,0 0-5,0 0 19,0 0-18,0 0 7,0 0-6,0 0 3,0 0-7,0 0 6,0 0-3,0 0 6,0 0 1,0 0-3,0 0-1,0 0 3,0 0-5,0 0 5,0 0-2,0 0 2,0 0-8,0 0 5,0 0-3,0 0 8,0 0-5,0 0 3,0 0-3,0 0 0,0 0-1,0 0 3,0 0-6,0 0 7,0 0-13,0 0 17,0 0-11,0 0 3,0 0 1,0 0 6,0 0-7,0 0 6,0 0-5,0 0 1,0 0-5,0 0 7,0 0-5,0 0 5,0 0-7,0 0 4,0 0-3,0 0-31,0 0 43,0 0 3,0 0-10,0 0 5,0 0-8,0 0 7,0 0-6,0 0 5,0 0-9,0 0 8,0 0-2,0 0 4,0 0-9,0 0 5,0 0-3,0 0 3,0 0-5,0 0 12,0 0-5,0 0 7,0 0 6,0 0 15,0 0-6,0 0 8,0 0-12,0 0 2,0 0-12,0 0 4,0 0-12,0 0 9,0 0-9,0 0-4,0 0 0,0 0 8,0 0-7,0 0 6,0 0-9,0 0 6,0 0-6,0 0 10,0 0-16,0 0 17,0 0-16,0 0 19,0 0-15,0 0 7,0 0-10,0 0 9,0 0 0,0 0 0,0 0-11,0 0 10,-10 4-10,10-4 15,0 0-16,0 0 27,0 0-28,0 0 12,0 0-6,0 0 8,0 0-5,0 0 7,0 0-15,0 0 13,0 0-9,0 0 16,0 0-15,0 0 7,0 0-8,0 0 8,0 0-10,0 0-22,0 0 32,0 0 16,0 0-22,0 0 13,0 0-17,0 0 14,0 0-11,0 0-2,0 0 0,0 0 22,0 0-27,0 0 8,0 0-1,0 0 8,0 0-7,0 0 15,0 0-4,0 0-7,0 0-8,0 0 13,0 0-7,0 0 9,0 0-19,0 0 16,0 0-12,0 0 5,0 0-1,0 0 14,0 0-17,0 0 9,0 0 7,0 0-11,0 0-8,0 0 11,0 0-12,0 0 12,0 0-10,0 0 16,0 0-10,0 0 2,0 0-26,0 0 39,0 0-15,0 0 9,0 0-9,0 0 6,0 0-8,0 0 10,0 0-10,0 0 11,0 0-12,0 0 9,0 0-10,0 0 14,0 0-12,0 0 8,0 0-10,0 0 13,0 0-10,0 0 9,0 0-10,0 0 6,0 0-14,0 0 22,0 0-18,0 0 13,0 0-11,0 0 11,0 0-11,0 0 14,0 0-14,0 0 10,0 0 5,0 0-4,0 0-14,0 0 16,0 0-12,0 0-4,0 0 7,0 0 5,0 0-9,0 0 9,0 0-8,0 0-16,0 0-41,0 0-39,0 0-68,0 0-79,0 0-58,0 0-114,0 0-164,0 0-575,0 0-773</inkml:trace>
  <inkml:trace contextRef="#ctx0" brushRef="#br0" timeOffset="27771.12">7953 1267 157,'0'0'596,"0"0"-108,10-5-76,-10 5-25,0 0-30,10-5-45,-10 5-29,0 0-25,8-5-50,-8 5 12,0 0-21,8-7-13,-8 7 6,0 0-13,0 0-8,5-10-6,-5 10-13,0 0-11,0 0-1,0 0-1,6-8-7,-6 8-12,0 0 0,0 0 9,0 0-31,0 0 1,0 0-41,0 0 13,0 0-35,0 0 27,0 0-36,-15 5 19,8 1-21,-1-1 13,-2 4-27,-1-1 20,1 1-24,-3 3 20,0-1-21,-2 1 22,-1 1-28,0 0 21,0 1-1,-1-2 2,0 3-6,0-1-9,0-2 4,0 1 6,0-3-6,3 1-3,2-1-2,0-2-2,0-1-4,0 0 2,3-2-7,0 0 11,-1-1 6,10-4-6,-15 7 0,15-7 3,-13 3-10,13-3 5,-12-3-5,12 3-4,-9-7-1,9 7 2,-8-9 0,8 9 0,-3-17-5,1 5-15,4 2 27,-2-3-32,2-1 28,-1 0-24,4-1 32,-1-2-27,0 3 24,0-1-24,1 4 23,2-1-23,0 2 22,-2 0-19,2 3 22,-1 0-27,2 1 30,-8 6-25,19 0 27,-9 0-34,3 5 34,0 2-29,1 1 26,0 2-27,1 2 13,0 0-15,1 3 13,-2-1-21,1 2 19,-2-2-2,3 1 4,0-1 4,0 0-1,1 0-4,0 0 5,-1-3 1,2 0 0,-1-1 5,2-2-2,-4-2-4,2-1 3,-1 0 1,1-3 3,1-2-5,-3 0 1,4 0 0,-1-1 4,-1-2 2,0-2-1,-2 0 3,0 0-1,-1-2 0,0-1 0,-2 0 5,-1-1-13,1-1 21,-4-1-6,-2-1 34,-1 1-11,-1-1 38,-2 1-23,-2-1 25,-2 1 0,-1 0 21,-2-1-60,-2 2 38,-2-1-52,-3 2 28,2 0-48,-3 2 39,-1 0-45,0 4 39,-1 0-46,1 1 33,-2 2-66,2 0-25,-2 3-103,-1-1-72,0 4-97,2 0-125,-2 1-119,1 2-150,2-1-678,2-3-1017</inkml:trace>
  <inkml:trace contextRef="#ctx0" brushRef="#br0" timeOffset="29659.27">7687 3628 223,'9'-7'653,"-3"2"-133,-6 5-48,9-10-33,-9 10-63,7-9-40,-7 9-39,0 0-34,0 0-6,0 0 10,0 0-38,0 0-20,-4 9-14,-3-1 10,-2 2-13,-2 1-7,-2 3-14,-3 0-15,-4 3-23,-1 2 15,-2-2-38,0 1-5,0 0 1,-2 1-16,1-2-12,0 0-9,0-2-10,0 2-14,2-5-5,1 1-7,3-3-2,0 0-9,3-3 11,-2-1-16,3 0-1,-1-2-2,3-3-4,12-1-12,-21-1 6,21 1-4,-18-8-4,10 0-6,3 2-14,-1-5 25,2 1-20,0-3 5,3-4-5,0 1 1,2-1-3,0 0 4,3 1 2,0 0-2,1 1-6,0 1 6,1 2 0,2 2 2,0 0 0,-1 5-3,-7 5-20,19-2-3,-8 7-20,0-1 8,3 4-6,0 5-6,3 2 9,0 3-5,3 0 9,-1 2 14,2-1 4,2 2 4,1-3 0,3 3 6,-2-5 3,1-1 10,-2-2-8,2-1 6,-2-4-11,0-1 23,2-2-8,-1-2 6,2-1 3,-4-3 0,3 0 3,-2-5-3,-2 1 11,-1-2-4,0-3 19,-4-2 16,-2-1 15,-2-2 0,-3-2 22,-3-1-14,0 0 8,-6 0-12,-1 1 2,-1-1 7,-4 1-14,-3-3-11,-3 3-3,0 0-13,-2 5-1,-2 0-11,0 2-2,0 3-6,-2 2-18,2 1-74,-1 3-53,1 1-103,-2 4-84,2 2-146,-3 2-97,1 5-275,1-1-413,1 4-861</inkml:trace>
  <inkml:trace contextRef="#ctx0" brushRef="#br0" timeOffset="30079.24">7868 4834 89,'-2'-13'849,"1"2"-96,1 11-57,-3-18-89,3 18-25,-3-14-75,3 14-65,-1-12-47,1 12-47,0 0-27,-2-11-50,2 11 27,0 0 12,0 0-56,-2 15 11,2-15-12,0 20-16,0-6-44,0-1-38,0 4-28,0-1-28,0 1-17,2 2-24,-1 0-58,0 1 0,2-3 0,-2 2 0,2 1 0,-1-1-127,1 1-129,-1-3-124,0 4-81,0-1-177,0-2-238,1 0-848,-3 2-1404</inkml:trace>
  <inkml:trace contextRef="#ctx0" brushRef="#br0" timeOffset="30919.77">7814 6039 355,'2'-18'688,"-2"18"-128,2-19-48,-2 19-7,3-18-41,-3 18-46,3-14-27,-3 14-58,0-13-14,0 13-52,1-11-9,-1 11-47,0 0-3,0 0-29,0 0-1,0 0-14,0 0 17,0 0-13,-10 5-20,5 5-17,1-3-13,-3 7 34,2-1-60,-4-1 46,3 3-68,-2 2 46,-1 0-59,2-3 31,-1 2-72,2-2 48,-2 2-49,3-4 33,-3 0-27,4-1-20,1-1 4,0 0-6,3-10 2,-5 15-3,5-15 1,-2 12-1,2-12-7,0 0 3,7 12-1,-7-12 33,10 2-35,-10-2 29,18 0-56,-18 0-21,26-1 4,-10-2-4,2 1-23,2-1-10,0 0 1,5-1 2,1 1 5,1-1-8,-1 1-11,2 0-25,-2-1 14,0 2 3,-1-1 15,-4 3 11,-2 0 13,0-2-7,-2 1 22,-3 1 1,-3 0 11,3 0 4,-14 0 7,21-2 5,-21 2 1,15 0 9,-15 0 5,14 0 0,-14 0 4,0 0 6,13-2 0,-13 2 0,0 0 2,0 0-19,9-7 21,-9 7-1,0 0 1,0 0 3,0 0-5,-1-11-1,1 11 2,-6-8-2,6 8 1,-6-8 1,6 8 9,-9-11 12,9 11 22,-11-13 3,11 13 10,-12-13 11,6 6 13,-1-3 6,0 4 3,2-1 0,-2 1 7,0-1 21,0 2 5,7 5 14,-9-10-22,9 10-13,-8-7 14,8 7-59,0 0 29,-10-4-42,10 4 40,-6 7-1,6-7 20,-3 15-40,3-15 27,-1 24-45,1-10 28,0 3-48,0 1-4,1 0-1,1 1-5,-1 0-7,0 1 5,2 2-6,-1 2 2,1-2-5,2 1-31,-3-1-42,1-4-43,0 2-58,-1-2-52,-1-1-73,1-2-41,-1-1-82,-1 1-139,-1-4-86,1 1-146,-3-3-620,3-9-1013</inkml:trace>
  <inkml:trace contextRef="#ctx0" brushRef="#br0" timeOffset="33492.92">10117 1398 213,'0'0'696,"0"-21"-129,0 21-31,0-18-43,0 18-39,0-17-37,0 17-22,-1-16-45,1 16-12,-4-14-60,4 14-26,-5-14-35,5 14-23,-9-13-42,9 13 16,-13-6-40,13 6 17,-19 2-42,4 1 22,-1 4-25,-4 3 14,-3 5-14,0 3 19,-1 4-17,-2 5-23,1 2 4,-1 2-26,5-1 14,-1 3-13,1-1-14,4 0-3,1-1-12,3-2-2,4 0-2,3-6-8,2 1-1,3-1 5,2-1 1,4 0-11,3-1 3,3-5-18,3 1 13,4-4-11,0-1 8,3-2-10,0-3 20,1-2-25,-1-2 19,0-2-11,0-1 22,-1-2-28,1-3 4,-3 1 8,-2-1 1,0-1-11,-4-1 10,0-3-4,-2 1-9,-4-2 7,-3 1-2,-1-2 9,-2 0-19,-2 2 8,-2-2-14,-1 3 16,-4 0-12,0 2 17,-3 3-2,0 1-2,-1 3 6,-4 0-19,-1 6-64,-1 2-81,-1 3-74,1 5-82,-2 1-95,2 4-106,-1 7-127,-1 1-212,7-2-452,-2 4-909</inkml:trace>
  <inkml:trace contextRef="#ctx0" brushRef="#br0" timeOffset="34151.18">10207 2440 235,'4'-13'617,"1"0"-61,-3 3-69,1-2-42,-2-3-63,-1 4-30,1-1 20,-1 1-14,-1-1-40,0-2-44,-2 6-35,-2-3-34,0 2-15,-1 1-13,-2 0-13,0 4-32,-3-1 9,-1 4-27,0-1-7,-1 5-28,-5 2 17,1 4 3,-2 3-5,-1 4-12,-1 4-3,1 0-6,2 2-11,-1-1-12,1 1 1,2 0-5,4-4-18,2-2-7,1 1-1,2-3 2,2 0-6,1-3 1,4-11-5,0 19-5,0-19 2,5 14-2,-5-14-4,13 7 6,-13-7-13,17 1-5,-17-1-8,23-5-10,-9 1-3,-1-2 2,1-4 6,-3 3-3,2-3 9,0 0-1,-3-1 6,0 1 1,0 1 0,-2 3 28,-2-1-27,1 0 0,-7 7 2,11-7-13,-11 7 11,0 0-7,13 7 14,-8 1 3,0 3 0,-1 4-3,-1 4 10,1 3 8,-1 0 8,1 4-3,0 0 9,0 6 47,1 0 37,-3-1-7,1 2-16,0-1-6,0 0 6,-1-5-13,0-1-12,1 0-2,0-3-13,-2-2 4,0-3-6,0-2-10,1-1-14,0-2 6,-1-2-8,1-1 3,-2-10-7,2 17 10,-2-17-16,1 14 2,-1-14-8,0 0-31,0 0-89,0 15-122,0-15-102,0 0-91,0 0-170,0 0-186,-6 6-893,6-6-1347</inkml:trace>
  <inkml:trace contextRef="#ctx0" brushRef="#br0" timeOffset="35734.7">9762 4884 41,'0'0'665,"0"0"-163,0 0-91,0 0-27,0 0-32,-7-5-44,7 5-20,0 0-35,0 0-15,0 0-12,0 0-18,0 0-14,-8-6-12,8 6-26,0 0-14,0 0-8,0 0-11,0 0-7,0 0 5,0 0-6,0 0-5,0 0-4,0 0-13,0 0 14,0 0-19,0 0-4,-8-6 10,8 6-25,0 0 14,0 0-25,0 0 15,0 0-31,0 0 23,0 0-26,0 0 22,0 0-28,0 0 12,0 0-12,0 0 16,0 0-24,0 0 21,0 0-22,0 0 20,0 0-6,0 0 33,0 0-46,0 0 11,0 0-7,0 0 17,0 0-11,0 0 4,0 0 0,0 0 14,0 0-6,0 0-5,0 0-8,0 0 2,0 0-4,0 0-3,0 0-4,0 0-8,0 0-9,0 0 16,0 0-12,0 0 9,0 0-7,0 0-5,0 0 8,0 0 11,0 0-12,0 0 4,0 0-7,0 0 2,0 0 9,0 0 11,0 0-15,0 0-8,0 0-1,0 0 0,-6-5 0,6 5-3,0 0-1,0 0-2,0 0 0,0 0 0,0 0-2,0 0-1,0 0 7,-7-7 23,7 7 7,0 0-3,0 0-1,0 0-3,0 0-2,-5-9-1,5 9 2,0 0 2,0 0 4,0 0-8,0 0 3,-5-7-5,5 7-2,0 0-5,0 0 0,0 0 0,0 0-4,0 0-16,0 0 0,-2-10 0,2 10 0,0 0 0,0 0 0,0 0 0,0 0 0,0 0 0,0 0 0,0 0 0,0 0 0,0 0 0,0 0 0,0 0 0,0 0 0,0 0 0,0 0 0,0 0 0,0 0 0,0 0 0,0 0 0,0 0 0,0 0 0,0 0 0,0 0 0,0 0 0,0 0 0,0 0 0,0 0 0,0 0 0,0 0 0,0 0 0,0 0 0,0 0 0,0 0 0,0 0 0,0 0 0,0 0 0,0 0 0,0 0 0,0 0 0,0 0 0,0 0 0,0 0 0,0 0 0,-2 19 0,2-19 0,0 22 0,0-10 0,0 2 0,0 3 0,2 0 0,-4 0 0,4 2 0,-2 0 0,0-1 0,0-1 0,0 3 0,0-2 0,0-1 0,0 0 0,0 0 0,-2-3 0,2-1 0,2 0 0,-2-1 0,0-12 0,0 18 0,0-18 0,1 20 0,-1-20 0,1 14 0,-1-14 0,1 10 0,-1-10 0,0 0 0,0 15 0,0-15 0,0 0 0,0 0 0,0 13 0,0-13 0,0 0 0,0 0 0,0 0 0,0 0 0,0 0 0,2 10 0,-2-10 0,0 0 0,0 0-367,0 0-91,0 0-88,0 0-135,0 0-115,0 0-893,-5-7-1364</inkml:trace>
  <inkml:trace contextRef="#ctx0" brushRef="#br0" timeOffset="36499.09">9343 5903 265,'0'0'817,"-11"-12"-135,11 12-43,-9-12-46,9 12-50,-9-10-24,9 10-61,-7-10-38,7 10-53,-6-7-60,6 7-54,0 0-43,0 0-18,0 0 2,-9 4-23,9-4-4,0 18 39,0-4-35,1 3 26,0 1-51,1 3 6,-1 2-54,2 2 12,-2 1-48,0 0 17,2 0-42,-2 0 20,0 0-39,0-1 30,1 0-44,-2 1 5,0-2-9,1-4 0,0-1-131,-1-1-77,2-1-141,-2-4-106,1 0-138,-1 0-160,0-13-205,2 17-547,-2-17-1133</inkml:trace>
  <inkml:trace contextRef="#ctx0" brushRef="#br0" timeOffset="37043.6">9671 6016 730,'0'0'789,"-7"-15"-117,7 15-92,-4-14-82,4 14-22,-3-15-67,3 15-35,-1-14-87,1 14-19,3-16-48,1 8 2,3-1-45,1 1-4,1 1-23,2 0 11,3 2-42,2 0 10,-1 3-36,-2 0-8,2 4-19,-2-2-10,0 4-21,-1 3-1,1 1-2,-4-1-8,-1 4-8,-2 0 41,-3-1-44,0 2 34,-3 0-47,-2 2 40,-3 0-49,0 2 43,-2-2-47,0-1 45,-2 0-50,0 0 45,0-1-43,0 0 0,1-3 1,2-1 3,-1-1-2,7-7 2,-11 12-8,11-12 2,-6 9-5,6-9 3,0 0-2,0 0-1,0 0 4,0 0 46,0 0-43,15-2 37,-15 2-40,19-7 41,-6 5-47,0-1 43,2 0-39,2 1 43,0-1-51,0 2 48,2-2-31,-1 3 31,-1 3-39,1-3 42,-2 1-41,1 3 33,-4 0-32,-1-1 33,0 1-27,-4 2 40,0 1-20,-1 0 59,-2 2-43,-5-9 61,3 17-53,-3-17 46,-3 18-54,-2-8 48,-2 1-47,-3 1 40,-1-1-51,-2-1 36,-2 3-47,-4-1 0,-1 0-5,-1-3 2,-2 1 12,0 0 25,2-4-44,-2 1-40,2 0-93,3-2-101,-3-1-130,3-3-156,0 2-168,-1-2-279,4-3-452,-2-5-1033</inkml:trace>
  <inkml:trace contextRef="#ctx0" brushRef="#br0" timeOffset="38790.78">11931 1509 6,'0'0'674,"0"0"-124,0 0-68,0 0-20,0 0-51,0 0-49,0 0-16,0 0-21,0 0-25,0 0-16,0 0-25,0 0-27,0 0-20,0 0-17,0 0-16,0 0-20,0 0-13,0 0-9,0 0-14,0 0-12,0 0-12,0 0-16,0 0-9,-2 12-9,2-12-10,0 0 0,0 0-18,0 0-1,0 0-6,0 0-2,0 0 2,0 0-14,0 0 0,0 0-3,0 0 2,0 0-12,0 0 5,0 0-5,0 0 4,0 0-4,0 0-2,0 0 6,0 0-9,0 0 6,0 0-5,0 0-1,0 0 0,0 0-3,0 0 4,0 0 1,0 0-6,0 0 5,0 0 7,0 0-2,0 0-6,0 0-3,0 0 3,0 0 2,0 0-3,0 0 1,0 0 2,0 0 5,0 0-8,0 0 10,0 0-5,0 0-6,0 0 0,0 0-1,0 0 7,0 0-6,0 0 5,0 0 2,0 0-5,0 0 2,0 0 4,0 0 0,0 0-5,0 0-4,0 0 3,0 0 4,0 0-3,0 0 0,0 0 0,-5 6 4,5-6-2,0 0 3,0 0-1,0 0 0,0 0-6,0 0 5,0 0-2,0 0 0,0 0 1,0 0 0,0 0-2,0 0-5,0 0 12,0 0-5,0 0 0,0 0 4,0 0-7,0 0 0,0 0-1,0 0 0,0 0 3,0 0-3,0 0 1,0 0 8,0 0-2,0 0-5,0 0-3,0 0 2,0 0 1,0 0 1,0 0 3,0 0-6,0 0 5,0 0-7,0 0 9,0 0-1,0 0-2,0 0-4,0 0 1,0 0 1,0 0 3,0 0-6,0 0 3,0 0 2,0 0 2,0 0 0,0 0 7,0 0-16,0 0 3,0 0-1,0 0 0,0 0 5,0 0-2,0 0-1,0 0-1,0 0 4,0 0 7,0 0-2,0 0-8,0 0-1,0 0 1,0 0 3,0 0-1,0 0 1,0 0 7,0 0-12,0 0 3,0 0 3,0 0 0,0 0-2,0 0-2,0 0-8,0 0 9,0 0 3,0 0-4,0 0 12,0 0-12,0 0 33,0 0-31,0 0-3,0 0-2,0 0 14,0 0-18,0 0 3,0 0 5,0 0 0,0 0-2,0 0-5,0 0 8,0 0 3,0 0-1,0 0-2,0 0-6,0 0 0,0 0 12,0 0-11,0 0 1,0 0 2,0 0 2,0 0-2,0 0 6,0 0 1,0 0-7,0 0-3,0 0 7,0 0 7,0 0-20,0 0-19,0 0-2,0 0-6,0 0-1,0 0 5,0 0-3,0 0-6,0 0 11,0 0-2,0 0 5,0 0-5,-10 4 5,10-4-3,0 0 2,0 0-1,0 0-4,0 0-1,0 0 8,0 0-1,0 0-3,0 0 3,0 0-2,-9 4 6,9-4 1,0 0 7,0 0 0,0 0 2,0 0-4,0 0 9,0 0 7,0 0-2,0 0 1,0 0-2,-8 4 12,8-4-21,0 0 14,0 0 2,0 0-2,0 0-1,0 0 4,0 0 3,0 0 0,0 0-10,0 0 2,0 0 2,0 0-1,0 0 3,0 0 5,0 0-9,0 0 0,0 0 5,0 0 1,0 0-4,0 0 0,0 0-1,0 0-1,0 0-2,0 0-43,0 0-35,0 0-32,0 0-39,0 0-50,0 0-31,0 0-35,0 0-16,-9 3-42,9-3-11,0 0-113,0 0-123,0 0-260,0 0-373</inkml:trace>
  <inkml:trace contextRef="#ctx0" brushRef="#br0" timeOffset="39463.92">11761 1496 233,'0'0'621,"0"0"-120,-17 0-43,17 0-15,0 0-66,-14 0-19,14 0-26,0 0-15,-13-2-38,13 2-14,0 0-14,-13-2-28,13 2-14,0 0-8,-8-4 0,8 4-11,0 0-10,0 0-35,-3-11-26,3 11-15,5-11-11,3 5-9,-2-1-1,2-1 14,2-1-11,4 1 0,-3 0-3,5 0 5,-3 1-13,3 1-13,-2 0-16,2 1-6,-1 2-12,-1 0-4,-1 2 6,-2 0-8,-11 1-6,25 1-8,-14 1 4,-1 3-4,-2 0-1,1 2-3,-2 0 2,-4 3-7,0 1 2,-2-1 17,-1 3-21,-1 0 11,-3 0 0,0 4 0,-5-2-4,4-1 2,-4 1-6,1-3-2,0 2 6,0-2-2,1-2 24,0 2-27,0-4 1,1-1-1,1 1-6,0-2 4,5-6 2,-6 11-11,6-11-4,0 0 14,-8 6-11,8-6 9,0 0-9,0 0 4,0 0-2,10-9-1,-10 9 1,11-8 3,-4 4-2,-7 4 15,20-10-20,-9 7 10,3-2 8,0 1-12,2 1 5,1 1 1,1 1 1,1 0-8,0 2 4,-2 2 4,-1-2 0,1 4 0,-2-1 1,-1 1 5,-1 0-6,1 3 4,-7-2 2,0 1-11,-1 0 11,-6-7-2,5 15 2,-5-15 2,-5 17 2,-2-7 2,-1 0 5,-1-1-6,-5 1 15,-1 1 15,-2-2 2,0 2-3,-3-3-4,1-1 6,-2 2-9,2-1 10,-1-4-17,4 1 14,-4 0-24,3-2 15,0 0-10,-2-2-3,4 0-6,-1-1 7,-1-1-18,-1-1 5,3-1-10,-2 1-24,2-3-85,-2 0-53,3 1-65,0-1-77,3-2-81,-1 2-114,3 1-104,0-1-108,-2 0-688,4 1-1009</inkml:trace>
  <inkml:trace contextRef="#ctx0" brushRef="#br0" timeOffset="40755.5">11888 2362 167,'0'0'773,"7"-9"-146,-7 9-60,6-8-63,-6 8-31,3-11-79,-3 11-5,0 0-44,4-14-36,-4 14-30,0 0-23,-2-13-46,2 13-10,0 0-29,-9-8-15,9 8-1,-14-2-21,14 2-9,-18 3-3,4 3 13,2 2-10,-5 4-2,0 0-26,-4 6-3,1 3-16,-2 4 4,-1 1-22,5-2 8,1 1-26,0-1-4,5 0-13,-1 0 5,3-4-15,3 0 5,2 1-10,4-4 2,1 0 12,2-1-22,4-1 0,1-2 1,6 0-10,0-1 5,2-4-2,3 2-6,0-3 6,1-3-12,-1-2-7,3 1 6,-1-2 22,0-2-10,-1-1 18,0 1-28,-1-1 20,-2-2-11,0 1 11,-1-2-11,-1-2 17,-3 1-12,-2-1 16,-1 1 11,-2-2-12,0 1-14,-6 7 24,3-16-24,-3 16 14,-3-13-14,3 13 8,-9-11-5,9 11 5,-16-6-15,16 6 11,-21-2 21,7 4-42,0-1-3,-2 3-95,1 2-88,-6 2-106,7-2-80,-5 3-159,0 6-138,2-3-244,1-1-430,0 0-960</inkml:trace>
  <inkml:trace contextRef="#ctx0" brushRef="#br0" timeOffset="41599.68">11883 3727 631,'-16'-2'639,"16"2"-95,-14-3-35,14 3-39,-12-4-32,12 4-51,-9-2-22,9 2-29,-9-6-51,9 6-28,0 0-23,-1-11-10,1 11-10,6-8-5,-6 8-10,14-10 3,-3 6-10,3-3-27,0 3-10,2 0-13,1 2-23,2-1-12,-1 2-12,0 2-39,0 1-15,-3 0-7,2 1-13,-2 3 2,-1 0 10,-2 0-18,0 3-3,-3 0 5,-2 3-10,-3-2-1,-2 2 8,-4 1-5,-2 3-4,-3-1 5,-2 3-5,-2-1 0,-2 1-1,-1 0 0,0-1-2,-4 1-3,5-2 0,-3-2 4,2 0-1,-1 0 9,3-3-13,0-1 14,2-1-9,1-1-5,1-1 8,3 1-9,5-8-4,-12 9 7,12-9-6,-4 8 6,4-8 0,0 0 5,5 6-3,-5-6 9,14 0-16,-14 0 21,25-1-18,-6 0-1,1-2-1,7 2 6,-1-3-4,3 0 34,-1 0-39,5 0 1,0 0 7,0-1 17,-5 0 1,-1 1 25,-1-1 9,-2 2 15,-1-3 13,-4 3 16,-2-1 14,0 2 14,-5 0-46,-1-1-79,1 1 0,-12 2 0,17-3 0,-17 3 0,15-2 0,-15 2 0,11-2 0,-11 2 0,11-3 0,-11 3 0,0 0 0,0 0 0,11-3 0,-11 3 0,0 0 0,0 0 0,0 0 0,0 0 0,0 0 0,0 0-355,0 0-220,0 0-135,-13 4-101,13-4-1001,-16 5-1515</inkml:trace>
  <inkml:trace contextRef="#ctx0" brushRef="#br0" timeOffset="43439.28">11906 6117 602,'0'0'602,"0"0"-105,0 0-62,0 0-35,0 0-51,0 0-5,0 0-26,-9 5-21,9-5-30,0 0-30,0 0-22,0 0-16,0 0-16,0 0-16,0 0-17,0 0-15,0 0-1,0 0-13,0 0-5,0 0-5,0 0-17,0 0 5,0 0-22,0 0 18,0 0-29,0 0 29,0 0-42,0 0 33,0 0-43,0 0 35,0 0-47,0 0 41,0 0-49,0 0 37,0 0-44,0 0 42,0 0-50,0 0 51,0 0-52,0 0 50,0 0-56,0 0 47,0 0-55,0 0 49,0 0-51,0 0 48,0 0-51,0 0 50,0 0-51,0 0 57,0 0-57,0 0 49,0 0-45,0 0 38,0 0-32,0 0 41,0 0-61,0 0 56,0 0-55,0 0 58,0 0-55,0 0 50,0 0-55,0 0 55,0 0-54,0 0 51,0 0-53,0 0 53,0 0-53,0 0 42,0 0-34,0 0 48,0 0-55,0 0 49,0 0-43,0 0 44,0 0-46,0 0 46,0 0-54,0 0 56,0 0-48,0 0 46,0 0-51,0 0 49,0 0-51,0 0 52,0 0-47,0 0 40,0 0-37,0 0 44,0 0-50,0 0 53,0 0-43,0 0 41,0 0-49,0 0 45,0 0-48,0 0 56,0 0-56,0 0 51,0 0-54,0 0 56,0 0-53,0 0 51,0 0-49,-11 1 51,11-1-55,0 0 61,0 0-64,0 0 50,0 0-40,0 0 44,0 0-56,0 0 53,0 0-43,0 0 49,0 0-51,0 0 52,0 0-50,0 0 54,0 0-57,0 0 32,0 0-28,0 0 51,0 0-49,0 0 48,0 0-53,0 0 46,0 0-44,0 0 45,0 0-26,0 0 21,0 0-39,0 0 46,0 0-43,0 0 34,0 0-39,0 0 50,0 0-49,0 0 48,0 0-52,0 0 53,0 0-49,0 0 51,0 0-54,0 0 52,0 0-49,0 0 49,0 0-48,0 0 57,0 0-60,0 0 48,0 0-46,0 0 43,-6 7-40,6-7 39,0 0-38,0 0 44,0 0-42,0 0 36,0 0-39,0 0 45,0 0-59,0 0 61,0 0-49,0 0 45,0 0-37,0 0 42,0 0-55,0 0 54,0 0-52,0 0 44,0 0-47,0 0 45,-10 3-42,10-3 51,0 0-45,0 0 39,0 0-40,-11 2 43,11-2-48,0 0 50,0 0-53,0 0 53,-10 3-51,10-3 51,0 0-47,-13 3 50,13-3-51,0 0 49,-14 4-44,14-4 44,-10 2-49,10-2 46,0 0-49,-14 3 48,14-3-48,0 0 48,-14 4-44,14-4 46,0 0-47,-12 2 42,12-2-39,0 0 43,-13 1-43,13-1 45,0 0-29,0 0 64,-11-1-27,11 1 54,0 0-24,0 0 37,0 0-27,0 0 19,0 0-32,-6-7 30,6 7-8,0 0-59,8-7-23,-8 7 0,11-4 0,-11 4 0,16-5 0,-16 5 0,19-5 0,-19 5 0,22-3 0,-8 3 0,-1 0 0,1 0 0,-1 0 0,-2 3 0,5-2 0,-2 4 0,1-1 0,-1 3 0,0-3 0,-2 3 0,0 0 0,-1 1 0,-2 0 0,-2 4 0,-2-3 0,-1 2 0,-1 0 0,-4 1 0,-1 3 0,-4-1 0,-4 6 0,-1-2 0,-2 2 0,-4 2 0,-2-2 0,-1 1 0,-5 4 0,0-2 0,2-4 0,-1-1 0,2-1 0,1 0 0,-2 0 0,2-1 0,2-3 0,1-1 0,3 0 0,1-3 0,2-1 0,2-1 0,0 0 0,2-4 0,8-3 0,-11 11 0,11-11 0,-7 7 0,7-7 0,0 0 0,0 0 0,11 7 0,-11-7 0,17 0 0,-3-3 0,1 1 0,3-1 0,2-1 0,3 1 0,4-3 0,0 2 0,7-1 0,-1-2 0,2 1 0,1 0 0,-2 1 0,-1-2 0,3 1 0,-5 2 0,-4-2 0,-1 2 0,-2-1 0,-5 3 0,0-2 0,-4 0 0,0 2 0,-3 0 0,1-1 0,-13 3 0,19-2 0,-19 2 0,16-3 0,-16 3 0,13-4 0,-13 4 0,0 0 0,16-3 0,-16 3 0,0 0 0,11-2 0,-11 2 0,0 0 0,0 0 0,12-4 0,-12 4 0,0 0 0,0 0 0,0 0 0,0 0 0,-2-13 0,2 13-518,-10-5-247,10 5-189,-15-7-923,3 4-1599</inkml:trace>
  <inkml:trace contextRef="#ctx0" brushRef="#br0" timeOffset="45046.54">23196 1810 296,'-13'3'638,"13"-3"-92,-12 2-32,12-2-40,0 0-39,-14 6-43,14-6-13,0 0-46,-12 2-8,12-2-22,0 0-14,-8 4-12,8-4-15,0 0 16,0 0 0,0 0-32,11 8 3,-11-8-39,18 3-15,-4-3-26,0 0-16,7 0-22,-1-3-24,7 3-2,0-3-11,2 1-13,-1-1-15,1-1-4,-3 2-22,0-1 0,-1 0-12,-5 1 2,0-1-5,-2-1-8,-1 3-10,-2 0 9,-4-1-2,1 0 2,-12 2-8,22-3 4,-22 3-7,14-1 4,-14 1-7,12-2 4,-12 2-5,0 0-21,0 0-48,0 0-50,13 0-64,-13 0-82,0 0-85,0 0-92,0 0-109,0 0-129,-10 3-180,10-3-611,0 0-1092</inkml:trace>
  <inkml:trace contextRef="#ctx0" brushRef="#br0" timeOffset="45542.65">25690 1327 572,'-5'-12'692,"1"0"-94,-1 3-24,1 0-76,-1 1-40,0 0-36,5 8-23,-4-14-64,4 14-31,-8-10-68,8 10-26,-5-7-66,5 7 1,0 0 14,0 0 15,-5 7 17,5-7 4,0 19-34,0-5 35,1 4-40,1 0-21,0 2-26,0 2-24,0 3-2,1-1-29,-1 2 3,2-4-18,-2 2-3,0-1-17,-1 0 4,3-4-11,-1 0 5,-1-2-52,0 0-113,-1-2-97,0-2-116,0-1-91,0 0-132,-1-12-117,-1 24-178,-2-14-414,1-1-896</inkml:trace>
  <inkml:trace contextRef="#ctx0" brushRef="#br0" timeOffset="45907.53">25697 2380 579,'0'0'870,"0"0"-139,0 0-57,0 0-72,0 0-48,0 0-107,0 0-85,0 0-69,0 0-49,8 5-30,-8-5 17,3 12 8,-3-12-23,0 21 8,2-8-43,-2 5 8,0 2 11,2 6-9,0-1-20,-2 2-29,3 2-29,-2-3-21,2 6-19,-1-1-11,3 0-15,0-4-14,-1-2-8,-1-3-62,1 2-76,0-5-124,0-5-66,-1 3-127,2-5-149,-3 1-166,2-4-259,-4-9-441,11 11-1060</inkml:trace>
  <inkml:trace contextRef="#ctx0" brushRef="#br0" timeOffset="46283.11">27342 1506 197,'0'0'921,"-4"-17"-180,4 17-73,-1-9-62,1 9-49,-3-12-57,3 12-79,0 0-64,-2-10-56,2 10-46,0 0-49,0 0-33,0 0 9,0 0-20,0 0-6,5 9-22,-3 1-9,1 1-14,-1 1-27,4 2-8,-3 0-21,1 2-15,0 0-4,4 0-8,-4 1-4,2-2-80,-1 4-88,2-2-104,-3 2-84,4 3 0,-4 2-102,4 4-110,-3 2-206,-1 0-608,1 3-959</inkml:trace>
  <inkml:trace contextRef="#ctx0" brushRef="#br0" timeOffset="46747.51">27405 2823 845,'0'0'652,"0"0"-85,2-11-36,-2 11-32,0 0-34,0-13-56,0 13-15,0 0-51,0 0-11,2-12-30,-2 12-20,0 0-25,0 0-40,0 0-16,0 0-53,2-11-13,-2 11 1,0 0-28,0 0-36,0 0 8,0 17 12,0-17 9,0 20 12,0-8-20,0 2-28,0 3-4,-2 0-15,2 0-3,-2 3 6,2-1 17,0 1 4,0 1-7,0 1-13,-2-2-10,2 0-4,0-2-3,0 2-2,0-1-11,0 0-4,0-4-2,0 0-4,0-2 0,0-1-2,2-2-1,-2-10-1,0 18-19,0-18-44,0 14-58,0-14-97,0 0-72,0 12-89,0-12-90,0 0-126,0 0-134,0 0-949,0 0-1344</inkml:trace>
  <inkml:trace contextRef="#ctx0" brushRef="#br0" timeOffset="49346.47">20837 2730 256,'-9'-4'521,"9"4"-64,0 0-55,-8-5-21,8 5-7,0 0-29,0 0-3,0 0 10,1-15-50,-1 15 12,0 0-12,8-10-22,-8 10-12,0 0-18,8-11-19,-8 11-13,9-8-11,-9 8-10,13-10-17,-4 5-23,3-2 3,1 1-25,5 2 12,-1 0-21,3-1-7,0 3-22,2 0-10,1 2-16,4 2-3,-1 0-20,-2 3-3,0 0-10,-1 2-4,-2 2-15,-1 0 12,-3 2 4,-2 1-20,-5 3-4,-1 1 0,-6 2-4,-2 0-1,-4 0 4,-3 3-8,-6 4 16,-3-3-1,1 2-6,-5-2-10,0-1 6,-3-1 2,0 0 1,2-2-10,1-1 11,2-2-5,3-4 2,0-1 0,4 0-8,1-2 0,0-2-5,3 0 5,6-6 4,-6 8 2,6-8-10,0 0 10,12 6-2,-12-6-4,23 0-1,-5-2 5,1 1-10,5-2 11,3 1-11,2-2 14,6 2 3,2-3-3,4 2-2,5-2-3,1 1-4,-2-1 9,-6 2-9,-2-1-1,-6 3 13,-3-1-9,-2 0 5,-6-1 0,-2 2-1,-1-2 5,-3 2-8,-3 0 7,-11 1-2,18-2-4,-18 2-5,0 0-19,16-1-55,-16 1-74,0 0-56,0 0-52,0 0-66,0 0-85,0 0-117,-7 8-110,7-8-110,-11 6-628,1-1-977</inkml:trace>
  <inkml:trace contextRef="#ctx0" brushRef="#br0" timeOffset="50171.83">21455 4047 32,'0'0'-12,"0"0"4</inkml:trace>
  <inkml:trace contextRef="#ctx0" brushRef="#br0" timeOffset="50802.74">21445 4032 560,'-14'3'452,"14"-3"-43,0 0-35,-14 3-2,14-3-17,-13 4-45,13-4 30,-11 1-28,11-1 19,-12 6-14,12-6-17,-9 3-31,9-3-16,0 0-18,-10 5-4,10-5-2,0 0 1,0 0 3,0 0 19,0 0-24,5 11-17,-5-11-13,17 3-9,-5-1 4,3-1-3,2 0-25,2 0-16,1 0 0,1-1-12,1 1-119,0-1-18,1 0 0,0-1 0,0 1 0,-3-1 0,2 1 0,-2-1 0,0 0 0,-2 0 0,-4 1 0,1-2 0,-3 2 0,-12 0 0,21 0 0,-21 0 0,16-3 0,-16 3 0,15 0 0,-15 0 0,0 0 0,15-1 0,-15 1 0,0 0 0,0 0 0,13 1 0,-13-1 0,0 0-271,0 0-185,0 0-71,0 0-122,0 0-139,0 0-198,0 0-448,0 0-1045</inkml:trace>
  <inkml:trace contextRef="#ctx0" brushRef="#br0" timeOffset="51467.2">23516 3930 822,'0'0'633,"0"0"-66,0 0 12,-12 1-51,12-1-27,0 0-30,11 4-45,-11-4-59,18 3-19,-5-2-20,2 2-32,4-1-40,2-1-28,6 0-37,-1 2-15,5-2-16,-1-1-15,1 0-20,0-1-28,0 1-14,-2-1-28,-1-1 2,-5 2-20,-1-1 3,-4 1-15,-2-1-12,-1 1-82,-3-1-91,-12 1-105,17-2-111,-17 2-109,0 0-163,11-3-236,-11 3-597,0 0-1104</inkml:trace>
  <inkml:trace contextRef="#ctx0" brushRef="#br0" timeOffset="52340.95">27526 3889 523,'-10'-6'546,"1"3"-79,1-2-35,-1-2-6,2 2-73,0-2-23,7 7-32,-9-13 1,9 13-48,-4-12-52,4 12 8,2-14-16,5 7-32,1-3 8,5 2-20,0-1-7,2 1-3,3 0 12,1 0-19,0 1 2,3 2-19,-3 0-6,-2 2-23,2 2-8,-6 1-21,1 1-4,-1 2-10,-1 0-1,-3 3-10,-3 2-2,0 0-3,-4 2 10,0 1-10,-5 1-12,-2 1-1,-4 2-4,-2 0 1,-4 2 2,1-2-1,-2 2-15,1-3 22,-1 1-36,0-3-10,3 0-17,1-2 5,1-1-23,2-1 4,2-2-3,1 0 13,6-6-7,-10 9 24,10-9-6,0 0 19,0 0-5,4 10 14,-4-10-9,13 1 16,-13-1-14,22-1 13,-22 1-11,26-2 19,-11 4-13,3-2 10,2 1-5,0 1 4,5 1-6,0 1 24,-1 0-7,0 2 22,-3 1-4,1 0 8,-2-1-5,-1 3 3,-6-2-10,0 2 16,-3 0-10,-4-1 10,-1 0 2,-5-8-1,0 16 1,-5-8 4,0-1 14,-6 1 0,-4 1 10,-1-1 5,-6-1-8,-1 0-10,-6 1-12,-3-1-6,-3-3-2,-1-1-18,-2 0-6,-1-2-2,3 2 2,2-3-10,1 0-55,4-3-82,1 3-81,1-2-102,1-2-162,6 3-134,-3-1-141,5-3-621,0 0-975</inkml:trace>
  <inkml:trace contextRef="#ctx0" brushRef="#br0" timeOffset="54044.96">21354 5228 688,'0'0'529,"0"0"-91,0 0-34,0 0-32,0 0-50,-7 6-33,7-6-34,0 0-21,0 0-2,0 0-34,0 0 14,0 0-44,0 0 0,-8 5-49,8-5 17,0 0-29,0 0 15,0 0-32,0 0 12,0 0-29,0 0 26,0 0-25,0 0 7,0 0-23,0 0 17,0 0-24,0 0 19,0 0-24,0 0 16,0 0-21,-9 3 13,9-3-26,0 0 21,0 0-28,0 0 20,0 0-27,0 0 16,0 0-2,0 0-5,0 0-1,0 0 0,0 0-7,0 0-5,0 0-9,0 0 10,0 0 2,0 0-1,0 0-3,0 0-3,0 0-3,0 0 6,0 0-5,-10-3-3,10 3 1,0 0 2,0 0-2,0 0-3,0 0 4,0 0 0,0 0 2,0 0-21,0 0 19,0 0 2,0 0-4,0 0 2,0 0-5,0 0 8,0 0-6,0 0-1,0 0-2,0 0 9,0 0-3,0 0-3,0 0-1,0 0-2,0 0 8,0 0-2,0 0-4,0 0 3,0 0-5,0 0 7,0 0-10,0 0 7,0 0 0,0 0-17,0 0 19,0 0-3,0 0 0,0 0 4,0 0-1,0 0-2,0 0-3,0 0 3,0 0-7,0 0 6,0 0-1,0 0-21,0 0 29,0 0-4,0 0-1,0 0-17,0 0 20,0 0-2,0 0-5,0 0 4,0 0-5,0 0-1,0 0 6,0 0-19,0 0 22,0 0 1,0 0-23,0 0 20,0 0 0,0 0-20,0 0 27,0 0-3,0 0-33,0 0 28,0 0-14,0 0 22,0 0 0,0 0-12,0 0 7,0 0-1,0 0 5,0 0-22,0 0 21,0 0-8,0 0 4,0 0-6,0 0-18,0 0 21,0 0-37,0 0 8,0 0-33,0 0 18,0 0-36,-8-5 6,8 5-42,0 0 19,0 0-19,0 0 15,0 0-11,0 0 18,0 0-11,0 0 11,0 0 3,0-13 7,0 13 22,0 0 2,0 0 9,3-10 6,-3 10 7,0 0 2,0 0 20,2-12-2,-2 12 7,0 0-7,4-13 11,-4 13-5,0 0 8,6-13 11,-6 13 9,4-11 23,-4 11 25,8-12 16,-8 12-2,9-12 22,-9 12-16,13-14 34,-7 6-10,1 1 9,0 0 28,3 0-9,1 0 28,-1-1-23,3 1 19,-1 0-26,2 0 7,2 1-7,2-1 20,-3 3-7,2-1-27,-1 2-31,-2 1-3,-1 2-12,2 2-2,-3 0-4,1 2-10,-3 2-9,-2-1-7,-1 5 2,1 0-14,-6 1-4,0 0 0,-4 3-5,0 0 1,-6 3 19,1 0-39,-5 2 31,-3 2-43,-1 0 43,-1-2-42,0 2 30,-2-3-33,0 1 43,1-1-39,-3 0 28,2-1-34,4-4 28,-2 1-31,4-2 31,0-1-29,2-1 34,2-2-40,1-1 33,1 0-32,0 0 35,7-7-30,-7 8 20,7-8-18,0 0 24,4 9-19,-4-9 27,15 1-30,-15-1 24,26 0-31,-7-1 33,2-1-28,1 1 42,5-2-37,1 1 41,0-1-29,5-2 37,1 0-23,-2 0 36,1 0-32,-6 0 37,-2 0-35,1 1-3,-2-2-22,-2 1 0,-4 1 0,-2 1 0,-2 1 0,-1-1 0,-1-1 0,-12 4 0,20-2 0,-20 2 0,13-5 0,-13 5 0,11-3 0,-11 3 0,10-4 0,-10 4 0,0 0 0,7-5-73,-7 5-224,0 0-48,0 0-70,0 0-112,-3-12-124,3 12-135,0 0-828,-9-7-1268</inkml:trace>
  <inkml:trace contextRef="#ctx0" brushRef="#br0" timeOffset="54894.58">23242 4932 257,'0'0'770,"-4"-15"-125,4 15-6,-4-13-84,4 13-50,-4-14-50,4 14-36,-4-12-41,4 12-14,-2-11-69,2 11-31,0 0-68,-3-10-21,3 10-45,0 0 2,0 0 19,0 0-24,-9 10-2,9-10-13,-6 17-14,3-5-16,-2-2-11,1 5-9,-2-1-3,1 1-12,-4 1-9,1 2 14,1-2-34,-2 1 5,-1-2-5,2-1-14,0 1 3,2-3 3,-2-1 1,2 0-5,1-2-3,-1-1-5,6-8-1,-6 16 16,6-16-9,-5 13-2,5-13 8,0 0-3,5 11-6,-5-11-2,12 3 4,-12-3-6,16 1-3,-16-1 2,25 0 9,-10-1 1,1 0-11,5 0-10,-1 0-5,3-3-16,3 1-26,-1 1 7,1-2-16,1 1 14,0-1-18,-2 0 9,0 1-15,-5-1 28,0 1-18,-2-1 30,0-1-16,-1 2 26,-1-1-5,-4 2 22,-1-2-24,0 0 26,-11 4-23,17-7 15,-17 7-13,9-7 20,-9 7-21,6-7 20,-6 7-34,0 0 20,-2-13-22,2 13 28,-6-9-7,6 9 3,-9-12 17,1 4-9,8 8 2,-11-12 20,4 6-15,1-1-1,6 7 22,-11-13 22,11 13 40,-10-7-24,10 7 9,-6-8 10,6 8-29,0 0 17,-9-5-5,9 5 57,0 0 8,-5 11 1,5-11 10,-1 18 3,1-5-26,1 3-18,2 0-5,-1 0-14,1 2 14,-2 0-47,3 1 24,-2-1-43,1 1 34,1 3-37,-2 2 28,1-2-57,1-1-34,0-1-132,0-1-94,0-1-107,0 0-171,-1-1-193,2-1-204,1 0-473,1-3-1035</inkml:trace>
  <inkml:trace contextRef="#ctx0" brushRef="#br0" timeOffset="55814.74">25483 4734 276,'0'0'747,"9"-11"-108,-9 11-27,5-10-67,-5 10-35,4-8-70,-4 8-20,0 0-49,4-10-24,-4 10-55,0 0-14,0 0-59,4-7-14,-4 7-41,0 0 2,0 0-29,0 0 13,-6 12-9,1-2-6,1 0-17,-2 2-45,-2 1 20,2 1-15,-3 0-7,0 2-16,-1 1-6,2 0-14,-3-2-4,1 2-3,2-5-4,1 1-6,-3-1-11,4 0 4,-2 0-5,3-3 4,5-9-5,-9 15-2,9-15-3,-9 12 4,9-12 20,-5 10-28,5-10 1,0 0 2,-4 12 3,4-12 4,0 0-6,5 7-1,-5-7 0,0 0-1,16 4-2,-16-4 10,14 1-9,-14-1-4,19 0 1,-19 0 7,20 0-10,-6 0 7,-2-1 3,3 1-18,-2 0-14,3 0 2,-1 0-20,0 0 3,0 0-11,3 0 9,-5-1 0,5 1 8,-4 1-16,3-2 22,-1 1-9,-2 1 19,1-2-15,1 1 27,-3 0-11,2-2 0,-3 1-5,-12 1 13,23-2 2,-23 2 8,16-1 17,-16 1-24,15-1-3,-15 1 19,12-2-26,-12 2 1,0 0-2,13-2-5,-13 2 6,0 0 1,0 0 0,0 0 10,7-7 0,-7 7 3,0 0 1,0 0 3,-9-7-1,9 7 2,-7-5 3,7 5 2,-9-9 5,9 9 0,-10-10 18,10 10 51,-12-10-1,12 10 17,-9-14 10,9 14 7,-9-11 4,9 11 3,-8-9 7,8 9-2,-6-9-12,6 9-11,0 0-7,-9-9-22,9 9-16,0 0-6,0 0-12,0 0 4,0 0 4,0 0-16,0 0-27,-6 9 0,6-9 0,0 17 0,0-17 0,0 23 0,0-11 0,0 1 0,2 1 0,-2 0 0,0 0 0,0 1 0,0-2 0,0 2 0,0-1 0,0 1 0,2 2 0,0-2 0,-2 2 0,0 0 0,2-3 0,-1-2 0,0 0 0,0-2 0,-1-10 0,2 20 0,-2-20 0,2 16 0,-2-16 0,0 11 0,0-11 0,2 11 0,-2-11 0,0 0 0,0 0 0,0 12 0,0-12 0,0 0 0,0 0-87,0 0-409,0 0-48,0 0-112,0 0-103,-8-8-140,8 8-608,-7-9-1135</inkml:trace>
  <inkml:trace contextRef="#ctx0" brushRef="#br0" timeOffset="61710.32">21423 6125 37,'-19'0'747,"5"3"-169,0-2-77,1-1 8,1 1-56,12-1-17,-20 0-43,20 0 11,-16 0-18,16 0-17,-13-1 1,13 1-48,0 0 23,-14-1-59,14 1 24,0 0-42,0 0-7,10-12-15,-1 7-14,1 2-14,6-1-23,-1 0-37,1 3-25,-1-2-99,1 3-34,1 3 0,1-2 0,-3 3 0,2 1 0,-4 2 0,0-2 0,-1 3 0,-2 2 0,-2 1 0,-3 0 0,-2 2 0,-3-1 0,-3 5 0,-3 0 0,-3 3 0,-3-1 0,-2 2 0,-1 0 0,-1-1 0,0 0 0,2-3 0,0-1 0,1 1 0,-1-5 0,4 1 0,2-4 0,-2 1 0,3 0 0,2-4 0,0 0 0,5-6 0,-5 12 0,5-12 0,0 0 0,5 12 0,-5-12 0,12 5 0,-12-5 0,23 0 0,-9 0 0,6 0 0,2-2 0,3-3 0,2 2 0,0-2 0,1 2 0,4-1 0,-4-1 0,0 0 0,-1 2-111,1-2-114,-2 1-77,-1 0-71,1 1-61,-3-2-110,1 3-72,2-3-111,-1 3-813,0-3-1178</inkml:trace>
  <inkml:trace contextRef="#ctx0" brushRef="#br0" timeOffset="62255.1">23041 6066 401,'0'0'755,"3"-13"-118,-3 13-71,2-12-37,-2 12-31,0-12-53,0 12-52,-1-10-52,1 10-24,-4-12-23,4 12-28,-5-7-33,5 7-30,-7-7-27,7 7 26,0 0-77,-15-1 31,15 1-54,-11 3 28,11-3-60,-12 9 36,6-2-3,1 3 0,0-3-7,1 4-15,0 0-5,0 1 4,3 0-8,1 0 0,1 1-47,3 1 37,1 1-30,1-2 29,3 3-37,4-1 4,0 1-13,3-1 28,1-2-36,2 0 30,3 2-37,0-1 34,1-1-23,0 0 55,1 0-4,-1 1-6,1-3-56,-2 1 0,-3-3 0,0 1 0,-3-1 0,-5-4 0,2 5 0,-3-5 0,-2 2 0,-8-7 0,9 11 0,-9-11 0,-1 13 0,1-13 0,-11 15 0,1-8 0,-3 0 0,-2 1 0,-5-1 0,-2 2 0,-1-3 0,-4 1 0,0-2 0,-1 0 0,0-1 0,1-2 0,0 1 0,1-1 0,4-4-159,-3-2-324,4-1-89,-1-1-114,5-6-142,1 0-899,3-2-1408</inkml:trace>
  <inkml:trace contextRef="#ctx0" brushRef="#br0" timeOffset="62466.23">23048 6013 364,'6'-6'900,"-6"6"-133,10-3-78,-10 3-57,18-5-61,-4 2-68,3 2-75,2-2-51,6 0-31,2 1-54,2-2-10,7 0-92,0 0 6,1 2-89,-1-1 17,1-1-63,-3 1 28,-4 1-122,-2 0-72,-1 1-91,-1-2-59,-1 2-141,-2 0-161,0-1-183,-1 1-731,-3 0-1093</inkml:trace>
  <inkml:trace contextRef="#ctx0" brushRef="#br0" timeOffset="62946.59">25474 5972 652,'0'0'831,"-4"-9"-115,4 9-85,0 0-6,-1-14-43,1 14-71,0 0-66,-1-10-56,1 10-36,0 0-36,0 0 7,0 0-86,0 0 37,0 0-57,6 7 31,-6-7-61,4 20 5,0-7-29,-1 3-18,0 2-26,1 4-96,-2 0-24,1 0 0,1 4 0,-2-1 0,0 2 0,0-1 0,1-2 0,-1 3 0,1 0 0,-3 0 0,2-1 0,-2-2-359,0 1-142,0-4-154,2-4-195,0 4-988,1-4-1549</inkml:trace>
  <inkml:trace contextRef="#ctx0" brushRef="#br0" timeOffset="63638.33">27833 6019 517,'0'0'809,"12"-9"-108,-12 9-64,9-6-85,-9 6-57,0 0-70,7-9-39,-7 9-65,0 0-9,0 0-50,-3-8-15,3 8-43,-11-3 4,11 3-14,-17 3-20,6 0-29,-2 2-16,0 1-13,-1 0 19,0 5-51,-1-2 24,2 3-48,-1-1 22,5 1-34,0 0 17,0 1-33,4 0 29,2 0-32,2 2 34,1-3-35,4 2-3,1 1 2,5-1 1,0 1-8,5-1 5,0 1-13,3-2-2,0 0 0,0 0 3,1-1-9,4 2 3,-4-2-1,4 2-3,-2-1-1,0-3-5,-3 2 9,0 0 1,-3-3-6,-2-1-2,-2 1 2,-1-4-1,-3 2-5,1-1 17,-8-6 4,11 11 1,-11-11 5,0 0 16,1 15 7,-1-15-7,-10 10 0,2-6-1,-1 1-9,-7 0-3,1 0-9,-3 0 1,-6-2-4,-3 1-11,0-1-2,-5 1 0,-3-3 0,0 1 0,1-2 0,-2 0-47,1-2-69,-1-3-68,3 2-54,5-1-71,3-1-60,2-5-138,1 3-167,6-3-159,2-2-724,4 0-1199</inkml:trace>
  <inkml:trace contextRef="#ctx0" brushRef="#br0" timeOffset="63952.41">27843 6035 566,'0'0'932,"0"0"-167,0 0-98,0 0-60,0 0-36,0 0-72,4-13-62,-4 13-36,14-4-29,-1 3-31,3-3-6,2 1-71,4 0-23,3 2-16,2-3-7,0 2-12,2-1-13,2 1-15,-3-1-8,3 1-167,-3 0-3,-4-1 0,2 1 0,-5-1 0,-1 1 0,-2-1 0,-4 3 0,-1-2 0,-2 1 0,3-1 0,-14 2 0,18-4 0,-18 4 0,14-3 0,-14 3 0,0 0 0,10-6 0,-10 6 0,0 0 0,0 0-409,-4-11-100,4 11-108,-9-4-173,9 4-177,-16-5-586,16 5-1192</inkml:trace>
  <inkml:trace contextRef="#ctx0" brushRef="#br1" timeOffset="69133.97">11964 11348 511,'0'0'573,"0"0"-104,-8-8-54,8 8-45,0 0-42,-7-10 32,7 10 21,-7-7-39,7 7-13,-5-9-44,5 9-9,-4-10-1,4 10-5,-1-11-16,1 11-22,0-14-15,0 14-3,5-15-22,-1 5-16,2-1-13,2 0 1,1-1-13,3 2 23,1-3-38,2 1 8,2 0-9,1 2 8,0 1-28,2 2-19,-5 2-16,1-1-3,0 4-6,-2 1-13,-2 1-43,2 2-15,-2 2 0,1 1 0,-2 2 0,-4 3 0,-1 2 0,-2 0 0,-2 1 0,-2 3 0,-3 0 0,-2 3 0,-2 0 0,-3 2 0,-2-2 0,1 3 0,-3-5 0,1 0 0,2-1 0,-3 0 0,3-2 0,-1-3 0,3 0 0,1-1 0,1-4 0,3 1 0,4-7 0,-11 12 0,11-12 0,-5 6 0,5-6 0,0 0 0,0 0 0,0 0 0,0 0 0,10-2 0,0-2 0,-1-2 0,2 3 0,3-1 0,1 0 0,2-2 0,0 4 0,1-1 0,1 3 0,2-2 0,2 4 0,2 1 0,-5-1 0,2 4 0,-1-1 0,0 3 0,-6 0 0,1-1 0,-5 2 0,-1 1 0,0 0 0,-1 0 0,-5-1 0,-4-9 0,0 21 0,-2-10 0,-4-3 0,-1 4 0,-5-1 0,-1 1 0,-3-2 0,-3 1 0,-2 0 0,-2-2 0,0-1 0,-1-1 0,0 0 0,-2-2 0,2-1 0,-1-1 0,5 0 0,-2-2 0,3-1 0,0-1 0,1-2 0,4 0 0,-4-1 0,4-1 0,-1 0-81,3-2-254,1 2-72,0 0-53,2 0-140,-2 0-137,11 5-206,-11-7-526,11 7-1089</inkml:trace>
  <inkml:trace contextRef="#ctx0" brushRef="#br1" timeOffset="69875.28">11987 12388 814,'2'-12'704,"1"0"-65,1 2-60,0-1-32,0 1-26,-1-1-33,0 2-49,-1 0 4,-2 9-63,4-15 15,-4 15-37,0-13-64,0 13-33,-4-12-90,4 12 12,0 0-43,-15-2 42,15 2-39,-21 9 23,9 0-34,-3 4 28,-5 6-108,1 2-52,-1 6 0,0 3 0,0 2 0,2 0 0,2 3 0,1 1 0,3-1 0,3-4 0,2 0 0,5-2 0,0-2 0,4-1 0,-1-2 0,4-2 0,4 0 0,5 1 0,4-2 0,0-4 0,5-3 0,1-2 0,5-4 0,-4-1 0,4-3 0,-3-3 0,1-1 0,0-1 0,-2-3 0,-2-3 0,0 2 0,-4-3 0,-2-2 0,-1-1 0,-5 0 0,-1-1 0,-4 1 0,-2-1 0,-3 3 0,-2-2 0,-3 2 0,-1 1 0,-4 1 0,-2 3 0,0-1 0,-5 4 0,-2 1 0,0 4 0,-3 2 0,-1 1 0,1 2 0,2 3 0,-4 1 0,3 4 0,2-2-102,5-1-320,-3 3-75,5 0-135,0 0-106,3 2-142,4 2 27,0-3-434,0-1-892</inkml:trace>
  <inkml:trace contextRef="#ctx0" brushRef="#br1" timeOffset="70746.69">11997 13651 204,'-8'-8'771,"8"8"-137,0 0-51,-6-9-37,6 9-36,0 0-54,-1-10-3,1 10-55,5-10-14,-5 10-52,8-10-7,-1 3-29,2 3-14,3-2-36,4-1-23,-1 3-23,1 0-4,1 3-27,0-2-26,0 3-13,-2 0-24,-1 0-17,3 3-21,-2-1-11,-1 2-9,-3 2-10,-1 0-5,-1 2-7,-3 0-5,-6-8 28,4 19-41,-4-7 32,-5 2-39,-3 4 1,-2-2 0,-3 4-3,-3-1 2,-2 2 0,0-1 0,-1 0-2,-2-3 4,3 2-3,2-3 0,0-2 0,2 0 0,2-5-2,1 1 2,1 0-4,1-3 0,3-1-1,6-6 4,-9 12-2,9-12 4,0 0 4,4 11 5,-4-11-10,14 3 3,-1-2-4,2 0 6,4-1-3,3-1-1,4 1 1,3-2 14,2 1 17,3-3 13,2 2-32,-1-1-14,-3-2 0,-1 3 0,-4 0 0,-2-1 0,-4 2 0,-2-2 0,0 0 0,-4 2 0,-1 0 0,-3-2 0,0 2 0,-11 1 0,18-1 0,-18 1 0,16-1 0,-16 1 0,0 0 0,15 0 0,-15 0 0,0 0 0,0 0 0,11 3 0,-11-3 0,0 0 0,0 0-104,-6 12-497,6-12-194,-9 12-221,9-12-775,-11 12-1492</inkml:trace>
  <inkml:trace contextRef="#ctx0" brushRef="#br1" timeOffset="71374.99">12065 14662 146,'-13'-5'894,"13"5"-196,-13-5-52,13 5-74,-16-5-45,16 5-60,-16 0-45,16 0-48,-18 0-70,9 5-12,-2 0-54,-1 2-6,1 5-48,-2 3-11,2 2-25,-1 2-8,1 5-24,2-4-13,0 3-22,2-1-9,1 1-13,1-1-5,3-1-19,0-2 12,2-2-20,0 2 4,4-2-5,0-2-2,1-2-6,4-1 4,1-3-9,2 0-2,1-5-1,3 0 15,3-4-21,0 0-19,4-4 33,3 0-15,-1-4-8,3-2 10,0 0-1,-3-3 1,-1-1 2,0-3-2,-5 0 2,-2 1 2,-3-4 2,-3 1-3,-3-1 1,0-1-9,-6 2-2,-2 2-1,-2-3 3,-3 0-5,-4 1 1,-1 0 2,-2 5-1,-2 1 2,0 3 1,-1 2-3,-3 2-3,0 3 7,-2 2-9,-1 4-17,1 3-67,-2 2-31,-3 3-70,0 3-58,2 4-53,3-2-106,-2 4-103,5 2-107</inkml:trace>
  <inkml:trace contextRef="#ctx0" brushRef="#br1" timeOffset="72174.15">12209 15766 603,'0'0'643,"-13"-3"-89,13 3-46,-14-5-65,14 5-46,-11 0-21,11 0-10,-11-3-49,11 3-17,0 0-42,-12-6-15,12 6-28,0 0-13,0 0-31,-9-4-12,9 4-24,0 0-7,0 0-18,10-7 1,-10 7-20,18-3-17,-5 2 11,-1-1-13,3 2 14,1 0 2,-1 0-16,3 3-29,-2-1-1,0 1-15,-1 2 3,0-1-16,-2 0 18,1 4-39,-3-3 24,-1 4-19,0-1 8,-4 2-3,-2-1 3,-1 1-5,-5 2-1,-1 0 1,-1 4 2,-7-1-3,-1 3 7,0-1-12,-5 3 2,0 0 2,0-3-2,-3 0 1,2 1 1,2-4 0,2 0-1,-3 0 10,4-5-5,1 4-2,1-6-5,2 1 1,2-1-3,-1 0-2,8-7 6,-10 9-4,10-9 3,-6 8 4,6-8 3,0 0-2,6 7-1,-6-7-1,13 1 0,-13-1 2,21-1 0,-5-1 1,2 0 2,2 1 3,0-3-1,5 2-11,0-2 11,0 2-11,-1-2 8,1 1 3,-1 1 14,-3-2 13,0 1 6,-2 1 12,-1-1 9,-2 0 10,2 0-1,-2 1 10,-3 0 5,-2 0 9,-11 2 9,21-3-6,-21 3-3,16-3-5,-16 3-9,13-2-10,-13 2-57,11-2-13,-11 2 0,0 0 0,14-3 0,-14 3 0,0 0 0,0 0 0,15-3 0,-15 3 0,0 0 0,0 0 0,0 0 0,0 0 0,0 0 0,0 0 0,0 0-101,0 0-194,0 0-50,0 0-109,0 0-105,0 0-138,0 0-174,-11-2-673,11 2-1180</inkml:trace>
  <inkml:trace contextRef="#ctx0" brushRef="#br1" timeOffset="73388">5693 14693 246,'0'0'869,"-4"-11"-158,4 11-92,-2-14-51,2 14-23,0-13-47,0 13-41,3-13-34,-3 13-72,1-13-33,-1 13-62,0 0-11,5-11-60,-5 11-19,0 0-39,0 0 3,12 7-19,-12-7 0,5 14-2,-5-14-17,2 20-12,0-5-17,-4-2-9,1 3-9,-3 1-7,2 0-5,-4 3-6,0-1-10,-1 0-4,0 1-1,-1-1 1,1-3-6,-2 2 0,2-4-2,0 0 11,0-2-15,0-2 6,2 1-4,-1-3 4,6-8-4,-7 14 5,7-14-10,-7 11 25,7-11 1,-6 7 2,6-7-12,0 0-3,0 0-3,0 0-3,0 0-1,0 0 1,14 3-5,-14-3 13,17-6-9,-6 5 1,2-2-3,2 0-3,1-1-2,3 0-5,0-2-25,3 2-8,1 1-15,0-2-11,-2-2-11,4 2-13,-2 0-11,1 0-6,-2 1 5,-1-2 3,-2 1 2,1 0-1,-4 1 6,1 1 6,-2-1 7,-1 1 11,-2 1-2,-2-3 19,1 3-3,-11 2 17,17-1-3,-17 1 14,15-5-9,-15 5 5,11-4-11,-11 4 13,0 0-3,11-7 14,-11 7-8,0 0 13,0 0-6,0 0 14,0 0-9,-1-10 8,1 10 1,0 0 3,-10-8 3,10 8 7,-11-8 0,11 8 0,-15-9 14,9 2 21,-5 2 19,3 1 13,0-3-4,0 0 8,2 0 16,-3 1 7,3 1 13,6 5 5,-11-9-13,11 9-16,-9-8-26,9 8-10,0 0-18,-9-5-3,9 5 1,0 0 23,-2 8 9,2-8-8,5 16-1,-2-3-14,3-1-6,-1 5-10,0 3 9,0 2-23,2 7 8,0 0-18,0 0 14,-2 3-14,0-2-10,1 1-50,1-2-90,-2 3-126,1-3-102,-1-5-127,0 5-167,-1-5-229,4-1-571,-2-2-1086</inkml:trace>
  <inkml:trace contextRef="#ctx0" brushRef="#br1" timeOffset="73858.28">7955 14604 414,'0'0'888,"0"-17"-119,0 17-69,0-15-65,0 15-18,-1-13-90,1 13-67,0 0-97,1-14-43,-1 14-30,0 0 13,0 0-25,0 0 1,2 18-19,-1-6-13,0 2-14,0 4-18,1 1-34,0 5-16,1-2-118,0 2-47,0-1 0,0 0 0,-1 1 0,1-2 0,-1-1 0,1 3 0,0-6 0,-2 1 0,1-1 0,0 1 0,0-5-116,0 2-304,1-3-112,-2-1-138,2 0-152,-2 1-956,2-5-1474</inkml:trace>
  <inkml:trace contextRef="#ctx0" brushRef="#br1" timeOffset="74383.52">10054 14536 438,'3'-12'1002,"-3"12"-183,0 0-67,2-15-53,-2 15-22,0 0-91,0-12-66,0 12-46,0 0-91,0 0-61,0 0-52,0 0 29,0 0-36,0 0 8,1 15-4,0-3-118,2 2-149,-1 2 0,-1 2 0,3 4 0,0 0 0,-3 0 0,3 1 0,0-2 0,-1 2 0,1 0 0,-1-1 0,1 1 0,-3-1 0,3 2 0,-2-4 0,0-1 0,-1-2 0,1 4 0,-1-4 0,0 0 0,1-2 0,-1 2 0,-1-4 0,0 0 0,0-13 0,1 23 0,-1-23-347,1 16-220,-1-16-131,-1 14-111,1-14-211,1 13-487,-1-13-1135</inkml:trace>
  <inkml:trace contextRef="#ctx0" brushRef="#br1" timeOffset="75722.03">14096 14596 526,'8'6'666,"-8"-6"-100,0 0-14,0 0-95,8 6-8,-8-6-53,0 0-28,0 0-40,5 8-23,-5-8-29,0 0-23,-4 12-14,4-12-14,-7 12-22,0-2-19,2-3-17,-4 3-18,-3 2-14,-3 0-29,-2 2-15,-3 1-13,1 2-5,-6 0-23,4-2-10,-5 0-4,0 1 3,1-2-16,0-2 1,3 3-5,3-6-1,-3 2-7,5-4-5,-2 3-1,4-4 10,-1 1-16,1-2 42,1 0-42,2-2 10,12-3 18,-22 4-9,22-4 2,-18-1-7,18 1 3,-18-3-2,18 3-2,-14-8-5,7 2 0,1 0-1,6 6 3,-9-14-9,7 5 2,2 9-5,-2-20 6,2 8-8,4 2 6,-1-2-4,3-1 43,0 2-54,1-2 5,3 2-3,0 1 9,-1 0 0,5 3-1,-1 0-7,1 2 8,-1 3-5,2 1 3,-2 1-2,5 3 4,-3 3-5,6 2 1,-2 2-6,0 3 12,-1-1-2,4 3 2,-2 1-5,-1 0-12,0 1 9,-1-4-17,-2 2 3,0-4-8,4 3-6,-4-4 1,2 1-6,0-2 5,-2-3 2,1 0 4,1-1 11,-1-2 3,2-3 5,0 0 4,-2 0-2,3-3 3,-3-1 1,2-2 14,-2 1 22,-2-2-17,1-3 23,2-1 14,-3 0 11,-3-1 19,0-5 20,-4 3-22,-1-1 6,-3-2-11,-4-1-6,0 0-10,-4 0 6,0-3-18,-5 3-1,-3 0 0,1 2 1,-5 1-11,1 5-4,-2 0-9,0 1-3,-2 4-6,0 2-3,0 1-1,-1 2-2,3 1-3,-4 2-30,3 3-108,-2 1-75,2 0-131,-2 4-92,4 0-134,1 2-124,3-4-167,3 3-615,0-2-1094</inkml:trace>
  <inkml:trace contextRef="#ctx0" brushRef="#br1" timeOffset="78553.92">21179 14991 466,'0'0'598,"0"0"-80,-10-4-32,10 4-43,0 0-22,-6-7-13,6 7-43,0 0-39,-7-7-33,7 7-24,0 0-20,-2-11-15,2 11-9,4-10-13,-4 10-32,7-11 24,2 6-38,-1-1-3,3-1-24,3 2 2,0-1-13,4 1-6,-2 2-24,1-1-17,0 1-18,1 2-10,-3-1 12,-1 2-31,1 0-4,-3 2-5,0-1-7,-2 3 0,-10-4-4,17 10-3,-17-10 3,6 12-1,-6-12-3,-4 18 1,-2-5-4,-7 2-7,-1 0 3,-5 3 0,-2 0-2,0-1-1,-2 3 6,2-4-2,-2 0-1,1 0 2,3-3-10,3-2 0,-1 1-2,4-3 2,3-1-4,-1-1 6,3-2-3,0 2 1,8-7 0,-7 7 3,7-7 1,0 0 3,6 11-4,-6-11 6,14 5-1,0-4 1,0 0 4,4-1 5,3 0-3,0 0 25,6-1 5,2 0 9,1-1 11,-1 1 2,6-4 1,-6 3 12,6-1 12,-3-1-1,-3 1-6,-1-1-3,-1 0-7,-2 0-3,0-1-62,-6 3-5,-1-1 0,-2 0 0,-2 1 0,-2 0 0,-12 2 0,22-3 0,-22 3 0,16-3 0,-16 3 0,14-1 0,-14 1 0,13-3 0,-13 3 0,0 0 0,13-1 0,-13 1-81,0 0-215,0 0-56,0 0-84,0 0-84,0 0-127,11 1-88,-11-1-887,0 0-1279</inkml:trace>
  <inkml:trace contextRef="#ctx0" brushRef="#br1" timeOffset="79416.04">23551 14962 201,'0'0'581,"-7"-8"-101,7 8-48,-8-10-18,8 10-38,-9-14-16,9 14-10,-7-14-6,3 6-15,4 8-6,-6-17-16,4 8-9,2 9-2,-3-19-7,2 7 1,1 12 14,0-19-19,0 19-18,1-17-17,-1 17-18,1-15-24,-1 15-27,0-14-32,0 14-24,0 0-32,2-14-20,-2 14-10,0 0-11,0 0 1,0 0-1,-2 15 5,2-15-6,-2 21-25,-2-6-26,-1 1 0,0 0 0,-2 4 0,-2 1 0,0-1 0,-1 0 0,-1 1 0,2-2 0,-2 0 0,-1 1 0,3-2 0,-2-2 0,3-3 0,1 0 0,-1-2 0,3-2 0,-1 0 0,6-9 0,-8 14 0,8-14 0,-5 11 0,5-11 0,0 0 0,-1 11 0,1-11 0,0 0 0,13 4 0,-13-4 0,16-3 0,-4 3 0,2-3 0,1 2 0,4-2 0,2 1 0,-2-1 0,5 0 0,3-1 0,-1 1 0,0 0-56,2-1-62,1 0-7,-4 3-2,2-3-2,-1 1 0,-1 0 3,-2-1-3,-2 1 3,-2 1 8,-1 0 19,-6-1 17,1 2 16,0-1 7,-1 0-2,-12 2-4,17-4-5,-17 4-2,13-4-8,-13 4-4,12-4-12,-12 4 4,0 0-20,6-7 4,-6 7 11,0 0 10,0 0 19,-4-10 17,4 10 4,-7-7 6,7 7-13,-8-8 29,8 8 13,-10-9-2,10 9 39,-14-12 21,7 7 22,1-2 22,-1 0-7,1 1 36,-3 1 10,9 5 8,-11-12 11,11 12 5,-9-9-15,9 9-13,-9-7-32,9 7-16,0 0-10,0 0 43,0 0 26,-13 4-27,13-4 10,-1 15-13,-1-5 2,2 2-23,0 3-9,2 1-18,-1 2-12,0 0-3,1 6-16,0 1 29,1 0-39,-1 0-3,1 3-3,1-5-71,1 1-130,-3 1-169,2-3-115,0-3-163,2 0-182,0-4-902,1 2-1403</inkml:trace>
  <inkml:trace contextRef="#ctx0" brushRef="#br1" timeOffset="80262.33">25353 14791 113,'8'-12'830,"-8"12"-163,7-8-28,-7 8-73,7-9-41,-7 9-46,4-8-37,-4 8-50,0 0-42,7-10-28,-7 10-56,0 0-24,0 0-46,0 0 3,0 0-12,0 0 0,0 0-9,0 18-26,-4-9-9,1 3-18,0 0-6,-4 2-17,2 1-12,-6 2-15,2-1-10,0-1-5,-3 1-9,1 0-14,-1-2 9,1 1-19,0-3-4,2 1-10,-1-2 4,1-1-6,2-1 0,-1-1-6,2 0 1,1 0-4,5-8 1,-8 10-4,8-10 7,-8 9-4,8-9 2,0 0-2,0 0 5,8 7-5,-8-7 0,11 3-5,-11-3 8,18 1-9,-5 1 6,1-2-5,-1 0 9,1-2-10,6 2 3,0 0 3,0 0-9,-1-1-43,5 0-6,-4-1-25,1 2 9,3-1-22,-3-2 3,-2 3 10,4-1-16,-5-1 12,0 1 10,-2 0 4,-3-3 7,1 4 6,-1-2-4,-2-1 6,-11 3 2,21-2 1,-21 2-3,18-3-3,-18 3-7,13-3-7,-13 3 6,14-3 4,-14 3 0,9-4-3,-9 4-16,0 0 3,8-7-4,-8 7-1,0 0 4,0 0 2,2-11 23,-2 11 4,0 0 14,-6-12 5,6 12 7,-7-9 5,7 9-2,-11-9 4,4 2 11,1 1 0,-1-1 6,-2 0 10,2-1 7,-1 2 3,1-2 11,0 0 10,2 1 21,-2 0-1,7 7 26,-9-14 1,9 14 3,-8-9-9,8 9-4,-6-9-8,6 9 7,-6-8-15,6 8 10,0 0 24,0 0 30,0 0 6,0 0 4,3 12 19,-3-12-35,6 20-20,-3-8-10,-1 2-21,1 0-8,0 4-22,0-2 4,1 3-15,-2 1-8,0 1-4,1 1 4,-1 4-14,0-3-25,1-2-89,0-3-91,-2 1-66,2 1-107,-1-4-120,2 1-151,-1 0-177,1-3-687,2 1-1136</inkml:trace>
  <inkml:trace contextRef="#ctx0" brushRef="#br1" timeOffset="80864.21">27497 14907 471,'0'0'811,"-17"0"-108,17 0-83,-15 1-48,15-1-43,-14 1-29,14-1-65,-11 2-39,11-2-35,0 0-41,-14 1-23,14-1-26,0 0 12,0 0-16,0 0-27,0 0 5,0 0-21,16 4-30,-2-4-31,4 0-20,3 0-18,6 0-104,2-1-21,2-1 0,5 1 0,2 0 0,-2-1 0,3 0 0,-3 2 0,-1-3 0,-4 0 0,-3 2 0,-2 0 0,-5-1 0,-3 1 0,2-1 0,-6 1 0,2 1 0,-16 0 0,22-3 0,-22 3 0,19-2 0,-19 2 0,14 0 0,-14 0 0,14-1-116,-14 1-304,0 0-95,18 0-76,-18 0-121,0 0-88,14 0-795,-14 0-1246</inkml:trace>
  <inkml:trace contextRef="#ctx0" brushRef="#br1" timeOffset="81402.4">29554 14950 178,'0'0'920,"0"0"-167,-17-3-85,17 3-64,0 0-49,0 0-39,-13-2-76,13 2-33,0 0-41,0 0-9,0 0-3,0 0-40,0 0-22,0 0-18,12-5-17,-12 5-19,22-2-11,-9 1-21,7 0-19,3 1-109,4-3-78,2 0 0,8 2 0,0-2 0,2 0 0,0 1 0,2-1 0,-1 1 0,-1 1 0,0-2 0,-4-1 0,-5 3 0,-2-2 0,-1 0 0,-8 2 0,0 0 0,-2-2 0,-2 3 0,-3-2 0,0 1 0,-12 1 0,20-2 0,-20 2 0,16-3 0,-16 3 0,13-1 0,-13 1 0,0 0 0,15 0 0,-15 0 0,0 0 0,0 0 0,0 0 0,0 0 0,0 0 0,0 0 0,0 0 0,0 0 0,0 0 0,0 0-194,-8 9-404,8-9-59,-12 1-118,12-1-72,-13 3-774,13-3-1277</inkml:trace>
  <inkml:trace contextRef="#ctx0" brushRef="#br2" timeOffset="84437.06">9421 8271 320,'0'0'427,"-8"-6"-54,8 6-67,0 0-10,-6-8-15,6 8-18,0 0-37,-3-14-22,3 14 32,0 0 5,0-15 6,0 15 24,0 0-26,3-14 57,-3 14-15,4-11-11,-4 11-3,5-8-10,-5 8-14,4-8-6,-4 8-23,0 0-10,7-9 22,-7 9-64,0 0 63,0 0-58,0 0 38,0 0-45,7 10 34,-7-10-48,-3 15 11,0-4-45,1 3 0,-4 0-118,1 1 0,-2 3 0,1 1 0,-3 1 0,1 1 0,-1-4 0,0 4 0,-2-4 0,2 1 0,0-2 0,0-1 0,1-1 0,2-3 0,-1 0 0,0-4 0,3 3 0,-1-3 0,5-7 0,-8 12 0,8-12 0,0 0 0,-8 8 0,8-8 0,0 0 0,0 0 0,0 0 0,0 0 0,2-13 0,-2 13 0,7-11 0,0 5 0,1-1 0,2 2 0,1-2 0,3 2 0,0 0 0,3 1 0,0 1 0,2 0 0,-1 2 0,2-2 0,2 3 0,-3 0 0,3 0 0,1 0 0,-3 3 0,2-1 0,0 0 0,-2-2 0,-1 3 0,0-1-25,-1-1-50,1 1 13,-3 0 3,-3-1 9,-1 0-8,2-1 5,-14 0 18,23 3 11,-23-3 2,17 0-1,-17 0 10,17-3-18,-17 3 6,12-4-6,-12 4 16,9-4-1,-9 4 3,9-6 4,-9 6 0,4-9 1,-4 9 4,0 0-2,0-18 4,0 18 1,-5-14 2,5 14-10,-9-18-34,5 8 53,-1 1-36,-1-3 75,-1 0-42,0 2 48,0 0-24,2 2 61,0 0-15,0 1 37,0-1-36,5 8 14,-9-9-44,9 9 18,0 0-39,-9-3-27,9 3 0,-5 7 0,5-7 0,-2 20 0,4-5 0,0 4 0,0 4 0,2 4 0,-2 5 0,1 3 0,-1 0 0,3 9 0,-1-3 0,0 1 0,1 0 0,-1-6 0,0-1 0,1 1 0,-1-4 0,2-1-659,0-2-376,-2-6-1010,1-2-1806</inkml:trace>
  <inkml:trace contextRef="#ctx0" brushRef="#br2" timeOffset="85684.76">14589 8276 111,'2'-11'771,"-2"11"-167,2-8-60,-2 8-46,3-10-20,-3 10-9,4-11-64,-4 11-5,4-8-59,-4 8-2,0 0-29,5-9-29,-5 9-41,0 0-30,0 0-23,0 0-9,0 0-4,0 0 37,0 0-36,0 0 25,-3 16-56,-2-6 12,-2 2-16,0 1-17,-3 3-13,-2 1-13,1 0-11,-1-1-13,1 3-11,-3-3-15,3 3-20,-3-4-27,3 2 0,0-3 0,2-1 0,0-2 0,2-1 0,1 0 0,-2-3 0,2 0 0,6-7 0,-7 12 0,7-12 0,-6 8 0,6-8 0,0 0 0,0 0 0,0 0 0,0 0 0,10-7 0,-10 7 0,14-8 0,-5 3 0,0 1 0,3-1 0,1 2 0,2-1 0,3 1 0,-1 1 0,0 0 0,3 2 0,-2-1 0,3 1-30,-1 1-89,0 0 46,0-1-34,0 3 47,-2-3-43,0 2 47,-2 1-32,0-2 52,-3 0-54,1-1 54,-1 3-51,-13-3 54,21 0-48,-21 0 54,18 3-33,-18-3 58,13 1-45,-13-1 51,13 3-47,-13-3 53,0 0-45,16 0 41,-16 0-38,0 0 41,12-4-40,-12 4 43,0 0-52,9-7 50,-9 7-39,0 0 41,5-11-42,-5 11 49,1-11-50,-1 11 49,-2-15-47,2 15 51,-6-18-40,4 9 44,-3-1-44,0 0 45,2 0-22,-1 1 65,0-1-20,4 10 48,-6-19-20,6 19 47,-8-13-19,8 13 28,-4-11-32,4 11 11,-4-10-55,4 10 32,0 0-2,0 0 35,0 0-67,-7 8-56,7-8 0,4 20 0,-4-7 0,3 1 0,-2 3 0,0 1 0,1 1 0,-1-2 0,0 2 0,-1 1 0,0 1 0,0 2 0,2-2 0,-4 1 0,2-1 0,0 0 0,0 2-572,-1-3-204,0 1-237,-1-1-827,2-3-1549</inkml:trace>
  <inkml:trace contextRef="#ctx0" brushRef="#br2" timeOffset="86475.79">22925 8313 56,'0'0'925,"-8"-7"-183,8 7-44,-9-8-68,9 8-26,-7-7-49,7 7-65,-8-5-79,8 5-21,0 0-82,-8-4 27,8 4-33,0 0 9,-9 8-7,9-8-6,-9 13-10,5-3-6,2 2-20,-2 2-262,1-1 0,0 5 0,1 0 0,0 1 0,-1-2 0,0 2 0,1-1 0,1 2 0,-2-2 0,2 2 0,1-2 0,-1 2 0,1-2 0,0 0 0,1-1 0,-1 0 0,0-2 0,0-2 0,0 0-143,0 1-427,1-1-128,-1-1-135,2 1-202,-2-13-521,2 19-1199</inkml:trace>
  <inkml:trace contextRef="#ctx0" brushRef="#br2" timeOffset="86743.55">23168 8686 964,'0'0'877,"10"-12"-159,-10 12-44,7-9-35,-7 9-69,7-6-43,-7 6-115,0 0-22,8-8-107,-8 8 27,0 0-44,0 0 37,10 4-49,-10-4 35,5 11-43,-5-11 3,2 17-56,-2-17-166,-1 22-27,-2-10 0,1 2 0,-3-2 0,0 3 0,-2-2 0,1 1 0,-2-2 0,-1 2 0,0-2 0,2-2 0,-3 0-449,2 0-118,0-2-174,2-2-177,-2 1-825,8-7-1429</inkml:trace>
  <inkml:trace contextRef="#ctx0" brushRef="#br2" timeOffset="87157.91">23515 8477 1078,'0'-18'826,"0"18"-188,3-17-40,-3 17-58,6-18-37,-2 11-46,2 0-57,2-1 0,1 3-80,2-2 11,2 4-48,0-1-43,2 3-20,-1 1-27,4 0-24,-1 4-27,-1 0-19,0 4-31,-2 1-12,-3-1-7,0 1-22,-3 3 1,-1 1-6,-5-2-36,0 2 34,-5 1-41,-2-2 30,-1 3-34,-6 2 26,1-3-32,-3 1 29,1-1-28,-1-2 26,2-1-33,2 0 37,-3 1-39,3-4 30,2 1-30,0-2 33,1 0-38,7-7 41,-9 13-23,9-13 42,-4 10-11,4-10 46,4 8-39,-4-8-36,12 8 0,-1-5 0,-11-3 0,26 4 0,-10-2 0,3-1 0,2-1 0,1 2 0,1-2 0,0 0 0,-3-2 0,3 1 0,-1-1-350,-4 0-121,2 0-132,-3 2-158,-1-3-158,1 0-692,-4 1-1264</inkml:trace>
  <inkml:trace contextRef="#ctx0" brushRef="#br2" timeOffset="87392.69">24116 8625 788,'0'0'894,"0"0"-126,0 0-79,0 0-39,0 0-38,16 2-65,-16-2-11,0 0-105,12 8 14,-12-8-68,7 9-11,-7-9-64,8 15-12,-4-8-64,-4-7-7,4 19-168,-4-19-51,2 22 0,-2-10 0,0 1 0,-1-2 0,0 2 0,-2 2 0,-1-1 0,-1-2 0,1 1 0,0-4-314,-2 3-185,1-5-146,0 2-147,-1-2-213,6-7-559,-13 12-1207</inkml:trace>
  <inkml:trace contextRef="#ctx0" brushRef="#br2" timeOffset="87929.82">24447 8463 24,'-3'-10'1012,"1"-1"-246,2 11-100,-4-18-67,4 18-52,-3-13-71,3 13-70,0-16-64,0 16-31,5-14 8,-5 14-66,8-16 23,-8 16-68,14-14 19,-5 10-57,0-1 18,3-1-20,-1 5-31,3-2-1,-4 1-19,2 4-20,0-2-16,-1 4-14,-1 3-7,1 1-10,-2 2-2,-2 2-2,-1 0-11,-2 0 0,-3 1-18,-2-1 0,-1 4-5,-5-1 4,2-3-37,-4 3 24,-1-3-59,-2-1 26,3 0-54,-5-1 33,4-1-43,0 1 39,2-5-46,1 2 60,-1-2-45,8-5 47,-11 9-37,11-9 54,0 0-37,-7 6 51,7-6-41,0 0 48,0 0-39,15-1 42,-15 1-35,14-4 48,-2 1-45,-1 2 54,2-1-56,0-1 34,0 2-24,3 1 47,1-2-42,-1 4 50,4-1-45,-4 0 48,3 3-48,-3-1 45,0 2-29,0-2 32,-2 3-51,-1 1 54,-1-1-41,-4 1 59,0-1-50,-2 0 42,-6-6-49,8 17 52,-8-17-2,-3 20 44,-3-11-51,0 3 28,-2-3-48,-3-1 27,-3 2-37,0-3 24,-2 1-67,-2 1-9,-3-2-80,1-2-8,2 0-74,-4 1-45,3-2-53,2-1-67,0-1-107,0 1-129,3-2-117,1 0-686,13-1-1007</inkml:trace>
  <inkml:trace contextRef="#ctx0" brushRef="#br2" timeOffset="88214.98">25004 8711 870,'9'-7'925,"-9"7"-103,0 0-96,0 0-72,6-6-78,-6 6-78,0 0 6,0 0-65,0 0 13,5 9-79,-5-9-2,0 14-66,0-14-9,0 18-57,0-6-98,0 0-141,-4 0 0,3 1 0,-3 0 0,2 2 0,-2 1 0,-1-1 0,0 0 0,-2-1 0,2 0 0,0-1 0,0-5 0,1 2 0,-2-3-183,1 2-375,5-9-124,-11 12-137,11-12-200,-9 7-543,9-7-1205</inkml:trace>
  <inkml:trace contextRef="#ctx0" brushRef="#br2" timeOffset="88825.67">25361 8440 716,'6'-8'924,"-6"8"-110,6-13-104,-6 13-60,3-9-38,-3 9-132,0 0-11,5-10-93,-5 10 10,0 0-46,0 0-37,0 0-29,0 0-22,0 0-9,-2 16-30,2-16-20,-6 17-53,2-7-44,0 0-96,-2 2 0,0 3 0,-1-3 0,0-1 0,1 1 0,-4 1 0,3-3 0,1 0 0,-1 0 0,0 1 0,0-4 0,3 1 0,-3-1 0,7-7 0,-9 12 0,9-12 0,-6 10 0,6-10 0,0 0 0,2 12 0,-2-12 0,10 6 0,-10-6 0,14 4 0,-4-1 0,3-2 0,0 0 0,2 1 0,4-1 0,-2 0 0,2 0-28,-1-1-72,3 2 44,-1-2-27,-2 0 40,2 0-50,-5 0 52,1 2-33,0-2 42,-2 0-43,1 0 52,-15 0-41,25-2 50,-25 2-34,20 0 53,-20 0-46,16-3 54,-16 3-47,12-4 51,-12 4-53,0 0 51,9-8-43,-9 8 46,0 0-39,0 0 42,0-11-53,0 11 53,-3-8-48,3 8 56,-6-10-45,6 10 57,-5-11-28,5 11 63,-10-10-30,10 10 41,-6-10-34,6 10 45,-7-8-36,7 8 20,0 0-31,-6-9 26,6 9-48,0 0 24,0 0-32,0 0 36,-14 6-33,14-6-24,-4 13 0,4-13 0,-3 19 0,2-6 0,0 3 0,1 1 0,0 1 0,-2 1 0,2 0 0,0 1 0,2-2 0,-2-1 0,0-3 0,0 0 0,0-2 0,0 0 0,1 0 0,-1-12 0,0 17-364,0-17-140,-1 12-153,1-12-127,0 11-180,0-11-594,0 0-1201</inkml:trace>
  <inkml:trace contextRef="#ctx0" brushRef="#br2" timeOffset="89518.34">25869 8103 259,'-4'-13'740,"0"5"-105,4 8-49,-2-16-61,2 16-35,-1-17-67,1 17-28,2-17-60,-2 17-20,7-14-18,-2 5-12,2 2-30,2-1-6,-3 2-13,5-2-26,1 2-21,1 2-23,-1-1-17,-1 2 0,2 2-11,1 0-22,-14 1-14,25 1-24,-15 3-6,1 0 5,1-1-15,-3 5-26,-2 1-6,2 0 2,-5 2-4,-1 1-5,-1 2-3,-4 0-2,-2 2 28,-2 4-42,-2-1 29,1-1-37,-2 0 33,-3 2-34,3-2 34,-1 1-37,0-1 26,3 0-32,1 1 27,0-4-5,1 1 5,2 1-28,1-4 31,4 1-32,1-2 31,1 0-29,1 2 33,3-1-33,1-4 32,3 1-32,1-2 19,1-2-10,1 0 16,0-1-30,0-3 34,3 0-10,-5-1 10,3-1 6,-1 0-11,2-3 7,-2 1-12,-1 0 5,-1-4-4,1-1 8,-1-1-34,-2-1 35,-1 4-34,-2-4 33,1-1-21,-2 2 23,-2-1-30,-1 3 24,-4 6-27,5-14 34,-5 14-34,4-9 50,-4 9-42,0 0 35,-4-12-32,4 12 39,0 0-23,0 0 36,-13 2-18,13-2 25,-12 10-41,7-2-12,-1 3 0,-1 1 0,0 3 0,-2 4 0,3 3 0,-1 3 0,-3 6 0,6 0 0,-2 3 0,3 0 0,1 1 0,-2 0 0,1 1 0,0-2 0,3 0 0,-2-2 0,0-6 0,2 0 0,-2-1 0,0-1 0,2-5 0,-3-1 0,2-1 0,0-2 0,-1-2 0,0 0 0,-2-3 0,2 1 0,-1-3 0,-2 1 0,-2-4 0,1 2 0,-3-4 0,-2 1 0,-1-3 0,-4 1 0,1-2-749,-10-5-1597,2 2-2149</inkml:trace>
  <inkml:trace contextRef="#ctx0" brushRef="#br0" timeOffset="109178.06">1850 13127 419,'-3'-9'592,"3"9"-91,0 0-39,-4-12-28,4 12-18,0 0-19,-1-10-28,1 10-34,0 0-17,0 0-27,-6-12-13,6 12-17,0 0 6,0 0-47,0 0 1,-4-7-48,4 7-9,0 0-41,0 0 0,0 0-34,-9 7 11,9-7-19,-2 12 2,2-12-17,-2 17-10,2-17 2,0 22-15,1-10-4,2 5-26,0-2 7,2 2 1,-2-1-9,5 4 1,0-1-7,-2 1 0,3-3-1,-1 1 0,2-1 10,-2-3-13,3 2 0,-3-4-9,2-2 1,1-1-48,-2-1-48,2-1-63,-1-2-63,0-4-58,-10-1-86,19 0-93,-19 0-86,18-4-112,-6 0-669,-5-1-935</inkml:trace>
  <inkml:trace contextRef="#ctx0" brushRef="#br0" timeOffset="109626.11">2095 13101 526,'-8'-9'755,"8"9"-124,-6-8-29,6 8-119,0 0-48,-7-6-67,7 6-63,0 0-48,0 0-40,0 0-36,-8 6-32,8-6-15,1 11-22,-1-11-18,3 11-6,1-1-17,-1-3-13,2 3-14,-1-3-3,1 0-14,2 1-2,-7-8-1,10 14-18,-2-7 9,-2-2-3,-6-5-3,14 6 0,-14-6-5,17 2-4,-17-2-1,16-5-10,-6 0-16,-2 2 2,1-4-9,-1 0 1,-1 0 22,1-4-17,-1 2 16,0 0-14,-3-1 30,0-1-22,0 2 32,-2-3-32,-2 12 25,3-18-13,-3 18 17,2-18-8,-2 18 32,0-15 1,0 15 36,2-11-17,-2 11 26,0 0-22,0-15 18,0 15-35,0 0 15,0 0-34,0 0 31,0 0-20,0 0 12,0 0-16,10 10 16,-10-10-22,6 17 22,-2-7-23,1 3 37,0 0-35,2 0 21,0 0-32,0 0 18,-1 1-19,1-2 14,1 1-28,-1-2 9,1 2-84,-3-4-60,0 0-96,1-1-66,0-1-94,0 0-61,-6-7-89,7 10-168,-7-10-450,0 0-775</inkml:trace>
  <inkml:trace contextRef="#ctx0" brushRef="#br0" timeOffset="109906.1">2341 12811 178,'-10'-11'903,"10"11"-179,-5-9-109,5 9-75,0 0-92,-6-8-74,6 8-38,0 0-24,0 0-47,0 0 9,11 1-41,-11-1 12,16 11-41,-3-5 2,-1 2-21,5 1 23,0 3-14,2 0-12,-1 2-19,3 1-15,1 1 23,-2 2-61,0 2-7,0-2-24,-3 3-11,1-1-12,-3 3-14,-2-1-13,-2 3 0,-1-1-67,-2-1-136,-4 1-122,0 1-163,-3 1-264,-3 6-324,-4-1-502,-1 7-1188</inkml:trace>
  <inkml:trace contextRef="#ctx0" brushRef="#br0" timeOffset="111150.73">17981 12538 319,'4'-12'861,"-4"12"-154,0 0-62,3-13-65,-3 13-25,0 0-62,2-12-59,-2 12-56,0 0-55,0 0-33,0 0-39,-6-8-27,6 8-22,0 0 20,-8 8-82,8-8 34,-8 13-60,8-13 29,-5 19-54,4-8 33,-1 1-60,1 1 33,1 1-52,1 3 24,2 0-45,-2 0 22,3 0-36,0 0 36,0-1-44,1 0 34,2-2-17,0 2 7,-1-3-31,2-1 25,1 0-76,0-1-12,0-2-111,-1-3-61,0 1-78,1-3-62,0-2-130,-9-2-67,17 3-82,-17-3-167,15-1-404,-15 1-839</inkml:trace>
  <inkml:trace contextRef="#ctx0" brushRef="#br0" timeOffset="111586.05">18230 12552 547,'0'0'811,"-4"-13"-108,4 13-76,-4-11-98,4 11-26,0 0-57,-5-7-44,5 7-53,0 0-36,-9 5-30,9-5-16,-4 11-39,4-11-33,-5 14-39,5-14-29,-3 20-24,1-10-12,1 2-18,1-12-13,1 20-2,-1-20 25,3 21-62,-3-21 30,5 20-44,-1-13 42,-4-7-56,9 12 48,-9-12-55,10 10 43,-10-10-69,14 4-16,-14-4-12,15 0-9,-15 0-7,18-4-10,-18 4 8,18-11 10,-9 7 10,0-5 8,1 1 12,0-1 6,-2 0 7,0-2 14,-1 2 6,0 0 0,-2 1 8,0-1-1,-1 1 9,0 0 20,-4 8 21,7-14 22,-7 14 8,5-10 13,-5 10-5,4-9 44,-4 9-63,0 0 38,7-8-63,-7 8 52,0 0-44,0 0 53,0 0-53,0 0 28,1 14-44,-1-14 25,0 13-29,0-13 21,0 19-53,-1-9 42,1-10-48,0 23 44,0-10-44,0-1 36,0 1-51,1-1 47,0 1-96,1-2-20,-1 1-100,-1-12-60,2 20-44,-2-20-116,7 17-120,-7-17-129,3 12-137,-3-12-524,6 7-930</inkml:trace>
  <inkml:trace contextRef="#ctx0" brushRef="#br0" timeOffset="111867.31">18443 12355 411,'-6'-13'845,"6"13"-152,-4-8-88,4 8-67,0 0-44,0 0-20,3-12-37,-3 12-37,0 0 17,18 0-67,-8 3 22,3 2-62,1 2 16,5 1-16,-1 1-61,1 3 29,-1 0-54,2 3-8,-3-1-49,-2 2-92,0-2-75,-2 2 0,0 1 0,-3-2 0,-2 1 0,-3 1 0,0 0 0,-2 0 0,-5 2 0,0 3 0,-4-2-156,-5 6-450,-2 3-239,-10 0-1227,2 2-1839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19T09:56:17.047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B0F0"/>
    </inkml:brush>
    <inkml:brush xml:id="br3">
      <inkml:brushProperty name="width" value="0.05292" units="cm"/>
      <inkml:brushProperty name="height" value="0.05292" units="cm"/>
      <inkml:brushProperty name="color" value="#008000"/>
    </inkml:brush>
    <inkml:brush xml:id="br4">
      <inkml:brushProperty name="width" value="0.05292" units="cm"/>
      <inkml:brushProperty name="height" value="0.05292" units="cm"/>
      <inkml:brushProperty name="color" value="#FFA500"/>
    </inkml:brush>
    <inkml:brush xml:id="br5">
      <inkml:brushProperty name="width" value="0.05292" units="cm"/>
      <inkml:brushProperty name="height" value="0.05292" units="cm"/>
      <inkml:brushProperty name="color" value="#008080"/>
    </inkml:brush>
    <inkml:brush xml:id="br6">
      <inkml:brushProperty name="width" value="0.05292" units="cm"/>
      <inkml:brushProperty name="height" value="0.05292" units="cm"/>
      <inkml:brushProperty name="color" value="#00FFFF"/>
    </inkml:brush>
    <inkml:brush xml:id="br7">
      <inkml:brushProperty name="width" value="0.05292" units="cm"/>
      <inkml:brushProperty name="height" value="0.05292" units="cm"/>
      <inkml:brushProperty name="color" value="#A0522D"/>
    </inkml:brush>
    <inkml:brush xml:id="br8">
      <inkml:brushProperty name="width" value="0.05292" units="cm"/>
      <inkml:brushProperty name="height" value="0.05292" units="cm"/>
      <inkml:brushProperty name="color" value="#FFD700"/>
    </inkml:brush>
  </inkml:definitions>
  <inkml:trace contextRef="#ctx0" brushRef="#br0">5646 11427 80,'0'0'729,"0"0"-163,-14 0-79,14 0-24,0 0-44,-16 0-26,16 0-19,0 0-34,-17 1-39,17-1 0,0 0-37,-14 0-9,14 0-10,0 0-4,-17 2-8,17-2-19,0 0-1,-12 3-39,12-3-20,0 0 28,0 0-67,0 0 38,-13 2-49,13-2 35,0 0-42,0 0 63,7 4-52,-7-4 18,16 3-36,-16-3 30,27-3-36,-10 3 17,3-2-35,1 0 25,5-1-82,2-1-9,4-2 0,0 1 0,0-1 0,1 0 0,0 0 0,-1 0 0,0-1 0,-1 0 0,-4 1 0,-3 1 0,-2 1 0,-4-1 0,-1 1 0,-2 0 0,-3 1 0,0-1 0,-12 4 0,19-4 0,-19 4 0,13-3 0,-13 3 0,10-5 0,-10 5 0,0 0 0,0 0 0,0 0 0,0 0 0,0 0 0,0 0 0,-8-9 0,8 9 0,0 0 0,0 0 0,-14-1-101,14 1-210,0 0-44,-11 1-73,11-1-69,0 0-129,0 0-135,-16 3-858,16-3-1273</inkml:trace>
  <inkml:trace contextRef="#ctx0" brushRef="#br0" timeOffset="918.15">6023 11403 174,'0'0'701,"0"0"-133,8-10-60,-8 10-37,0 0-31,6-12-16,-6 12-21,0 0-54,4-11 6,-4 11-35,0 0 11,4-10-13,-4 10-17,0 0-28,0 0-20,0-13-11,0 13-19,0 0 12,-6-7-52,6 7 20,0 0-47,-16-3 35,16 3-52,-15 1 23,15-1-40,-22 6 24,11-3-146,-3 1 0,1 1 0,-2 0 0,2 3 0,-1-1 0,-2 3 0,1 1 0,-2 2 0,1-1 0,0 2 0,1 1 0,2 2 0,0 0 0,1-1 0,1 2 0,2 0 0,1 0 0,0 2 0,4-3 0,0-1 0,2 2 0,0-1 0,4 0 0,0-1 0,1-2 0,2 1 0,1-1 0,2 0 0,5-3 0,1 1 0,2-1 0,2-5 0,4 1 0,-3-2 0,3-3 0,1-2 0,4-2 0,0-1 0,5-2 0,0-1 0,0-4 0,-1 0 0,0-2 0,0 1 0,-2-2 0,-2-1 0,-1 1 0,-4-2 0,-1 1 0,-4-1 0,-3-1 0,0 1 0,-4-1 0,0-1 0,-5 1 0,-2-1 0,-3 0 0,-2-2 0,-3 0 0,-3-1 0,-3 2 0,-4-3 0,-2 2 0,-3 1 0,-2 1 0,-2 3 0,-2 3 0,-1 1 0,2 4 0,-1 1 0,2 2 0,0 3 0,-2 3 0,1 1 0,-1 3 0,2 1 0,2 1 0,2 3 0,-1 5 0,3 0-162,2 6-864,-1-3-1181,7 1-1988</inkml:trace>
  <inkml:trace contextRef="#ctx0" brushRef="#br0" timeOffset="1751.63">8024 12590 366,'2'-12'531,"-1"0"-59,-1 12-49,1-21 8,-1 21-35,0-20-10,-1 9 8,1 11-36,-1-22 8,-2 13-42,1-2 7,-1 2-36,-1 1 12,4 8-4,-8-16-29,3 8-17,-4 1-34,0 0 16,2 4 24,-5-1-49,2 1-23,-3 2-25,-1 2-9,-1 3-4,-4 1-2,-2 5-14,2 0-54,-3 4-83,1 4 0,3 1 0,-3 2 0,3 1 0,3 3 0,1 1 0,1 1 0,3-1 0,0 0 0,3-2 0,4 1 0,0-2 0,2-2 0,2-2 0,4 2 0,0 0 0,7-2 0,-1-2 0,6-3 0,1 0 0,5-2 0,1-4 0,1-2 0,1-1 0,2-4 0,2-2 0,-1-3 0,4-2 0,-1 0 0,0-5 0,0 0 0,0-6 0,-1-2 0,-4 0 0,-2-2 0,-3 1 0,-4-4 0,-4 2 0,-3-3 0,-1-3 0,-4-1 0,-3 3 0,-3-2 0,-2 1 0,-5-1 0,0 1 0,-6 3 0,0-1 0,-3 6 0,-1-1 0,-3 4 0,-1 6 0,-1 1 0,-1 4 0,-1 0 0,1 4 0,-1 4 0,-1 0 0,3 4 0,0 0 0,0 5-26,2 3-543,1 2-147,3 3-178,0 1-993,1 2-1611</inkml:trace>
  <inkml:trace contextRef="#ctx0" brushRef="#br0" timeOffset="2537.91">10209 13568 699,'0'0'613,"-3"-17"-81,0 5-25,0 2-41,0-1-33,-1 1-18,-1-2-54,-3 0 2,2 1-45,-1 0 19,-1 1-37,1 2 14,-2-1-39,0 4-18,0-2-16,-2 2-24,-1 3-17,-2 2 0,0 0-10,-3 5-14,2-1-12,-5 4 1,-1 3-18,1 2-3,-2 3-11,2 2-109,0 1-24,2 3 0,3 0 0,0 1 0,2 2 0,2 0 0,2 2 0,2-3 0,3-1 0,2 1 0,2-3 0,2 3 0,2-3 0,3-1 0,2 1 0,2-4 0,3 0 0,3-3 0,-1-2 0,5-3 0,0-1 0,3-5 0,1 0 0,2-4 0,2-2 0,4-4 0,5-5 0,1-1 0,-2-2 0,-2-4 0,-2 1 0,-2-1 0,-3-1 0,-5-1 0,-4 1 0,-4-1 0,-3-1 0,-3-2 0,-4 2 0,-4-4 0,-4 1 0,-2-5 0,-6 3 0,-1-1 0,-4 2 0,-1 3 0,-3 0 0,-1 3 0,1 3 0,-3 1 0,-1 3 0,3 4 0,-1 2 0,2 4 0,1 1 0,-2 4 0,0 3 0,-1 2 0,4 3 0,-1 3-469,3 1-180,-3 7-167,4 6-290,2-1-525,3 1-1288</inkml:trace>
  <inkml:trace contextRef="#ctx0" brushRef="#br0" timeOffset="3409.14">13991 15807 625,'0'0'706,"7"-7"-78,-7 7-43,4-7-55,-4 7-53,5-9-13,-5 9-37,0 0-48,-1-15-48,1 15-35,-4-11-22,4 11 0,-9-9-8,9 9-25,-13-6-20,2 3-23,11 3-6,-25 0-13,10 3-6,-4 0-17,4 3-4,-6 0-14,3 5-15,0 1-15,0 1-60,-1 4-48,4-1 0,3 2 0,-2 4 0,3-1 0,4-1 0,0 1 0,4 1 0,1-2 0,4 3 0,4 0 0,0 1 0,5 1 0,3-1 0,1 1 0,2-4 0,4-2 0,2 1 0,2-4 0,0-2 0,2-3 0,-1 0 0,1-3 0,0-3 0,0-1 0,-2-4 0,2-1 0,0-2 0,-2-2 0,5-2 0,-3-2 0,1-2 0,-3-1 0,-1-3 0,1 1 0,-5-3 0,1 0 0,-3-3 0,0 0 0,-3-3 0,-4 0 0,2-2 0,-5-2 0,-3 3 0,-3 0 0,0-3 0,-2 1 0,-4-1 0,-3-2 0,0 0 0,-6 3 0,-1 1 0,-7-4 0,-3 5 0,-1 2 0,-1 5 0,-1 3 0,-1 2 0,-1 1 0,0 2 0,4 2 0,0 5 0,-2-1 0,6 3 0,2 1 0,-1 2-365,2 0-413,-2 5-133,5 0-1024,3-2-1666</inkml:trace>
  <inkml:trace contextRef="#ctx0" brushRef="#br0" timeOffset="4574.68">21229 11475 616,'0'0'824,"0"0"-144,-11-7-86,11 7-78,0 0 7,0 0-30,-12 3-39,12-3-3,0 0-77,0 0 21,0 0-27,0 0-32,5 11-16,-5-11-13,14 3-19,-1-1-30,1-1-20,5-2-82,2 1-156,6-2 0,-1-1 0,4 1 0,-1-2 0,1 0 0,3 0 0,-4 1 0,-1-1 0,0-1 0,-2 3 0,-1-4 0,-3 2 0,-3 2 0,-1-1 0,-2 0 0,-2 1 0,-4 0 0,1-1 0,-11 3 0,18-2 0,-18 2 0,13-2 0,-13 2 0,0 0 0,15-3 0,-15 3 0,0 0 0,0 0 0,0 0 0,0 0 0,0 0 0,0 0-249,0 0-559,0 0-184,-10 11-944,10-11-1669</inkml:trace>
  <inkml:trace contextRef="#ctx0" brushRef="#br0" timeOffset="5145.09">23183 12593 102,'-18'0'949,"18"0"-188,-13 0-72,13 0-103,-12-2-18,12 2-61,0 0-25,-12 2-50,12-2 2,0 0-11,0 0-21,0 0-43,10 3-8,-10-3-13,27 0-28,-8 0-24,3-2-74,6 2-212,1-1 0,3 1 0,5-3 0,-1 2 0,1-2 0,-5 1 0,-1 0 0,-2 1 0,1-1 0,-5 1 0,-2-1 0,-4 0 0,0 1 0,-4 0 0,0 0 0,-2 1 0,-13 0 0,21-4 0,-21 4 0,18-1 0,-18 1 0,13-1 0,-13 1 0,0 0 0,13 0 0,-13 0 0,0 0 0,0 0 0,0 0 0,0 0 0,0 0-133,0 0-729,0 0-149,0 0-938,0 0-1686</inkml:trace>
  <inkml:trace contextRef="#ctx0" brushRef="#br0" timeOffset="5795.64">25517 13629 367,'-14'3'840,"4"1"-144,0 0-46,10-4-63,-15 4-61,15-4-34,-13 5-48,13-5-33,-10 6-21,10-6-16,0 0 39,-4 8-65,4-8 19,10 7-59,0-5-2,1 1-39,7 0 8,-1-1-145,10 0-130,1-1 0,3 0 0,1-2 0,5 0 0,2-1 0,-1 0 0,0 1 0,-4-1 0,-3-1 0,-1 1 0,-1 0 0,-6 0 0,-1 1 0,-4-2 0,2 2 0,-9 0 0,3-1 0,-1 2 0,-13 0 0,19 0 0,-19 0 0,17-1 0,-17 1 0,12-2 0,-12 2 0,0 0 0,13-1 0,-13 1 0,0 0 0,0 0 0,0 0 0,0 0-190,0 0-704,0 0-171,0 0-841,0 0-1629</inkml:trace>
  <inkml:trace contextRef="#ctx0" brushRef="#br0" timeOffset="6580.22">29266 16090 104,'0'0'797,"0"0"-145,0 0-50,0 0-32,0 0-20,0 0-13,0 0-36,0 0-37,0 12 1,0-12-11,0 0-11,0 0-28,8 6-35,-8-6-10,11 3-15,-11-3-26,17 2-126,-3 0-203,0-1 0,5-1 0,3 0 0,1 0 0,5 0 0,3 0 0,0-1 0,7-1 0,-2 1 0,2 0 0,0-1 0,2 2 0,-3-1 0,0 0 0,-6 1 0,-2-1 0,-1-1 0,-5 2 0,-2 0 0,-2-2 0,-1 2 0,-4 0 0,-1 0 0,-1-2 0,-12 2 0,21-1 0,-21 1 0,15-1 0,-15 1 0,12-2 0,-12 2 0,0 0 0,14-2 0,-14 2 0,0 0 0,0 0 0,5-8 0,-5 8-730,0 0-151,-5-8-91,5 8-799,-8-5-1465</inkml:trace>
  <inkml:trace contextRef="#ctx0" brushRef="#br0" timeOffset="11563.25">14201 11315 100,'0'0'662,"0"0"-134,0 0-71,0 0-19,0 0-21,0 0-2,0 0-18,0 0-28,0 0-22,0 0-4,0 0-39,0 0-30,0 0-25,0 0-10,0 0-21,0 0-21,0 0-11,-9 6-12,9-6-17,-12 7 35,3-2-68,-5 2 31,1 0-61,-5 3 41,0-2-48,-4 3 13,-3 1-19,-2 1-2,-1 2-58,-1-3 34,0 2-36,1-2 38,1 2-24,0-4 30,0 2-46,1-1 30,2-2-43,2-1 38,-3 0-34,5-1 29,-1 0-41,3-3 26,-2 0-25,5-1 26,-4 0-34,3-3 37,1 1-37,2-2 32,-1-2-38,1 0 25,1-2-30,1-1 28,-1-1 2,4-2-4,1-1-3,1-1-1,5 0-38,-3-1 40,4 0-34,0-2 36,2 0-33,1-1 36,3 3-38,0-5 45,1 3-43,3 0 28,-1-1-23,1 3 36,2-1-40,1 2 39,-1 1-42,1 2 37,0 1-43,1 2 36,-3 3-37,5 1 40,-3 1-49,4 3 32,0 2-62,3 4 49,-1 2-39,3 3 51,-2 3-49,3 2 59,-3-2-45,2 4 55,3 3-44,-4-6 55,2 3-50,0-3 55,0-2-50,2 1 55,0-2-55,1-3 5,-3-2 28,-1-3-29,1-1 51,1-2-51,-3-3 50,2-1-53,3-4 62,-3 2-55,1-7 45,-1 1-42,0 0 54,-4-4 1,0 0 33,-3-2-53,-1 0 54,-5-2-36,-1-1 47,-5 0-43,0-1 23,-6 1-14,0 0 16,-5-3-34,-5 3 21,2 0-46,-4 1 42,-4 2-43,1 2 1,-2 2 1,-3 0-5,-1 2-2,0 4-6,-1 0-22,3 3-75,1 1-86,-5 3-92,3 3-105,-3 2-126,0 5-169,1 2-193,2 2-658,-1 3-1171</inkml:trace>
  <inkml:trace contextRef="#ctx0" brushRef="#br0" timeOffset="12433.73">14122 12431 38,'0'0'917,"6"-8"-186,-6 8-76,9-8-96,-9 8-38,0 0-81,5-6-35,-5 6-74,0 0-2,0 0-41,0 0 3,0 0 11,0 0-44,-2 8-16,-5 1-13,-2-3-23,-2 3-22,-3 1-22,0 1-18,-4 2-22,-3 1-15,-2 2-14,-2 0-21,-2-2-11,2 2 3,-1-1-29,-1 1-7,0-2-5,2 0-3,0-2-4,0 0-1,7-3-1,-2-1-6,0 2 1,4-3-2,-2-2 0,5-1-2,-3-1 31,3 0-39,13-3 35,-25 0-48,14-3 31,-1-2-39,1-2 42,2-2-47,0 0 34,4-2-31,1 1 31,0-2-31,4 0 28,2 0-30,0-1 37,2-1-35,1 2 35,0-2-33,2 2 35,-1 2-37,3-2 39,2 3-53,0 1 58,0 1-39,3 0 24,-3 0-57,5 4 34,-1-1-45,0 4 0,0 0 0,1 1 0,4 4 2,0 3-6,-1 1 3,0 3-7,4 2 13,0 3-15,-2 1 3,2 1-22,0 0 25,-2 1-19,0-2 28,2 0-15,-1-2 7,-1 0 5,-3-4 31,2 0-18,0-3 25,0-2-11,-1-3 25,-2-2-11,3 0 23,-1-4-21,1-1 30,4-2-15,-3-4 63,1-1 4,3-3 50,-2-3-3,-3 0 27,-3-4 6,1 0 2,-8 1-17,-2-2-7,-1-1 13,-5 0-34,-2 1 21,-4-4-37,-5 3 33,0-2-49,-4 2 24,-3 2-44,3 4 25,-4 1-45,-3 4-7,3 1-20,-4 3 0,4 4 0,-4 0 0,2 3 0,0 3-110,-4 4-141,1 2-93,-1 4-114,-1 4-145,-1 7-185,-2-2-992,4 7-1476</inkml:trace>
  <inkml:trace contextRef="#ctx0" brushRef="#br0" timeOffset="13282.86">14038 13563 334,'5'-8'735,"-5"8"-116,9-10-24,-9 10-78,9-8-80,-9 8-11,6-9-55,-6 9-24,0 0-70,6-6 9,-6 6-22,0 0 17,0 0-32,0 0-7,-8 11-32,4-5-1,-7 5-30,2 0-15,-5 3-19,-5 4 43,0-2-70,-1 4 10,-7 2-51,-3-1 22,-1 4-44,1-4 1,-3 0 0,1-1-8,-1 0-6,1-1-1,-1-1-4,6-4 0,2-2-2,5 0-10,-2-5-5,3 0 1,2 0-6,3-3-2,3-3-11,-3 2-1,14-3-2,-17-6-2,17 6-7,-14-11 5,9 0 38,1 1-42,2-3 25,2-4-31,0-2 37,2 0-41,2-1 31,1-2-32,-1 1 8,6-1-8,-2 1 0,3 1 6,1 2 0,1 0 0,-1 3 6,3 2-5,1 1-2,0 3-12,0 3-12,1 4 5,-1 2-1,2 2 8,2 4-20,1 0-3,-1 5 18,4 3-12,-1 1 43,2 2-39,-2 2-7,5 1 3,-1 1-17,-4-1 2,1-1-5,-1-2-5,-1 0 9,1 0-11,2-3 25,-2 0 1,-4-4 5,2 0-2,-1-1 19,0-4-7,-4 0 22,2-1-15,0-3 21,0-1 1,-3-1-15,4-3 21,-2-1 4,-1 0 1,0-3 8,-1 0 33,-3-2 0,0-1 65,-1 0-39,-3-3 47,-3-1-30,-2 1 35,-1-1-35,-5-1 22,-4-3-46,0-1-4,-3 0-5,-5-2-7,-2 3-15,-1 0-2,-3 4-5,1 1-5,0 2-5,-1 2-5,0 0-7,0 5-2,1-2-5,2 5-79,-2-1-94,4 2-114,-2 1-163,5 1-145,-3 3-205,3-3-1009,13-1-1506</inkml:trace>
  <inkml:trace contextRef="#ctx0" brushRef="#br0" timeOffset="14423.53">29692 11411 120,'-13'-6'750,"2"2"-162,0 1-63,1-1-43,-1 0-31,0 0-50,0 0-21,-1 2-74,1-2 25,11 4-29,-22-4-14,12 1-33,10 3 23,-19-2-32,19 2 11,-16-2-23,16 2-17,-14-1-17,14 1-1,0 0-1,-12 0 7,12 0 9,0 0 3,0 0-4,7 9-14,2-6-64,8 0-135,1 0 0,6 1 0,5 0 0,6-1 0,3 0 0,2 0 0,1-1 0,7 1 0,0-2 0,-5-1 0,-1 2 0,0-2 0,-1 0 0,-2 3 0,-2-3 0,-7-3 0,0 1 0,-2 0 0,-3 0 0,-4 1 0,-4-1 0,0 0 0,-4 0 0,0 1 0,-2-2 0,-11 3 0,20-2 0,-20 2 0,14-3 0,-14 3 0,12-3 0,-12 3 0,9-3 0,-9 3 0,0 0 0,0 0-133,0 0-615,0 0-101,0 0-133,0 0-749,-7 7-1416</inkml:trace>
  <inkml:trace contextRef="#ctx0" brushRef="#br0" timeOffset="14971.79">29584 12918 355,'-13'0'866,"0"2"-163,13-2-54,-21 1-57,21-1-68,-15 0-18,15 0-75,-14 1-16,14-1-44,0 0-6,0 0 7,-12 0-35,12 0-4,0 0-19,14 0-25,-1-1-11,1 0-21,5-2-23,3 2-234,6-2 0,3 1 0,6 0 0,0-2 0,1 2 0,3-1 0,1 1 0,-2 0 0,1-1 0,-2 1 0,-1 0 0,-3 0 0,-5 1 0,-2-1 0,-3 1 0,-3 0 0,-4 0 0,-1 1 0,-5-2 0,2 2 0,-14 0 0,21-1 0,-21 1 0,18-2 0,-18 2 0,14 0 0,-14 0 0,0 0 0,14 0 0,-14 0 0,0 0 0,0 0 0,0 0 0,0 0 0,0 0-89,0 0-692,-10 3-121,10-3-201,-12 5-578,12-5-1353</inkml:trace>
  <inkml:trace contextRef="#ctx0" brushRef="#br0" timeOffset="15526.51">29661 13817 165,'0'0'1014,"0"0"-170,-9 4-96,9-4-64,0 0-40,0 0-64,0 0-48,0 0-22,0 0-41,0 0-39,0 0-40,11 4-40,-11-4-21,20 0-24,-6-3-108,5 1-197,5-1 0,3-1 0,5-1 0,3 1 0,2-1 0,0 0 0,0 1 0,2-2 0,5 1 0,1 0 0,-2-2 0,-6 2 0,1 2 0,-3-1 0,-6 0 0,-2 0 0,-2 1 0,-5 1 0,0-1 0,-4 1 0,-1-1 0,-3 2 0,0-2 0,-12 3 0,18-2 0,-18 2 0,17-2 0,-17 2 0,0 0 0,14-3 0,-14 3 0,0 0 0,0 0 0,0 0 0,0 0-426,0 0-504,0 0-212,-7-5-655,7 5-1498</inkml:trace>
  <inkml:trace contextRef="#ctx0" brushRef="#br0" timeOffset="23927.8">18483 2651 69,'-9'-6'700,"9"6"-179,0 0-81,-10-6-29,10 6-50,0 0-47,0 0-37,-10-3-4,10 3 8,0 0-16,0 0 11,0 0-38,3 15 19,-3-15-27,10 16-10,-3-3-22,-1-1-9,2 2-18,-1 3-10,1 3-33,-1 1-20,-1-1-19,-2 4-15,-1-2 4,-2 3-31,-1-2 11,-1 4-28,-2-4-11,-1 2 0,-2 4-32,-4-2-100,-2-1-121,2 1-134,-8 5-168,0-1-179,-4-2-722,-1 0-1048</inkml:trace>
  <inkml:trace contextRef="#ctx0" brushRef="#br1" timeOffset="40489.57">7203 14500 423,'0'0'982,"0"0"-188,-9-5-158,9 5-52,0 0-75,0 0-37,0 0-56,0 0-51,0 0-39,0 0-47,0 0-6,0 0-34,9 9-52,-9-9-34,11 7-21,-11-7-34,13 8-21,-13-8-10,15 10-19,-15-10 42,14 10-22,-6-6-60,-8-4-30,17 9-63,-17-9-66,14 7-80,-14-7-33,12 6-63,-12-6-84,11 5-42,-11-5-14,10 3-30,-10-3-43,0 0-5,13-1-34,-13 1-258,0 0-379</inkml:trace>
  <inkml:trace contextRef="#ctx0" brushRef="#br1" timeOffset="40643.24">7356 14512 1010,'0'0'473,"-3"-15"8,3 15 6,-3-18-12,3 18-15,-4-13-19,4 13-8,-4-9-68,4 9-19,-7-7-68,7 7-12,0 0-25,-12 1-25,12-1-22,-8 13-21,3-5-35,0 5-25,-1-1-23,-1 3-17,2 2-14,0-1-14,0 4-77,0-3-63,-2 0-158,2 0-138,-1 1-205,1 0-235,-1-4-648,4-1-1100</inkml:trace>
  <inkml:trace contextRef="#ctx0" brushRef="#br1" timeOffset="41614.76">11311 11293 138,'0'0'996,"-13"-6"-189,13 6-156,-8-5-27,8 5-34,-9-7-50,9 7-34,0 0-92,-10-8-14,10 8-80,0 0 14,0 0-42,0 0-12,0 0-21,0 0-34,10-3-37,-10 3-18,12 4-30,-4 0-22,2 2-25,-1 0-24,0-1-32,2 2-37,2 1 0,-4-1 0,4 3 0,-2-4 0,0 2-35,0-1-141,1-1-122,-2 1-68,-1-2-75,0-1-43,-1 1-139,-8-5 5,12 4-49,-12-4-112,0 0-384,15 3-777</inkml:trace>
  <inkml:trace contextRef="#ctx0" brushRef="#br1" timeOffset="41777.51">11489 11292 311,'-3'-10'787,"0"-1"-119,0 1-77,3 10-25,-6-17-31,6 17-33,-7-14-43,7 14-44,-7-10-70,7 10-11,-10-5-87,10 5 9,0 0-67,-17 5 22,10 1-80,1 1 1,-2 3-29,-1 2-19,-1 0-34,2 0-79,-2 3-112,-2 0-124,5-1-181,-4 3-112,1-1-199,3-2-740,-3 3-1125</inkml:trace>
  <inkml:trace contextRef="#ctx0" brushRef="#br1" timeOffset="43482.04">7646 11235 399,'0'0'806,"0"-16"-135,0 16-33,0 0-57,0-14-33,0 14-26,0 0-51,1-11-41,-1 11-48,0 0-39,0 0 18,0 0-79,0-14 13,0 14-58,0 0 17,0 0-63,0 0 14,0 0-48,0 0 19,0 0-52,0 0-6,0 0-118,0 0 0,0 0 0,0 0 0,-5 8 0,5-8 0,-5 16 0,0-6 0,3-1 0,-4 4 0,2 1 0,-1 0 0,0 0 0,1 1 0,-2 0 0,0-1 0,1 2 0,-1 0 0,1-2 0,-2-1 0,2 2 0,-2-1 0,1-3 0,1 1 0,-2-2 0,4 1 0,-3-2 0,2-1 0,1 1 0,-3-2 0,6-7 0,-7 11 0,7-11 0,-5 12 0,5-12 0,0 0 0,-7 11 0,7-11 0,0 0 0,-5 8 0,5-8 0,0 0 0,0 0 0,0 0 0,0 0 0,0 0 0,0 0 0,9-6 0,-9 6 0,12-5 0,-12 5 0,12-7 0,-2 3 0,1 1 0,-2-1 0,1 1 0,3-1 0,-2 0 0,3 0 0,2 2 0,-1-1 0,-1 1 0,3 0 0,-4 1 0,2-2 0,-1 3 0,0-1 0,1 1 0,-1 0 0,0 0 0,-1 0 0,1 1 0,-1-1 0,0 1 0,-13-1 0,22 0 0,-22 0 0,20 2 0,-20-2 0,18 0 0,-18 0 0,17-2 0,-17 2 0,17-1 0,-17 1 0,14-1 0,-14 1 0,16-3 0,-16 3 0,13-4 0,-13 4 0,12-4 0,-12 4 0,12-4 0,-12 4 0,9-5 0,-9 5 0,8-4 0,-8 4 0,0 0 0,8-8 0,-8 8 0,0 0 0,5-10 0,-5 10 0,0 0 0,-1-13 0,1 13 0,-2-11 0,2 11 0,-7-9 0,1 1 0,6 8 0,-10-12 0,10 12 0,-11-15 0,4 10 0,7 5 0,-12-12 0,12 12 0,-11-7 0,11 7 0,-12-9 0,12 9 0,-9-6 0,9 6 0,-9-4 0,9 4 0,0 0 0,-15-4 0,15 4 0,0 0 0,-11 4 0,11-4 0,-7 10 0,7-10 0,-6 16 0,3-5 0,1 1 0,2 1 0,-2 1 0,2 2 0,0 2 0,0-2 0,0 4 0,0-2 0,0 1 0,2 1 0,-1-1 0,2-1 0,-2 1 0,2-2 0,-1 2 0,0-2 0,0-3 0,0 3 0,1-2 0,-2-3 0,0 0 0,2 0 0,-2-2 0,-1-10 0,3 20 0,-3-20 0,2 16 0,-2-16 0,2 13 0,-2-13 0,0 12 0,0-12 0,-2 11 0,2-11 0,0 0 0,-3 12 0,3-12-96,-6 8-348,6-8-52,0 0-100,-10 7-101,10-7-116,-10 2-785,10-2-1252</inkml:trace>
  <inkml:trace contextRef="#ctx0" brushRef="#br1" timeOffset="46088.69">23007 14483 478,'-8'-5'995,"0"-3"-166,8 8-132,-13-11-9,13 11-51,-9-9-96,9 9-33,-8-9-119,8 9-11,0 0-83,0 0 3,0 0-49,0 0-15,0 0-44,14 4 0,-14-4-57,12 13 1,-3-5-52,0 1 11,-1 1-42,0 0 15,2 0-42,-3 0-12,1 1-12,0 1-29,-1-5-116,0 2-73,-2-2-66,0 0-68,-5-7-19,10 12-70,-10-12-60,8 7-25,-8-7-18,0 0-38,10 2-5,-10-2-1,0 0 94,12-8 108,-12 8 223,5-13 186,-5 13 108,5-16 83,-5 16 43,2-18 48,-2 18 49,2-15 9,-2 15 8,0-14-27,0 14 7,-3-12-25,3 12-39,-6-8-24,6 8-25,0 0-25,-14-2 28,14 2-82,-14 11 22,4-1-50,1 0-9,-3 6-66,-1-1-17,0 2-15,2 2-60,-2-1-101,2-1-148,-2 1-134,-2 4-195,-1-2-247,3-3-606,0 1-1086</inkml:trace>
  <inkml:trace contextRef="#ctx0" brushRef="#br1" timeOffset="47561.52">23229 11151 589,'5'-15'801,"-5"15"-104,5-14-81,-5 14-33,5-10-28,-5 10-38,4-9-66,-4 9-2,0 0-76,4-13 3,-4 13-82,0 0 1,0 0-59,0 0 19,0 0-46,0 0 18,0 0-22,0 0 6,1 13-36,-1-13-98,-4 19-77,3-5 0,-2 1 0,1 2 0,-2 0 0,-1-1 0,0 5 0,-1 0 0,0-3 0,0 2 0,-2-1 0,1-1 0,-1-1 0,2-1 0,-2-2 0,2 0 0,0 0 0,0-3 0,1-1 0,-1-2 0,2 2 0,4-10 0,-7 12 0,7-12 0,-5 11 0,5-11 0,-4 9 0,4-9 0,0 0 0,-5 7 0,5-7 0,0 0 0,0 0 0,0 0 0,0 0 0,0 0 0,0 0 0,10-6 0,-10 6 0,10-6 0,-10 6 0,13-5 0,-13 5 0,17-7 0,-7 3 0,2 0 0,-2 2 0,5-2 0,0 0 0,0 0 0,0 1 0,2 0 0,-1 0 0,1-1 0,1 2 0,-3 2 0,4 0 0,-1-3 0,3 1 0,-2 2 0,-1 0 0,-2 0 0,0 0 0,-1 0 0,-1 0 0,1 0 0,0 0 0,-2 0 0,0 0 0,-13 0 0,25 0 0,-25 0-47,18-2 24,-18 2-13,16-3 25,-16 3-26,14-3 40,-14 3-23,12-4 28,-12 4-27,9-8 8,-9 8 6,6-7-9,-6 7 12,4-9-4,-4 9-10,0 0 23,2-15-5,-2 15 12,-5-12 2,5 12 15,-4-12-14,4 12 16,-7-15 12,3 6-7,4 9-5,-9-14-33,9 14 0,-10-13 0,10 13 0,-12-11 0,12 11 0,-8-8 0,8 8 0,-8-10 0,8 10 0,-7-6 0,7 6 0,0 0 0,0 0 0,-10 4 0,10-4 0,-4 12 0,4-12 0,-1 21 0,-1-10 0,2 2 0,0 4 0,0 1 0,2 3 0,-2 3 0,1 1 0,-1-1 0,1 1 0,1 1 0,-1 0 0,0 0 0,1-1 0,0 0 0,-1 1 0,2-4 0,0 2 0,-2-4 0,1-1 0,1-2 0,0 0 0,0-2 0,-2-3 0,1 0 0,-1-1 0,-1-11 0,1 18 0,-1-18 0,3 14 0,-3-14 0,1 12 0,-1-12 0,0 0 0,0 12 0,0-12-36,0 0-710,-5 9-80,5-9-150,0 0-795,0 0-1464</inkml:trace>
  <inkml:trace contextRef="#ctx0" brushRef="#br2" timeOffset="54248.78">9868 11357 117,'0'0'508,"-2"-10"-73,2 10-79,-3-14-40,3 14 17,-3-12-13,3 12-37,-2-15 1,2 15 34,-3-14-1,1 5-12,2 9-20,-4-16 34,4 16-10,-4-17-4,4 17-30,-4-17 0,4 17 4,-3-13-3,3 13 34,-4-13-49,4 13 27,-3-10-43,3 10 22,-2-10-39,2 10 19,0 0-117,-4-11-130,4 11 0,0 0 0,0 0 0,-4-11 0,4 11 0,0 0 0,0 0 0,-8 6 0,8-6 0,-4 12 0,1-3 0,0 1 0,-1 3 0,-1 2 0,-1-1 0,1 3 0,-3 1 0,1 0 0,0 2 0,-1-2 0,-1 1 0,1 0 0,0-2 0,1 3 0,-2-5 0,3-1 0,1 1 0,-3-2 0,2-2 0,1 0 0,1-3 0,-1 1 0,1-1 0,4-8 0,-8 12 0,8-12 0,-5 10 0,5-10 0,0 0 0,-5 7 0,5-7 0,0 0 0,0 0 0,0 0 0,0 0 0,6-10 0,-6 10 0,9-7 0,-9 7 0,17-11 0,-7 5 0,4-1 0,-1 2 0,2-2 0,2 2 0,1-2 0,1 1 0,1 1 0,2-1 0,-4 1 0,3 3 0,-2-2 0,0 0 0,1 0 0,1 1 0,-3 0 0,1 1 0,-1 0 0,-2-1 0,-1 2 0,-2-2 0,0 3 0,0-3 0,-13 3 0,20-3 0,-20 3 0,16-2 0,-16 2 0,15-3 0,-15 3 0,12-4 0,-12 4 0,7-6 0,-7 6 0,5-7 0,-5 7 0,4-9 0,-4 9 0,0 0 0,-1-16 0,1 16 0,-4-13 0,0 4 0,0 1 0,-1-2 0,-1 1 0,0 0 0,-1 0 0,1 1 0,1 0 0,-2 1 0,0 0 0,7 7 0,-9-10 0,9 10 0,-9-5 0,9 5 0,0 0 0,-14 5 0,14-5 0,-7 16 0,5-5 0,-1 1 0,0 5 0,2 0 0,0 2 0,1 2 0,-1-1 0,1 4 0,-2 0 0,2 1 0,0-4 0,-1 2 0,1-2 0,0-2 0,0 1 0,0-1 0,0 1 0,-1-2 0,1 0 0,0-1 0,0-3 0,-2 1-156,1 0-382,-1-1-124,-2 3-172,1-3-247,2-2-478,-1 0-1201</inkml:trace>
  <inkml:trace contextRef="#ctx0" brushRef="#br2" timeOffset="54982.05">11237 11483 747,'0'0'691,"9"-3"-99,-9 3-42,0 0-53,0 0-87,0 0-12,0 0-56,0 0-23,0 0-38,0 0-19,0 0 31,12 0-38,-12 0 16,0 0-42,9 8 39,-9-8-39,13 9-30,-5-5-33,0 1-19,-1 0-22,3 1-13,1 0-20,-2 0-15,2 0-17,0-1-13,0 1-42,-2-2 35,1 1-42,0 0 31,0 0-47,-1-2-63,2 1-109,-11-4-46,16 5-59,-16-5-39,13 5-77,-13-5-65,0 0-25,18 1-51,-18-1-18,0 0-82,0 0-414,13-4-682</inkml:trace>
  <inkml:trace contextRef="#ctx0" brushRef="#br2" timeOffset="55135.71">11487 11519 490,'0'0'644,"-4"-12"-83,4 12 1,-6-10-24,6 10-102,-5-8-7,5 8-66,-8-4-5,8 4-23,0 0-30,-18 0-15,18 0-50,-14 8-17,5-3-66,-1 3-6,2 0-51,-4 1 3,1 3-45,1 0-5,0-1-91,1 0-89,-4 4-93,3-3-173,0 1-165,1-1-272,-1-1-512,2 1-945</inkml:trace>
  <inkml:trace contextRef="#ctx0" brushRef="#br2" timeOffset="56116.3">9356 14533 717,'-7'-4'926,"7"4"-144,0 0-114,-6-8-35,6 8-51,0 0-89,0 0-74,-5-9-69,5 9-25,0 0-98,0 0 4,0 0-48,0 0 23,0 0-60,0 0 19,18 6-63,-8 0 15,0 2-55,2-1 20,0-1-49,1 4-6,1-3-5,-1 1-4,0 3-2,1-3-2,-1 2-58,-1-2-67,0 1-72,0-2-33,-1-3-61,-2 2-16,0-1-59,-9-5-27,17 7-17,-17-7-7,11 2-14,-11-2-5,0 0-44,17-2 5,-17 2-49,6-7-316,-6 7-363</inkml:trace>
  <inkml:trace contextRef="#ctx0" brushRef="#br2" timeOffset="56269.95">9601 14565 922,'-1'-13'329,"-2"2"-10,1 2 0,2 9 37,-7-18-3,7 18 8,-7-14 12,7 14 1,-9-14-49,9 14 3,-10-8-44,10 8-7,-12-7-2,12 7 8,-15-1-26,15 1-21,-16 5-32,7-1-31,0 3-36,-1 1-25,-1 3-20,0 0-15,0 5-25,-3-2-95,4 2-123,-3 3-118,3-3-188,-3 5-202,0-3-965,3 0-1300</inkml:trace>
  <inkml:trace contextRef="#ctx0" brushRef="#br2" timeOffset="57758.65">24762 14682 31,'0'0'799,"-6"-10"-169,6 10-40,-6-10-35,6 10-63,-6-7-27,6 7-64,0 0-19,-5-10-63,5 10 1,0 0-36,0 0 17,0 0-32,0 0 6,7-7-10,-7 7-39,11 4-12,-11-4-23,16 5-47,-7 1-30,1-2-22,0 3-16,3 1-16,-1-1 1,-1 3-26,3-2-2,-3 2-22,1 0-45,-1-1-73,0-1-84,0 2-66,-5-3-68,1 1-79,-1-1-127,-1 0-86,-5-7-125,9 10-666,-9-10-1010</inkml:trace>
  <inkml:trace contextRef="#ctx0" brushRef="#br2" timeOffset="57905.63">24927 14717 656,'0'0'824,"-8"-14"-97,8 14-92,-10-8-52,10 8-80,-12-6-41,12 6-100,-13-2-26,13 2-74,-17 4-38,7 0-59,1 1-14,-4 2-50,0 1 1,1 3-78,0-3-106,-1 4-142,1 0-193,-1 0-224,0-2-867,3 2-1136</inkml:trace>
  <inkml:trace contextRef="#ctx0" brushRef="#br2" timeOffset="59547.7">25375 11318 616,'3'-10'509,"-3"10"-84,4-11-29,-4 11-12,4-13-54,-4 13-4,3-13-1,-3 13 10,3-14-5,-3 14-4,4-13-14,-4 13-3,4-13 5,-4 13-3,0-11-9,0 11-11,2-9 11,-2 9-45,0 0 16,2-11-57,-2 11 0,0 0-55,0 0 8,0 0-39,0 0 21,0 0-8,-8 9-111,3 0-32,0 1 0,0 2 0,-1 2 0,-1 0 0,-2 3 0,0-1 0,0 4 0,-2-3 0,0 0 0,2 0 0,-3-2 0,0 1 0,3-3 0,1-1 0,-2-1 0,1 1 0,2-2 0,-1 0 0,2-1 0,-1-2 0,7-7 0,-9 13 0,9-13 0,-7 10 0,7-10 0,-8 7 0,8-7 0,0 0 0,-5 6 0,5-6 0,0 0 0,0 0 0,0 0 0,0 0 0,0 0 0,0 0 0,0 0 0,0 0 0,0 0 0,11-5 0,-11 5 0,12-4 0,-12 4 0,15 0 0,-1-3 0,-14 3 0,22 0 0,-11-1 0,2 1 0,4 0 0,-4 0 0,3 1 0,-2-1 0,4 3 0,1-3 0,2 3 0,-2-1 0,0 2 0,3-1 0,-1 0 0,-1-1 0,2 0 0,-1 1 0,-3-2 0,4 2 0,-6-3 0,1 0 0,-2 3 0,0-3 0,-15 0 0,25-3 0,-25 3 0,20-2 0,-20 2 0,13-3 0,-13 3 0,11-5 0,-11 5 0,8-7 0,-8 7 0,4-8 0,-4 8 0,0 0 0,0-14 0,0 14 0,-4-13 0,4 13 0,-4-13 0,4 13 0,-6-17 0,1 7 0,1 1 0,-2 0 0,1 1 0,1 0 0,-4-1 0,4 2 0,-2-1 0,6 8 0,-9-11 0,9 11 0,-10-10 0,10 10 0,-4-8 0,4 8 0,-8-7 0,8 7 0,0 0 0,0 0 0,-9 3 0,9-3 0,-4 11 0,4-11 0,-1 19 0,1-7 0,0 1 0,0 4 0,1 1 0,1 3 0,0 0 0,0 4 0,0-3 0,2 2 0,-3-1 0,3 0 0,0 1 0,-2-3 0,0-1 0,1-1 0,0-4 0,-1 2 0,0 0 0,1-2 0,-1-2 0,-1-3 0,2 1 0,-3-11 0,2 17 0,-2-17 0,2 14 0,-2-14 0,2 12 0,-2-12 0,0 0 0,0 15-177,0-15-382,0 0-116,-6 9-149,6-9-163,-9 5-587,9-5-1220</inkml:trace>
  <inkml:trace contextRef="#ctx0" brushRef="#br3" timeOffset="72714.23">5774 12483 78,'0'0'761,"0"0"-175,0 0-71,0 0-34,0 0-39,0 0-32,-9 4-29,9-4-53,0 0-10,0 0-48,0 0 6,0 0-31,0 0 7,0 0-44,0 0 18,0 0-36,0 0 4,0 0-19,-3-12-21,3 12-4,0 0-8,2-10 0,-2 10 15,5-11-50,-5 11 15,8-11-36,-3 2 38,1 1-43,0 1 25,2 0-27,2-1 36,2-1-36,-1 2 28,2-1-41,-1 0-28,3 2-38,-4-2 0,2 1 0,-1 3 0,-1 0 0,0 0 0,0 2 0,1 2 0,-12 0 0,21 0 0,-21 0 0,19 8 0,-11-3 0,-2 1 0,1 4 0,-3-1 0,-2 1 0,0 3 0,-4 1 0,1 2 0,-2-1 0,0 2 0,-3-2 0,1 1 0,0-1 0,-2 1 0,0-1 0,2-1 0,-1-1 0,-1 1 0,1-3 0,1-1 0,0-1 0,1-1 0,4-8 0,-7 13 0,7-13 0,-5 10 0,5-10 0,0 0 0,-6 8 0,6-8 0,0 0 0,0 0 0,0 0 0,0 0 0,4-8 0,-4 8 0,9-7 0,-9 7 0,10-10 0,-10 10 0,15-9 0,-15 9 0,17-8 0,-17 8 0,20-4 0,-20 4 0,22-2 0,-22 2 0,19 0 0,-19 0 0,22 4 0,-12-2 0,2 3 0,-3 0 0,-2 1 0,0 0 0,1 1 0,-2 0 0,-1 2 0,-1-1 0,-2 2 0,-2-10 0,2 20 0,-4-10 0,1 1 0,-2 1 0,0-2 0,-3 2 0,1 0 0,-2 1 0,-1-1 0,0-1 0,-1 2 0,-2-3 0,1 1 0,-2-1 0,-1 0 0,0 0 0,-2 0 0,-1 1 0,-2-4 0,0 3 0,0-4 0,-1 0 0,0 0 0,-1-4 0,0 1 0,1-2 0,-3-1 0,0-2 0,-3-2 0,2-2 0,-1-1 0,-3-2 0,4-1 0,-3 0 0,6 0 0,-1-1 0,2 3 0,1-2 0,3 1 0,2 1 0,-1 0 0,3 2 0,-1-2 0,2 1 0,2 3-334,8 4-424,-13-9-192,13 9-988,-11-8-1672</inkml:trace>
  <inkml:trace contextRef="#ctx0" brushRef="#br3" timeOffset="74403.31">5930 2127 68,'0'0'650,"0"-13"-117,0 13-78,-1-12-20,1 12-40,-5-13-39,5 13-25,-7-9-43,7 9-16,-11-13-11,11 13-1,-14-11-18,5 6-12,-1 0-11,1 3-3,-3-4-33,1 4-10,-1-2-10,0 3 2,-2-1-6,3 1-23,-4 0 5,0 1 8,-1 1-22,-1-1 0,-1 3-8,2-2-13,-3 3-16,-2-1-16,3 3 11,-3-2-25,-2 2 3,2 2-17,-2-1 5,1 0-1,1 3-3,-1-1-6,0 1-5,1 2-6,-4 0-2,6 0-2,-4 2 20,1 0-34,2 2 3,-1 1 0,2 1-7,1 0 2,1 3 7,1 1-2,-2 1-6,4-1 0,0 2 0,1 0-8,1 0 8,3-2-3,1-1-11,-1 1 10,3-2-7,1 2 7,1-1 0,1 2-5,1 0-4,-1 1 20,2 0-13,1 1-3,0 0 4,1 1-1,0 0 2,2 0-5,-1 1 2,2-3 5,1 6 9,2-1-7,0 0 6,2 0-9,-1 0 7,3-3 0,2 2-6,0-3 3,2 0 0,0-1 11,2 0 4,2-2-4,0 0-4,0-2-1,2-1-5,0-2-2,0-1-2,2 0 8,1-1-8,-1-2-4,2-1 2,-3-2 3,1-3 5,-1 0-10,1 1-3,-1-1 0,0-3 0,1 0 0,-2 0 0,0-2 0,0 0 0,1-1 0,-2-1 0,1-1 0,-1-1 0,2 2 0,-2-4 0,3 1 0,0-3 0,0 1 0,-1-4 0,0 2 0,0-2 0,0 0 0,-1 0 0,-1-2 0,2-1 0,-4 3 0,2-4 0,-2 3 0,0-3 0,0 1 0,-1-1 0,0 0 0,-2-1 0,1-3 0,-2 2 0,1 0 0,-2-3 0,2-3 0,-2 0 0,3-1 0,-5-2 0,1 1 0,0 0 0,0-3 0,-1 1 0,-2-2 0,-1 4 0,-1 1 0,0-2 0,-3-1 0,1 2 0,-2-4 0,-1 2 0,-2-1 0,0 0 0,-2-1 0,-1 2 0,-1 0 0,-2-4 0,-3 1 0,1 2 0,-1-1 0,-1 2 0,0 2 0,-2-2 0,0 3 0,0 3 0,-2-4 0,0 3 0,-3 0 0,2 0 0,-3 2 0,0-1 0,-1 4 0,-1-2 0,-1 2 0,-2 0 0,-1 2 0,0 0 0,-1 1 0,0 0 0,-2 3 0,-3-1 0,5 5 0,-2-2 0,2 2 0,-2 1 0,0 0 0,1 3 0,2 1 0,-4 0 0,1 4 0,0-2 0,1 3 0,-1 0-108,-3 2-391,2 1-50,2 1-51,0 3-113,0 1-181,2 0-637,1 0-1165</inkml:trace>
  <inkml:trace contextRef="#ctx0" brushRef="#br3" timeOffset="75791.37">21609 2457 10,'9'-12'626,"-9"12"-116,7-10-42,-7 10-26,8-14-29,-8 14-40,5-16-29,-5 16-18,3-17 14,-3 17-34,0-16-8,0 16-34,-4-19-25,4 19-11,-7-19-19,0 12-25,0-3 6,0 2-20,-2-1-11,-3 1-8,1-1 10,-2 2 7,-1-1-36,-3 1 4,2 2-29,-3-1 5,0 0-20,-1 1-8,-4 1-9,2 2-13,-3-1-15,-1 0 0,2 3 0,-2 0-7,0 0-1,-2 3-6,0-1-4,-1 0-2,1 3-8,2 0 1,-6 2-2,2 1 0,-1 2 7,1 2 1,1 1 2,0 0 8,-3 6-6,2 1-1,3 0-2,-1 3-2,3-1-7,2-1 4,3 2-6,-2-1 2,4-1 5,0 3-6,0 0 13,3 1-7,0-1 1,3 1-13,0 1-11,3 1 0,3-3 0,1 0 0,1 0 0,3 0 0,1 3 0,2 0 0,1 4 0,2-3 0,2 2 0,1 1 0,1-3 0,3 1 0,2 3 0,-1-5 0,4 2 0,2 0 0,-3-4 0,2-3 0,4 2 0,-2-2 0,1-2 0,0-2 0,1 0 0,1-2 0,1-1 0,-1 0 0,3-4 0,-1 1 0,0-2 0,0 0 0,-2-5 0,3 1 0,0-2 0,1-1 0,0-2 0,2 1 0,-2-4 0,1 0 0,0-3 0,0 1 0,1 0 0,1-5 0,0 3 0,-3-3 0,0 0 0,0 0 0,-2-2 0,0-3 0,0 2 0,-1-2 0,0-1 0,0 1 0,-2-6 0,7 1 0,-2-4 0,-1-1 0,2-2 0,-1 0 0,0-1 0,-1-3 0,0 1 0,-2-2 0,-1-1 0,-1-1 0,-2 4 0,-3-4 0,0 0 0,0 0 0,-7 5 0,0-1 0,-5-1 0,2-1 0,-6 1 0,-1 3 0,-1-2 0,-3-2 0,-3-2 0,-2 3 0,-4-5 0,-4 2 0,-1-1 0,-5 4 0,-2 0 0,-3 3 0,1 1 0,-3 4 0,-3 0 0,-1 3 0,0 2 0,3 5 0,0-1 0,-1 4 0,0 2 0,1 1 0,2 1 0,2 3-232,-1-1-306,3 3-104,-3 4-191,0-2-1042,2 3-1595</inkml:trace>
  <inkml:trace contextRef="#ctx0" brushRef="#br3" timeOffset="77410.72">21214 12523 154,'-13'-10'712,"13"10"-123,-8-9-56,8 9-31,-7-8-40,7 8-48,-7-7-12,7 7-38,-5-6 0,5 6-45,0 0 8,-6-8-16,6 8-19,0 0-18,-3-10-20,3 10 15,0 0-59,4-12 24,-4 12-40,10-10 13,-10 10-30,16-11 16,-6 7-30,3-1 27,1-2-109,2 3-81,1-1 0,1 2 0,1-1 0,-1 1 0,2 3 0,1-2 0,-2 2 0,1 2 0,1-1 0,-2 3 0,0 1 0,-2 0 0,1 2 0,-3 0 0,0 3 0,-1 0 0,-3 2 0,-1 0 0,0 0 0,-2 1 0,-3 0 0,-1 1 0,-1 1 0,-1 0 0,-4 2 0,0-2 0,-2 2 0,-4 3 0,-3-2 0,-1 2 0,-2 1 0,-2-1 0,-1 1 0,-1-2 0,0-1 0,0-1 0,2-1 0,-1-2 0,1-1 0,-1 2 0,3-4 0,0 1 0,0-2 0,2 0 0,0 0 0,0-2 0,2 1 0,0-3 0,1 0 0,1 0 0,0 0 0,8-6 0,-12 10 0,12-10 0,-11 6 0,11-6 0,-7 8 0,7-8 0,0 0 0,0 0 0,0 0 0,6 9 0,-6-9 0,15 0 0,-1-1 0,3-2 0,2 2 0,2 0 0,4-3 0,2 1 0,2-1 0,0 0 0,0 2 0,4-3 0,-5 1 0,2 1 0,-2-1 0,0 0 0,-1-1 0,-2 3 0,0-3 0,-1 3 0,-4-1 0,2 1 0,-4 0 0,0 0 0,-2 1 0,-2-1 0,-1 1 0,1 0 0,-2-1 0,-12 2 0,21-1 0,-21 1 0,17-2 0,-17 2 0,15-1 0,-15 1 0,12-1 0,-12 1 0,0 0 0,15-1 0,-15 1 0,0 0 0,12-2 0,-12 2 0,0 0 0,0 0 0,0 0 0,11 0 0,-11 0 0,0 0 0,0 0 0,0 0 0,0 0 0,0 0 0,0 0 0,0 0 0,0 0 0,0 0 0,-12 0 0,12 0 0,0 0-672,-16-1-240,16 1-239,-13-2-574,13 2-1405</inkml:trace>
  <inkml:trace contextRef="#ctx0" brushRef="#br4" timeOffset="83828.08">9757 12356 447,'0'0'852,"0"0"-191,0 0-85,0 0-51,0 0-44,10-2-42,-10 2-39,0 0-44,0 0-33,8-8-19,-8 8-3,0 0-60,4-9 39,-4 9-65,0 0 31,4-8-64,-4 8 19,0 0-56,0 0 18,-2-12-56,2 12 26,0 0-32,-4-7 20,4 7-54,-6-9 22,6 9-8,-9-7-3,9 7-2,-11-7-76,11 7 0,-11-7 0,11 7 0,-10-7 0,10 7 0,-10-4 0,10 4 0,0 0 0,-12-5 0,12 5 0,0 0 0,-11-5 0,11 5 0,0 0 0,-8-5 0,8 5 0,0 0 0,0 0 0,0 0 0,0 0 0,0 0 0,0 0 0,18 0 0,-18 0 0,19 2 0,-5-1 0,-1-1 0,6 2 0,0-2 0,2 1 0,2-1 0,0 0 0,4 0 0,1-1 0,-1-1 0,1 1 0,-1 0 0,-2-2 0,2 2 0,-1-2 0,-1 2 0,-4-2 0,-1 1 0,0-1 0,-3 1 0,1 0 0,-3-3 0,-2 3 0,-1 0 0,-2-2 0,1 3 0,-2-4 0,-1 0 0,-8 5 0,14-7 0,-14 7 0,8-9 0,-8 9 0,5-8 0,-5 8 0,0 0 0,0 0 0,-3-12 0,3 12 0,0 0 0,-9-5 0,9 5 0,0 0 0,-15 2 0,15-2 0,-10 10 0,3-5 0,1 4 0,-3 1 0,1 5 0,1-1 0,-1 2 0,-2 4 0,2 0 0,0 1 0,-2 4 0,3 2 0,-1 1 0,1-1 0,0 0 0,1 2 0,-1 0 0,1-6 0,0 2 0,2 4 0,-2 1 0,4-4 0,-1-2 0,1-1 0,-1 0 0,2-2 0,0-3 0,1 2 0,-2-3 0,2 1 0,-2-3 0,0 2 0,1-5 0,-1 0 0,-2 0 0,3 0 0,-2-2-249,0-1-108,1 1-53,2-10-19,-5 15-126,5-15-23,-7 9-53,7-9-117,0 0-596,-10 5-945</inkml:trace>
  <inkml:trace contextRef="#ctx0" brushRef="#br4" timeOffset="84160.16">9935 12608 209,'0'0'780,"0"0"-184,-13-3-72,13 3-73,0 0-34,0 0-16,0 0-32,0 0-27,0 0-43,0 0-16,11 0-27,-11 0-17,17 0-19,-17 0-19,24-1-12,-10 0-25,5-1-25,-1 0-23,3-1-22,0 1-9,0 1-11,3-3-21,1-1 5,-1 3-12,-4-1-7,1 0-7,-2 0-6,-1 1-4,0-3-5,-3 3-2,0 2-4,-3-3-2,1 1-2,-2-1 1,-11 3-7,19-4-26,-19 4-43,16-2-47,-16 2-72,12-3-64,-12 3-104,11-5-109,-11 5-111,0 0-187,7-5-498,-7 5-869</inkml:trace>
  <inkml:trace contextRef="#ctx0" brushRef="#br4" timeOffset="85216.4">9361 14841 399,'0'0'812,"0"0"-148,0 0-40,0 0-70,0 0-18,0 0-55,0 0-32,11 2-68,-11-2-23,12 2-65,-12-2-25,15 5-50,-6-1-29,1 0-41,0 1-23,0-1-30,0 1-13,0 1-26,0 0 2,-1 0-24,-1 0-2,2-1-13,-10-5 0,14 12-71,-7-7-33,0 2-88,-7-7-43,10 11-78,-10-11-83,8 7-66,-8-7-41,0 0-81,9 9-93,-9-9-452,0 0-726</inkml:trace>
  <inkml:trace contextRef="#ctx0" brushRef="#br4" timeOffset="85347.95">9554 14909 163,'-2'-13'804,"2"13"-125,-2-10-59,2 10-68,-6-9-52,6 9-69,-7-7-24,7 7-60,0 0-28,-14 0-57,14 0-21,-15 8-56,7-2-14,-1 1-55,-2 2-5,2-1-48,0 2-49,-1 0-105,1-2-118,0 1-160,-1 3-154,1-4-216,1 0-543,1-1-889</inkml:trace>
  <inkml:trace contextRef="#ctx0" brushRef="#br4" timeOffset="86335.24">11178 12334 248,'0'0'880,"-10"-2"-136,10 2-62,0 0-73,-11-5-36,11 5-42,0 0-84,0 0-13,-10-5-106,10 5 10,0 0-66,0 0 41,0 0-37,0 0-21,0 0-12,14 6-27,-14-6-66,14 7 8,-5-3-53,2 2 8,0 0-50,2 1 17,-3 1-45,2-1 24,2 0-43,-3 2 7,2-1-75,-2 0-40,0-1-111,0 0-53,-2 0-78,0-2-46,1 0-89,-10-5-71,13 10-53,-13-10-56,13 4-141,-13-4-418,0 0-816</inkml:trace>
  <inkml:trace contextRef="#ctx0" brushRef="#br4" timeOffset="86498">11380 12318 700,'-5'-8'753,"0"-2"-49,5 10-74,-9-10-91,9 10-36,-8-9-68,8 9-71,-9-3-30,9 3-39,-13 4-18,6 3-59,0 0-8,-1 1-65,-2 4-2,3 0-60,-2 1 10,0 0-46,-1 4-39,1-3-106,-1 3-93,-1 0-140,2 0-163,-2-2-146,1 4-859,-1-4-1128</inkml:trace>
  <inkml:trace contextRef="#ctx0" brushRef="#br4" timeOffset="89126.83">25526 12364 704,'0'0'718,"7"-5"-78,-7 5-47,0 0-61,0 0-45,0 0-32,0 0-50,0 0-36,0 0-25,0 0-30,0 0 12,0 0-77,0 0 10,0 0-78,0 0 30,0 0-44,0 0 21,0 0-29,0 0 37,0 0-43,4 12 19,-4-12-47,-2 14 18,2-14-42,-3 17-101,1-7 0,-2 2 0,1 1 0,-3 1 0,1 1 0,-2 1 0,-1 1 0,-1 0 0,-1 2 0,0-2 0,1 0 0,-3 0 0,3 0 0,-1 0 0,0-3 0,1 1 0,2-4 0,-3 1 0,4-1 0,-2-1 0,3-2 0,0 0 0,1-2 0,4-6 0,-10 11 0,10-11 0,-4 10 0,4-10 0,0 0 0,-6 10 0,6-10 0,0 0 0,0 0 0,0 0 0,10 4 0,-10-4 0,13-1 0,-13 1 0,15-3 0,-2 0 0,-2 1 0,1 0 0,2-1 0,0 1 0,1 1 0,2 0 0,-2 1 0,2-1 0,3 2 0,-3-1 0,2 1 0,-1 0 0,-1 1-111,0-1 31,1 1-30,-4-1 40,1-1 8,-2 1-29,3 1 15,-16-2 6,23 0 15,-23 0 16,20 0 7,-20 0 7,15 0 4,-15 0-6,12-2 15,-12 2 5,0 0-23,11-5 5,-11 5 3,0 0 7,0 0-1,2-10 0,-2 10 2,-4-9 7,4 9-3,-7-8 3,7 8 7,-12-12 1,12 12-4,-12-12 1,7 5 9,-3 1 9,2-2 15,-1 2 33,1-1 51,-1-1-24,7 8 33,-12-10-33,12 10 1,-6-8-8,6 8-10,-8-9-13,8 9-13,0 0-6,0 0-2,0 0 10,-10 2-26,10-2-24,0 15 0,0-15 0,1 22 0,-1-6 0,2 0 0,0 1 0,-2 1 0,2-1 0,-1-1 0,1 4 0,-1-2 0,2 0 0,-3 1 0,2-2 0,-2 1 0,0 1-330,-2 0-190,2 0-87,0 8-9,0-1-191,0 0-872,0 1-1352</inkml:trace>
  <inkml:trace contextRef="#ctx0" brushRef="#br4" timeOffset="90107.12">25977 14690 134,'0'0'833,"0"0"-153,0 0-37,-6-8-84,6 8-30,0 0-56,0 0-16,0 0-73,-5-8-15,5 8-54,0 0-5,0 0-33,0 0-11,0 0 1,7-8-6,-7 8-42,0 0-21,13 2-27,-13-2-23,16 6-30,-7-4-10,0 1-24,-2 2-24,4 1-13,-2-1-10,0 0-9,1 0 0,0 1-15,-3 0-35,2-3-39,-9-3-51,16 9-67,-16-9-32,11 5-62,-11-5-46,12 7-41,-12-7-91,0 0-89,0 0-64,0 0-78,13-1-651,-13 1-935</inkml:trace>
  <inkml:trace contextRef="#ctx0" brushRef="#br4" timeOffset="90260.81">26133 14645 717,'-5'-12'818,"5"12"-91,-6-9-85,6 9-76,-8-6-39,8 6-84,0 0-43,-11-2-61,11 2-26,-11 5-69,4 1-29,0 1-63,-1 1-11,1 2-43,-4-1-14,2 1-119,0 1-88,-1-2-140,-1 3-175,1 0-164,-2 1-971,3-2-1218</inkml:trace>
  <inkml:trace contextRef="#ctx0" brushRef="#br0" timeOffset="100260.44">27670 11405 638,'4'-9'925,"-1"-1"-146,-3 10-101,2-14-6,-2 14-40,2-12-48,-2 12-50,2-12-55,-2 12-54,0 0-61,2-11-41,-2 11-45,0 0-38,0 0-23,0 0 13,0 0-37,0 0-193,7 7 0,-7-7 0,9 17 0,-5-5 0,1 5 0,1-3 0,1 4 0,-1 2 0,2 2 0,-2-1 0,1 3 0,2-2 0,-1 5 0,-2-5 0,1 2 0,-1-2 0,2-1 0,-4 0 0,3-2 0,-3-2 0,0-2 0,-1 0 0,1-1 0,-1-3 0,-1 1 0,-2-12 0,5 18 0,-5-18 0,3 15 0,-3-15 0,1 11 0,-1-11 0,0 11 0,0-11 0,0 0 0,2 11 0,-2-11 0,0 0-231,0 0-509,-3 11-122,3-11-170,0 0-652,-11 7-1357</inkml:trace>
  <inkml:trace contextRef="#ctx0" brushRef="#br0" timeOffset="100793.08">27782 12496 167,'-7'-11'954,"7"11"-176,-2-10-82,2 10-53,-3-12-50,3 12-18,-4-12-73,4 12-33,-4-10-31,4 10-30,-5-10-44,5 10-47,-4-8-39,4 8-53,0 0-41,0 0-26,0 0 3,0 0 23,-11 5-87,8 4-97,-1 4 0,2 3 0,-3 2 0,0 3 0,3 4 0,-2 1 0,1-1 0,-1 6 0,0 0 0,3 2 0,-2-2 0,-1-5 0,2 2 0,2-2 0,-2 0 0,2-2 0,-2-2 0,2-2 0,0-3 0,0 2 0,0-5 0,0-1 0,2-1 0,-2-12 0,0 22 0,0-22 0,0 16 0,0-16 0,0 13 0,0-13 0,2 10 0,-2-10 0,0 0 0,0 0 0,-2 14 0,2-14-594,0 0-242,0 0-149,-6 5-838,6-5-1529</inkml:trace>
  <inkml:trace contextRef="#ctx0" brushRef="#br0" timeOffset="102065.13">27591 13951 316,'0'0'650,"0"0"-95,-2-12-46,2 12-39,2-12-1,-2 12-52,0-12-29,0 12-24,8-18-39,-5 10-18,5-1-36,-2-3-14,2 3-48,1-3 11,3 2-42,-1 1 14,3 1-35,-1-1-5,7 1-4,-4 1-1,0 2-26,-1 2-7,4-1-20,-4 1-15,-1 1-16,1 2-8,-1 0-5,-3 3-3,3 3-7,-5-3-1,0 4-1,-5 2-5,2-1-3,-5 2-11,-1-10 17,-5 25-21,1-10 6,-5 0 15,-2 2-23,-3 0-10,1-1 6,-5 3-11,-1-2-4,4-2 9,-2-1 0,2-1-13,-1 0-7,5-2-18,-1-4 17,2 1-2,1 0-7,3-2-3,6-6 7,-13 8 0,13-8 3,-8 6-1,8-6 4,0 0 7,0 0-1,0 0 4,0 0-2,14-4 23,-14 4-26,13-7 1,-13 7 0,22-5 10,-11 5-6,2-3 3,1 2-3,-1 1 5,1 1-1,0 2 4,0-1 1,-1 1 18,1 4-23,-1-2 5,1 1 11,-5 2 10,1-2 12,-5 1 1,4 1 10,-9-8-16,5 16 5,-5-16-9,0 15 1,0-15-9,-5 16 3,-4-8-11,3-1 5,-3 0-1,-5 2-8,1-3-5,-1 1 5,-1 0-48,-4-2-44,4-1-31,-3 0-51,2-1-46,-2-1-51,2 0-57,1-2-69,1 2-129,0-2-128,-1 2-912,1-2-1202</inkml:trace>
  <inkml:trace contextRef="#ctx0" brushRef="#br0" timeOffset="102860.86">27572 15745 4,'0'0'820,"0"0"-166,-6-8-78,6 8-65,0 0-45,-8-10-25,8 10-66,0 0-27,-11-9-49,11 9-35,0 0-39,-12-3-9,12 3-23,0 0-8,-13 3-27,13-3-9,-10 7-4,10-7-2,-9 12-15,5-4-15,2 0 13,-1 3 0,2 0-9,-2 1-12,3 0-16,0 1-7,0 1-6,0 0-23,3 0 10,1 1-27,-2-1 0,2 0-5,3 1-1,2-2-3,0-1 2,2 1-3,3-1 9,-1-3-3,3 1 3,2-1-1,0-1 14,1-1 9,2 0 3,-4 0 5,0-3-10,1 2-9,-3-1-7,2-1-9,-2 2 19,1 1-5,-1 0-3,2-1 4,-5 0-34,2 1-11,-2 1 0,-1-1 0,-2-1 0,0 0 0,-3-1 0,2 2 0,-8-7 0,8 12 0,-8-12 0,3 11 0,-3-11 0,-3 13 0,3-13 0,-10 14 0,0-6 0,-1-2 0,-3 2 0,-1-1 0,0 0 0,-6 0 0,2-1 0,-3-1 0,0 1 0,1-2 0,-1-1 0,2-1 0,-1 0 0,1 1 0,2-6 0,-4 3-228,6-5-151,-1 0-61,0-3-118,2-3-133,3 1-155,1-6-752,3 3-1252</inkml:trace>
  <inkml:trace contextRef="#ctx0" brushRef="#br0" timeOffset="103168.18">27624 15782 811,'-2'-9'785,"2"9"-81,0 0-73,13-8-61,-3 6-54,1-3-70,3 3-58,4-3-43,0 1-26,4-2 2,2 0-36,-1 0-25,4 3-30,-2-3-34,0 1-16,-3-1-22,3 4-20,-2-3-20,-1 0-14,-2 1-28,-2 2-14,0-2-11,-1 3-9,-3-2-9,0 0-5,-3 1-1,2 0-6,-3 0-2,-10 2-3,18-4 1,-18 4-4,13-1 2,-13 1-10,11-3 22,-11 3-18,11-4-7,-11 4-21,0 0-63,9-4-67,-9 4-59,0 0-55,0 0-79,0 0-55,0-11-115,0 11-94,0 0-45,-11-10-852,11 10-1132</inkml:trace>
  <inkml:trace contextRef="#ctx0" brushRef="#br5" timeOffset="123258.43">5086 14682 426,'0'0'547,"-3"-13"-54,3 13-36,-4-14-24,4 14-15,-4-15-4,4 15-21,-4-14-4,4 14-35,-4-16 3,4 16-31,-4-14 13,4 14-10,-2-12-22,2 12-20,-4-9-29,4 9-36,0 0-23,0 0-2,-1-10 12,1 10-1,0 0-3,9 10-8,-9-10-2,11 12-163,-3-2-32,3 1 0,0-1 0,1 5 0,1-3 0,0 2 0,2 1 0,-2-3 0,0-1 0,1 0 0,1 1 0,-3 0 0,0-3 0,-1 0 0,-1-2-153,3 0-256,-6-1-67,3-3-57,-10-3-87,13 6-59,-13-6-28,0 0-131,0 0-350,15-1-799</inkml:trace>
  <inkml:trace contextRef="#ctx0" brushRef="#br5" timeOffset="123405.58">5292 14638 753,'-3'-11'751,"-3"2"-49,6 9-73,-7-16-84,7 16-18,-8-11-64,8 11-53,-13-4-64,13 4 0,-14 2-45,4 4-32,1 0-47,-1 3-45,-2 2-34,1 4-24,-3 1-25,2 0-12,1 2-31,-1 0-114,1 0-128,-1 1-121,1-1-201,0 1-221,-1-2-886,2 4-1276</inkml:trace>
  <inkml:trace contextRef="#ctx0" brushRef="#br5" timeOffset="124862.44">11531 13307 294,'0'0'704,"-9"-6"-120,9 6-73,0 0-41,-9-4-48,9 4-25,0 0-32,-10-4 23,10 4-48,0 0 7,-12-1-42,12 1 8,0 0-26,-13-2-2,13 2 9,0 0-39,0 0 18,-11 2-51,11-2-11,0 0 8,0 0-3,0 0 11,-9 6 13,9-6-218,0 0-22,7 11 0,-7-11 0,9 12 0,0-5 0,0 1 0,2 2 0,0 1 0,3 0 0,0 3 0,4 0 0,-3-1 0,1 1 0,5 1 0,-6-2 0,1-2 0,-1 3 0,2-2 0,-2-1 0,-1-2 0,-1 0 0,0-1 0,-1-1 0,-1 0 0,-3-2 0,2 0 0,-1-3 0,-9-2-217,10 8-352,-10-8-73,0 0-42,13 4-41,-13-4-28,0 0-97,0 0-330,0 0-790</inkml:trace>
  <inkml:trace contextRef="#ctx0" brushRef="#br5" timeOffset="125047.37">11771 13387 124,'-4'-15'816,"-1"5"-139,5 10-44,-5-18-69,5 18-41,-8-15-73,8 15 1,-10-10-77,10 10-24,-14-7-6,14 7-28,-16 0-21,16 0-30,-19 9-25,6-2-31,1 2-20,-3 3-7,-1 2-57,1 2 9,-2 2-60,0 1 10,1 2-41,1 1-3,-2-2-126,4 0-70,-5-1-131,3 2-101,2-4-181,-1 0-153,0 0-232,3-2-426,-1-5-979</inkml:trace>
  <inkml:trace contextRef="#ctx0" brushRef="#br5" timeOffset="126566.94">5912 13505 630,'0'0'608,"0"0"-77,-4-14-41,4 14-45,-2-9-12,2 9-29,-4-9-14,4 9-41,0 0-17,-4-14-33,4 14 7,0 0-20,-3-12 8,3 12-10,-3-8 0,3 8-18,0 0-7,-6-11-16,6 11-10,0 0-7,-7-7-5,7 7-7,0 0-50,-15-5-164,15 5 0,-13 0 0,13 0 0,-18 5 0,8-4 0,-2 3 0,2 3 0,-2-2 0,0 2 0,0 2 0,0-1 0,0 3 0,2-1 0,-4 3 0,3 2 0,0-1 0,-1 0 0,2 2 0,1 0 0,-1 1 0,2 1 0,0 0 0,0-1 0,3 2 0,-2 0 0,3 2 0,0-3 0,1-1 0,1 3 0,1-1 0,0 0 0,1 1 0,0-1 0,2 0 0,0 1 0,0-3 0,1 3 0,1-2 0,-1-3 0,3 3 0,1-2 0,-1-2 0,1 2 0,1-3 0,-1 2 0,3-4 0,-1 1 0,2-3 0,0 2 0,2-4 0,0 1 0,1-2 0,1-2 0,1 0 0,0-1 0,-1-3 0,2 0 0,0 0 0,2-1 0,0-2 0,-1-1 0,0 0 0,0-1 0,-1 2 0,0-4 0,1 2 0,-1-2 0,-3 0 0,1 1 0,-2-2 0,1 2 0,-1-2 0,-2 0 0,1 0 0,-3 0 0,1 0 0,-1 0 0,-2-2 0,-1 1 0,-1-1 0,-1 0 0,-2-1 0,1 1 0,-2 0 0,-1 10 0,-1-22 0,1 22 0,-4-19 0,-1 7 0,0 5 0,-3-3 0,0 2 0,-1 1 0,-1 2 0,-1 0 0,-1 3 0,0 0 0,-3 2 0,1 0 0,-4 4 0,2 0 0,-5 2 0,0 1 0,1 1 0,-1 3 0,-1-1 0,2 1 0,0 0 0,0 1 0,-3 3 0,6 0 0,1-1 0,0 0 0,2 1 0,1-1 0,4-2-359,-2 4-554,2-1-225,3-3-686,2-1-1532</inkml:trace>
  <inkml:trace contextRef="#ctx0" brushRef="#br5" timeOffset="128719.67">20717 14638 208,'0'0'970,"-14"-5"-168,14 5-63,-12-7-75,12 7-24,-10-5-82,10 5-58,-8-5-55,8 5-76,0 0-61,0 0-40,0 0-2,0 0 10,0 0-8,0 0-29,7 10-21,1-3-21,1-1-30,2 2-78,0 1-89,1-1 0,1 3 0,-1-2 0,1 2 0,0-2 0,0-1 0,-3 2 0,3-2 0,-2-1-154,2 0-175,-4-1-48,-1-2-44,1 0-50,-9-4-71,15 5-25,-15-5-21,0 0-12,18-1-79,-18 1-402,0 0-700</inkml:trace>
  <inkml:trace contextRef="#ctx0" brushRef="#br5" timeOffset="128857.73">20907 14667 966,'-4'-11'598,"-1"0"-36,1 3-12,1-1-5,-1 1-61,0 0-6,-1 0-80,5 8-38,-10-10-34,10 10-42,-12-5-23,12 5-24,-16 3-36,6 2-28,-1 2-34,-3 5-36,0 0-13,-3 5-27,2 0-5,-3 3-109,1-1-117,1 0-177,-1 2-219,1 0-225,-1-3-782,0 2-1216</inkml:trace>
  <inkml:trace contextRef="#ctx0" brushRef="#br5" timeOffset="129960.67">21269 13537 157,'0'0'797,"0"0"-132,-12 4-27,12-4-48,0 0-64,0 0-23,0 0-62,0 0-32,0 0-34,0 0 15,0 0-28,0 0-10,9-7 14,-9 7-70,17-7-8,-7 2-14,1 1 1,4-1-7,1 2-49,0 0-219,3-1 0,1 1 0,-1 2 0,3 0 0,-2 1 0,0 1 0,0 0 0,-1 2 0,-2 1 0,1 0 0,-3 2 0,2-1 0,-5 3 0,1 1 0,-4 2 0,0-1 0,-1 1 0,-2 1 0,-3 0 0,-2 2 0,-1-1 0,-3 3 0,-1-1 0,-2 0 0,-3 1 0,0 4 0,-3-3 0,-1 0 0,-2-1 0,-1 3 0,-2-1 0,3-2 0,-2-1 0,2 0 0,0-1 0,0-1 0,0-2 0,4-2 0,-1 1 0,1-2 0,3-1 0,-1-1 0,2 1 0,0-2 0,7-5 0,-12 9 0,12-9 0,-7 7 0,7-7 0,-8 6 0,8-6 0,0 0 0,0 0 0,0 0 0,0 0 0,15-1 0,-15 1 0,23-5 0,-8 2 0,1-1 0,2-1 0,4 0 0,1 1 0,-1-2 0,3 2 0,-1-2 0,3 0 0,-1 1 0,-1-1 0,0 0 0,2 2 0,-2-3 0,1 3 0,0 0 0,0-2 0,2 2 0,-4 0 0,2 0 0,-2-1 0,-2 3 0,-4-1 0,1 0 0,-1-1 0,-4 2 0,-1 0 0,1-1 0,-14 3 0,21-1 0,-21 1 0,17-4 0,-17 4 0,14-1 0,-14 1 0,12-3 0,-12 3 0,10-2 0,-10 2 0,0 0 0,11-3 0,-11 3 0,0 0 0,0 0 0,11-1 0,-11 1 0,0 0 0,0 0 0,0 0 0,0 0 0,0 0 0,-4-11 0,4 11-481,0 0-495,-9-8-212,9 8-564,-8-11-1441</inkml:trace>
  <inkml:trace contextRef="#ctx0" brushRef="#br6" timeOffset="142698.06">8276 14558 10,'0'0'1020,"-11"1"-249,11-1-123,0 0-90,-11 3-93,11-3-40,0 0-49,0 0-5,0 0-89,0 0-9,3 10-35,-3-10-13,11 7-53,-11-7-5,18 5-50,-9 0-2,3-2-39,-1 1 2,1 0-32,2 0 10,0 0-31,0 0 15,-1 0-35,-1-2 16,1 3-50,-1-3-43,-1 1-83,-1 1-53,2-3-83,-12-1-76,17 3-56,-17-3-41,15 2-39,-15-2-94,11-1-487,-11 1-702</inkml:trace>
  <inkml:trace contextRef="#ctx0" brushRef="#br6" timeOffset="142860.79">8534 14555 348,'-1'-19'679,"1"19"-71,-4-15-32,4 15-23,-4-14-51,4 14-57,-6-12-20,6 12-66,-10-8-32,10 8-46,-11-2 2,11 2-35,-15 4-34,7 2-36,-1 1-32,0 2-28,-2 2-44,2-1 4,-1 2-35,-2 3-49,3-2-104,-1 4-113,-1-2-154,0 2-172,1 0-224,-1-1-641,3-3-1018</inkml:trace>
  <inkml:trace contextRef="#ctx0" brushRef="#br6" timeOffset="145752.57">12458 13322 172,'0'0'493,"0"0"-84,0 0-48,-9-6-19,9 6-9,0 0-12,0 0-10,-6-7 9,6 7 21,0 0-6,0 0 10,-8-7-33,8 7-4,0 0-30,0 0 4,0 0-32,0 0-13,0 0-12,0 0 18,0 0 0,0 0-5,0 0 11,0 0-26,12 5-29,-12-5-22,11 8-17,-11-8-26,16 11-22,-9-5-18,1 1-19,3-2-11,1 2-14,-3 0-45,3 1 0,-4-2 0,1 0 0,3-1-4,-3-1-139,0 1-60,1 0-53,-10-5-74,15 7-33,-15-7-58,13 4-98,-13-4-42,0 0-15,13 3-69,-13-3-83,0 0-347,0 0-691</inkml:trace>
  <inkml:trace contextRef="#ctx0" brushRef="#br6" timeOffset="145905.82">12618 13331 56,'-4'-9'733,"4"9"-118,-9-15-43,9 15-44,-7-13-34,7 13-51,-8-11-26,8 11-60,-8-8-12,8 8-53,-9-4-4,9 4-57,0 0-11,-17 0-46,17 0-8,-15 6-45,7 0-7,1 0-44,-6 2 6,4 4-70,-5-2-91,3 3-156,-2 1-143,-5 0-189,4 1-231,-4-1-539,0 1-944</inkml:trace>
  <inkml:trace contextRef="#ctx0" brushRef="#br6" timeOffset="159143.41">7692 13473 425,'0'0'524,"0"0"-76,0 0-46,0 0-20,0 0-38,-2 9-17,2-9-15,0 0-35,0 0 20,0 0-13,0 0-7,0 0-43,0 0 7,-6 9-24,6-9 10,0 0-26,0 0 14,0 0-29,0 0 13,0 0-33,0 0 6,0 0-36,0 0-10,0 0-21,0 0-2,0 0 1,8-7-7,-8 7-9,13-7-13,-5 3-4,-1-2-8,3 1 0,1 2-14,0-1-4,2 0 6,-2 0-8,3 1-15,-1 1 1,0-1-13,1 1 5,-1 0-11,2 2 12,-15 0-10,26 0 1,-13 3-2,-13-3 9,22 5-9,-10-1 3,-2-1-5,-1 2-1,-1 1 1,-2 0 1,0 3-4,-2-1 3,-4-8 0,3 20-2,-3-20-2,-1 21-2,-3-12 2,1 4-7,-3-2 2,0 2 0,-1 0 29,-1 0-35,0 1 29,0-1-32,0-3 31,-1 2-30,0-3 28,2 1-34,0-3 32,1 1-34,6-8 9,-13 11-5,13-11 0,-9 10 36,9-10-39,-6 7 38,6-7-42,0 0 30,0 0-37,-8 8 38,8-8-39,0 0 37,0 0-30,9-5 37,-9 5-48,10-7 45,-10 7-34,15-5 25,-15 5-21,17-7-2,-6 4 6,0 1 0,-11 2 3,23-4 2,-12 3 0,2 1 3,-13 0 23,26 0-26,-14 1 32,1 0-38,-1 2 36,2 1-34,-4 0 40,1 1-37,0-1 21,-1 3-24,1 0 9,-3 0 1,-1 1 0,-1 0 3,0-1-2,-2 4-2,0-3 5,-4-8-2,3 22 0,-3-22 2,-2 21 1,1-10 1,-2 0 2,0-1-1,-5 2-1,3 0-1,-3 1 7,-1-2-3,-1 1 9,-1-2 14,-3 4 11,-2-2-7,0-1 8,-2 0 9,-1 0 8,-1-1-24,0-2-36,-2 0 0,-1-1 0,3-1 0,-2 0 0,-2-1 0,2-4 0,1 1 0,0-2 0,-2 0 0,1-3 0,-2 3 0,-2-5 0,2 2 0,1-1 0,5 0 0,-1 1 0,1 1 0,1-2 0,2 2 0,1-3 0,2 5 0,0-2 0,12 2 0,-17-4 0,17 4-316,-15-2-228,15 2-114,-10-3-94,10 3-133,0 0-710,-12-1-1245</inkml:trace>
  <inkml:trace contextRef="#ctx0" brushRef="#br6" timeOffset="160994.97">23766 14526 502,'0'0'807,"0"0"-141,0 0-48,0 0-49,-6-8-65,6 8-30,0 0-53,0 0-40,3-10-39,-3 10-27,0 0-29,6-7-26,-6 7-37,0 0-30,13-4 26,-13 4-61,0 0 8,18 3-32,-18-3 13,18 5-49,-18-5 21,18 7-57,-8-4-12,0 4-15,2 0-1,0-3-13,-1 4-4,0-1-4,2 0-1,-3-1-3,2 1-52,-2 0-63,-2-1-66,1 0-76,0-2-46,-2 1-77,-7-5-69,13 8-83,-13-8-52,10 5-71,-10-5-112,0 0-397,12 3-768</inkml:trace>
  <inkml:trace contextRef="#ctx0" brushRef="#br6" timeOffset="161164.27">24015 14541 224,'0'0'771,"-5"-15"-145,5 15-43,-7-14-48,7 14-33,-9-12-72,9 12-41,-10-8-71,10 8-6,-11-5-67,11 5 10,-17-1-51,17 1-9,-18 6-31,7-1-26,-1 0-32,-2 4-36,1-1 4,-1 2-36,-1 1-40,0 0-117,-1 0-99,0 2-166,0-1-183,1 1-266,1-3-450,1 0-889</inkml:trace>
  <inkml:trace contextRef="#ctx0" brushRef="#br6" timeOffset="162336.29">23500 13530 2,'5'-10'765,"-5"10"-160,4-9-67,-4 9-50,5-10-15,-5 10-25,4-8-27,-4 8 5,0 0-42,3-12 4,-3 12-36,0 0-4,4-9-36,-4 9-21,0 0-29,0 0-36,0 0-26,3-10-21,-3 10-10,0 0-12,0 0-2,0 0 5,-9 7-18,9-7-5,-7 10-9,7-10-93,-8 15-35,4-5 0,-1-2 0,-2 5 0,2-1 0,-2 0 0,0-1 0,1 2 0,-2 1 0,1-1 0,0 1 0,-1-1 0,2 0 0,-2 0 0,2-1 0,0-2 0,-1 2 0,2-2 0,1-2 0,-2 1 0,6-9 0,-8 13 0,8-13 0,-5 14 0,5-14 0,-5 7 0,5-7 0,0 0 0,-4 11 0,4-11 0,0 0 0,0 0 0,5 7 0,-5-7 0,0 0 0,13 1 0,-13-1 0,15-1 0,-4-1 0,0 0 0,2 1 0,0-1 0,4 0 0,-1 0 0,3-1 0,0 1 0,-1-1 0,2 1 0,-1 1 0,1-1 0,-1 1 0,-1-2 0,1 2 0,-1-1 0,-1 1 0,-1 1 0,-2-1 0,1 1 0,0 0 0,-1 0 0,-2-3 0,-12 3 0,25 0 0,-14 0 0,-11 0 0,21-2 0,-21 2 0,15-1 0,-15 1 0,15-1 0,-15 1 0,13-3 0,-13 3 0,11-2 0,-11 2 0,10-3 0,-10 3 0,0 0 0,10-7 0,-10 7 0,0 0 0,7-7 0,-7 7 0,0 0 0,0 0 0,-1-15 0,1 15 0,-6-9 0,6 9 0,-8-10 0,8 10 0,-10-13 0,2 5 0,3 0 0,-1 1 0,1 0 0,-1 1 0,6 6 0,-11-12 0,11 12 0,-10-12 0,10 12 0,-8-7 0,8 7 0,-6-6 0,6 6 0,0 0 0,-10-4 0,10 4 0,0 0 0,-7 10 0,7-10 0,-2 15 0,2-15 0,-2 21 0,2-7 0,2 3 0,-2 1 0,1-1 0,0 2 0,-1 3 0,1-1 0,-1-1 0,2 0 0,-2 2 0,0-1 0,0-1 0,0 0 0,0 0 0,0-2 0,-2 1 0,2 0 0,-1-2 0,1-3 0,-1-1 0,1 0 0,-1-2 0,1-11 0,-2 21 0,2-21 0,-1 17 0,1-17 0,0 13 0,0-13-101,-1 10-485,1-10-111,0 0-111,-4 12-169,4-12-613,0 0-1241</inkml:trace>
  <inkml:trace contextRef="#ctx0" brushRef="#br7" timeOffset="183326.99">6336 14933 673,'0'0'707,"0"0"-82,0 0-34,0 0-77,-12 3-51,12-3-54,0 0-48,0 0-53,0 0-39,0 0-33,0 0-32,0 0-22,0 0-21,0 0-14,0 0-12,-9 4 8,9-4 1,0 0 5,0 0-5,0 0 2,0 0-12,5 12 12,-5-12 6,5 7-15,-5-7-10,7 10-9,0-5-4,-1 1-5,1 2-18,0-2 5,2 2 9,3 1-10,-1-3-39,1 2-56,1 1 0,0-1 0,-1 1 0,3-2 0,-2 1 0,1-1 0,-2 0 0,1 0 0,-1 1 0,0-3 0,-1 2 0,-1-2 0,-1 0 0,2 0 0,-4-1 0,1 2-250,-8-6-65,13 5-55,-13-5-59,13 4-57,-13-4-90,9 6-57,-9-6-103,0 0-661,0 0-1001</inkml:trace>
  <inkml:trace contextRef="#ctx0" brushRef="#br7" timeOffset="183605.66">6551 14918 907,'0'0'749,"-3"-10"-79,3 10-63,0 0-55,-5-9-51,5 9-62,0 0-76,-6-8-61,6 8-43,0 0-19,0 0-17,-12 3-9,12-3-13,-7 7-14,7-7-9,-10 12-28,3-7-10,1 5-20,-2-2-22,1-1-2,-1 4-36,1-3-2,-2 5-21,-1-1 2,1-1-19,0 3 1,-2-1-6,-1 2-10,3-1-25,-1-2-76,0 1-74,1-2-44,-1 2-92,1-4-95,0 5-155,1-6-116,-2 4-916,2-4-1239</inkml:trace>
  <inkml:trace contextRef="#ctx0" brushRef="#br7" timeOffset="185047.42">11688 15773 435,'0'0'888,"-11"-5"-176,11 5-38,0 0-74,0 0-38,-11-4-58,11 4-91,0 0-59,0 0-48,0 0-42,0 0-35,0 0-21,0 0 13,0 0 19,0 0-44,0 0-12,0 0 16,11 6-19,-11-6-14,15 8-9,-3-3-27,-4-1-17,5 3-18,0 1-13,-1-2-20,2 2-55,-1 0-8,1 1 0,0 0 0,-1-1 0,1 1 0,-1 1 0,-2-3 0,0 1 0,0 1 0,-1-4-82,-1 3-141,-1-3-73,0 0-52,-8-5-44,14 10-59,-14-10-83,12 7-58,-12-7-36,10 4-124,-10-4-476,0 0-836</inkml:trace>
  <inkml:trace contextRef="#ctx0" brushRef="#br7" timeOffset="185232.32">11928 15761 56,'-6'-6'864,"-3"-1"-170,9 7-42,-12-7-105,12 7-22,-15-4-65,15 4-30,-18-2-48,18 2-48,-19 3-11,6 2-43,-1-1-29,1 2-30,0 2-32,-1 1-33,-1 2-35,-3 1-24,0 0-22,4 3-19,-4-1-10,3 2-56,-2-3-126,4 1-120,-3 2-144,3-3-200,-3 3-229,3-2-610,1-3-1049</inkml:trace>
  <inkml:trace contextRef="#ctx0" brushRef="#br7" timeOffset="186767.52">5888 15862 703,'5'-9'562,"-5"9"-67,0 0-33,0 0-57,5-8-16,-5 8-51,0 0 7,0 0-47,0 0 2,4-9-48,-4 9-2,0 0-23,0 0 3,0 0-22,0 0-12,0 0-18,0 0-10,0 0-12,0 0-2,0 0-10,-5-7-2,5 7-12,0 0-15,0 0-9,-12 2 12,12-2-9,0 0 5,-14 6-9,14-6 2,-10 5-6,10-5-5,-12 8-2,12-8-3,-15 9 5,15-9-7,-14 10 5,5-4-70,3-1-24,-2 2 0,0 0 0,1-2 0,-1 2 0,0 1 0,2 0 0,-3-1 0,1 4 0,1-2 0,-1 0 0,0 2 0,1 0 0,0 1 0,2-1 0,-1 1 0,-2 2 0,3-2 0,0 0 0,1 1 0,0 2 0,2-1 0,-2 0 0,1 1 0,2-2 0,0 2 0,1-1 0,0-1 0,1 3 0,0 0 0,2-2 0,-2 1 0,0-1 0,3 2 0,-1 0 0,-1-2 0,2-2 0,0 3 0,0-1 0,1-2 0,0 0 0,0 1 0,2-1 0,-1 0 0,0-2 0,2 1 0,0-1 0,-1 0 0,1 0 0,2-1 0,-1 0 0,0-1 0,3 0 0,-5-2 0,2-1 0,1 2 0,1-3 0,-2 1 0,2 0 0,-1-1 0,-10-4 0,21 5 0,-10-2 0,-11-3 0,23 2 0,-23-2 0,23 2 0,-11-4 0,-1 1 0,3 0 0,-2-2 0,1 1 0,-1-1 0,0-1 0,2 0 0,-2 0 0,1 1 0,-1-4 0,0 3 0,-1 0 0,1-1 0,-1-2 0,-1 2 0,-1 0 0,1-1 0,-1 1 0,0-1 0,-1 0 0,1 0 0,-1 0 0,-1-1 0,1-1 0,0 1 0,-2-1 0,-1 1 0,2-2 0,-2 2 0,1-1 0,-1-1 0,-5 9 0,6-15 0,-6 15 0,6-15 0,-6 15 0,4-16 0,-4 16 0,0-15 0,0 15 0,-2-14 0,2 14 0,-2-13 0,2 13 0,-6-12 0,6 12 0,-6-12 0,6 12 0,-11-9 0,11 9 0,-12-5 0,12 5 0,-15-5 0,15 5 0,-18-3 0,18 3 0,-19 0 0,7 1 0,1 1 0,-2 0 0,0 1 0,0 1 0,-1 0 0,-1 0 0,2 0 0,-2 4 0,2-3 0,-1 1 0,-1 0 0,2 3 0,-1-2 0,1 1 0,-1 0 0,1 1 0,-1 0 0,1 1 0,2 0 0,-1 0 0,1-1 0,0 1 0,0 2 0,2-2 0,0 0 0,-1 1 0,2-1 0,-1 0 0,1 1 0,1 0 0,2-2 0,0-1-139,1 1-693,0 1-232,-1 0-876,5-10-1675</inkml:trace>
  <inkml:trace contextRef="#ctx0" brushRef="#br7" timeOffset="187917.56">21670 14582 754,'0'0'857,"-15"0"-115,15 0-93,0 0-77,0 0-43,-11 2-74,11-2-15,0 0-36,0 0-36,2 12-24,-2-12-21,9 8-27,-2-2-28,1 0-15,2 2-14,4 0-49,-2-1-35,1 1-32,2 0-21,-1-1-18,4 5-40,-3-4-44,-1-1 0,-1 2 0,2-2 0,-3 3 0,0-3 0,0 1-196,-3-1-85,1-2-50,-2 1-77,0-3-53,-8-3-100,12 8-89,-12-8-116,0 0-675,9 7-1054</inkml:trace>
  <inkml:trace contextRef="#ctx0" brushRef="#br7" timeOffset="188102.46">21891 14589 248,'-4'-9'924,"0"-1"-145,0 2-108,4 8-64,-6-11-84,6 11-42,-9-10-84,9 10-23,-11-2-36,11 2-38,-14 2-42,14-2-44,-17 10-51,7-3-18,-3 2-41,1 1-6,-1 2-32,0 1-2,-3 3-11,2-1-48,-1-1-133,1 3-126,0 1-166,-3 0-201,1 2-242,2-6-575,0 3-1049</inkml:trace>
  <inkml:trace contextRef="#ctx0" brushRef="#br7" timeOffset="189305.78">21212 15700 596,'-10'-7'708,"10"7"-64,0 0-59,-7-5-33,7 5-61,0 0-10,0 0-33,0 0-35,-8-5-12,8 5-9,0 0-12,0 0-30,0 0-29,0 0-13,0 0-13,0 0-18,-1-12-15,1 12-9,0 0-219,9-8-34,-9 8 0,11-7 0,-11 7 0,15-6 0,-4 4 0,-11 2 0,21-6 0,-8 5 0,-1 0 0,-12 1 0,25 1 0,-12 0 0,0 2 0,0 0 0,-1 1 0,1 0 0,0 2 0,0 1 0,-2-1 0,0 2 0,0 0 0,-2 1 0,-1-1 0,0 0 0,-3 2 0,1-1 0,-2 1 0,-2 1 0,-1-1 0,-1-10 0,-2 24 0,-1-14 0,-1 3 0,-2 0 0,-1 1 0,-3-2 0,0 2 0,0 0 0,-4 1 0,1-2 0,-1-1 0,-1 2 0,1-1 0,-2-1 0,0 0 0,-1 0 0,-1-1 0,3-1 0,-3 1 0,1-3 0,2 0 0,0 2 0,2-4 0,-2 2 0,1-1 0,2-2 0,-2 1 0,4-1 0,-2 0 0,3-1 0,9-4 0,-15 7 0,15-7 0,-14 6 0,14-6 0,-9 4 0,9-4 0,-9 4 0,9-4 0,0 0 0,-10 5 0,10-5 0,0 0 0,0 0 0,0 0 0,0 0 0,0 0 0,18 0 0,-18 0 0,16-4 0,-3 2 0,0-1 0,3 1 0,1-2 0,1-1 0,5-1 0,-1 2 0,2-1 0,3 0 0,0 1 0,5-2 0,-2 1 0,4-2 0,-4 0 0,2 4 0,0-2 0,-4 0 0,0 3 0,0-3 0,-1 2 0,-1 1 0,-3-2 0,-1 2 0,-1 1 0,-2-1 0,1 1 0,-3 0 0,-2 0 0,0-1 0,-2 2 0,-1-1 0,0 0 0,-1-1 0,-11 2 0,18 0 0,-18 0 0,16-1 0,-16 1 0,14 0 0,-14 0 0,11-2 0,-11 2 0,0 0 0,14-1 0,-14 1 0,0 0 0,10-3 0,-10 3 0,0 0 0,0 0 0,0 0 0,0 0 0,0 0 0,-5-11 0,5 11 0,-7-4-875,7 4-438,-14-7-580,14 7-1616</inkml:trace>
  <inkml:trace contextRef="#ctx0" brushRef="#br8" timeOffset="205380.9">8367 14965 385,'0'0'515,"0"0"-75,-10-6-28,10 6-7,0 0-22,-12-5-32,12 5 2,0 0-3,-10-7-22,10 7 2,-9-4-15,9 4-13,0 0-16,-9-5-17,9 5-47,0 0 21,-8-5-5,8 5-23,0 0-16,0 0-16,-10-4-20,10 4-25,0 0-27,0 0-12,0 0-10,0 0 33,0 0 9,0 0-25,8 11 13,-8-11-15,10 15-5,-4-8-11,3 3-17,1 1-44,1-3-27,0 5 0,-1-2 0,2 1 0,-1-2 0,1 2 0,-2-2 0,3 0 0,-2 1 0,1-2 0,-2 2 0,-1-4 0,-1-2-31,2 4-196,-4-4-64,1 1-29,-7-6-65,12 9-14,-12-9-75,9 7-65,-9-7-24,0 0-59,7 7-80,-7-7-439,0 0-755</inkml:trace>
  <inkml:trace contextRef="#ctx0" brushRef="#br8" timeOffset="205581.45">8511 14994 716,'0'0'617,"-2"-15"-66,2 15-5,-3-14-67,3 14 3,-2-13-42,2 13-38,-4-9-54,4 9-45,-6-7-29,6 7-29,0 0-28,-13-3-25,13 3-21,-13 7-29,4-2-26,-3 4-11,2-1-37,0 3 7,-4 4-38,2-1-1,-2 1-42,3 2-70,-1 0-110,-2 1-65,3 0-124,-3 3-104,2-3-108,-2 4-217,4-4-392,-1-1-805</inkml:trace>
  <inkml:trace contextRef="#ctx0" brushRef="#br8" timeOffset="206637.28">11675 15981 636,'0'0'658,"-15"-3"-76,15 3-50,-13-3-21,13 3-60,-14-1-7,14 1-37,-14-3-44,14 3-32,-13-1-8,13 1-31,0 0-27,-15-1-18,15 1-38,0 0-17,0 0-56,0 0-3,0 0 29,0 0-19,0 0 11,0 0-13,7 6-23,2-2-19,3 0-23,-2 4-8,4-1-13,-1 0-9,0 3-10,1-2-3,0 3-9,0-1-4,-1 1-5,-1-1 1,0 1-12,-2 0-49,3-2-49,-2 1-55,-2 0-67,1-2-53,0 1-51,-3-3-34,1 2-67,0-3-50,-1 1-42,-7-6-30,14 8-103,-14-8-578,10 6-832</inkml:trace>
  <inkml:trace contextRef="#ctx0" brushRef="#br8" timeOffset="206853.45">11924 16049 95,'0'0'869,"-5"-8"-173,5 8-65,-7-7-83,7 7-62,-11-4-55,11 4-53,-13 1-31,13-1-54,-20 7-23,11-2-44,-5 1-1,3 3-50,-3-1-33,-3 4-10,0 0-45,2 2-17,-3-2-13,0 3-12,2-1-8,1 1-67,-2 1-117,0-1-51,3-1-118,0 1-110,-3 0-108,4 0-188,-3-1-497,2 0-828</inkml:trace>
  <inkml:trace contextRef="#ctx0" brushRef="#br8" timeOffset="208357.7">7598 15879 612,'0'0'507,"0"0"-56,0 0-46,0 0-35,0 0-58,0 0-22,-8-4-42,8 4-2,0 0-30,0 0 4,0 0-49,0 0 18,2-12-52,-2 12 6,0 0-40,0 0 13,0 0-33,4-9 18,-4 9-20,0 0 17,0 0-10,0 0 12,5-9 2,-5 9 6,0 0-4,0 0-3,8-8 4,-8 8 5,0 0-3,8-8-2,-8 8 5,6-8-8,-6 8 2,7-6 0,-7 6 11,10-11-1,-10 11 23,12-11-5,-4 5-10,1-1 2,0 0-1,3-2 0,-1 3-9,1-3-8,0 3-9,2 0-11,-2-2-19,2 5-9,-3-2-10,2 2-7,0 1-15,-1-1-17,-12 3-9,24 0 0,-12 2 0,-1 0 0,-1 2 0,1 2 0,-3-1 0,0 3 0,-3 0 0,1 2 0,-3 2 0,-2 1 0,-1 2 0,-3 0 0,-1 3 0,-3 1 0,1-2 0,-3 3 0,0-1 0,0 0 0,0-4 0,0 2 0,0-4 0,0 0 0,3-1 0,-2 1-24,2-4-13,1 0-7,5-9 5,-10 15 4,10-15-6,-6 10 13,6-10-5,-6 7 7,6-7-5,0 0 11,0 0-4,0 0 14,0 0-6,0 0 5,0 0-1,0 0 9,9-11-7,-9 11 9,11-10-6,-11 10 2,17-11 2,-10 5 5,2 1-8,3-1 7,-3 1-8,1 1 9,1-1-8,0 2 7,-1 1-7,1-1 8,-11 3-9,21-1 2,-21 1-1,19 0 12,-19 0-12,19 4 11,-10-1-10,-9-3 10,14 8 9,-14-8-7,14 11-5,-9-3 3,-5-8 0,7 16 1,-7-16-12,4 17 8,-4-17-4,1 17 17,-1-17-18,-2 20 12,-1-8 0,-1-2-6,0 1 0,-1-1-7,-2 2 9,-1 1 2,-1-2 4,1 0 7,-3 0 8,0-1 18,0 0 7,-2-1 4,0-1 7,-2 1 5,1-1 10,-5 1-75,3-4-2,-1 2 0,-2-3 0,-2 1 0,1-1 0,-1-2 0,1 0 0,-1-2 0,0 0 0,0 0 0,-6-2 0,5 0 0,-2-2 0,1 0 0,1 2 0,2-3 0,0 2 0,3-2 0,-2 1 0,3 0 0,-1-1 0,2-1 0,0 2 0,1-1 0,3 2 0,-1-2 0,2 1 0,10 4-314,-18-7-70,18 7-61,-13-7-74,13 7-105,-11-3-52,11 3-103,0 0-636,0 0-1019</inkml:trace>
  <inkml:trace contextRef="#ctx0" brushRef="#br8" timeOffset="209877.58">22879 14943 175,'-5'-7'848,"5"7"-141,0 0-55,0 0-84,0 0-43,0 0-81,2-11-35,-2 11-78,0 0-1,0 0-43,0 0 1,0 0-38,0 0 7,14 4-45,-14-4 1,11 7-20,-11-7-25,14 9-30,-8-2-20,2 0-21,0-1-15,0 2-16,0 1-17,0-3-9,2 4 8,-3-3-17,4 1-12,-3-1-78,0 0-61,-1-1-73,0-1-40,1 2-75,-8-7-44,10 9-90,-10-9-69,8 6-46,-8-6-93,0 0-656,0 0-907</inkml:trace>
  <inkml:trace contextRef="#ctx0" brushRef="#br8" timeOffset="210046.88">23049 14965 670,'0'0'747,"-4"-13"-64,4 13-112,-4-11-20,4 11-46,-4-8-71,4 8-42,0 0-73,-6-11-20,6 11-70,0 0-19,0 0-57,-17 4-6,17-4-56,-13 11-3,6-5-34,-2 3 3,1 1-74,-1 2-75,-2 1-102,0 0-121,0 0-137,0 4-155,-2 0-830,0-1-1048</inkml:trace>
  <inkml:trace contextRef="#ctx0" brushRef="#br8" timeOffset="211334.83">23412 15902 462,'0'0'611,"1"-22"-99,-1 22-36,0-18-23,0 18-6,3-14-41,-3 14-2,1-15-36,-1 15-2,0 0-31,1-14-12,-1 14-18,0 0-14,1-14-18,-1 14-5,0 0-16,0 0-12,0 0 5,0 0-12,0 0-12,0 0-20,0 0-15,-2 16-7,-2-6-45,1 1-134,0 1 0,-3 3 0,1-1 0,-1 0 0,-2 2 0,2-1 0,-1 1 0,1-1 0,0 0 0,-1 1 0,1-3 0,1-1 0,0 2 0,1-2 0,-1-2 0,2 0 0,-1-2 0,4-8 0,-3 14 0,3-14 0,-4 12 0,4-12 0,0 0 0,0 12 0,0-12 0,0 0 0,0 0 0,11 5 0,-11-5 0,13-1 0,-13 1 0,14-4 0,-14 4 0,22-3 0,-12-1 0,3 2 0,0-1 0,2-2 0,0 2 0,2-1 0,-1 1 0,1-1 0,0 1 0,0 0 0,-1 0 0,2 2 0,-1 0 0,-2 0 0,1 1 0,-2 0 0,2 0 0,-1 1 0,0 0 0,-1 2 0,1-2-38,-2-1-45,0 3-4,0-1 25,0-1-5,0 1 20,-2 0-3,-11-2 9,22 2-4,-22-2 13,15 1 2,-15-1 13,15 0-3,-15 0 6,13-1-3,-13 1 15,0 0-3,14-4-5,-14 4 10,0 0-8,11-5 7,-11 5-5,0 0-2,5-11 5,-5 11-1,0 0 7,-2-14-6,2 14 11,-3-10-22,3 10 22,-7-11 0,7 11-11,-10-14 3,10 14 0,-9-13 0,4 6 10,0 0-9,-2 0 8,1-1-4,1 2 10,0-2 33,5 8 14,-9-14-1,9 14 12,-10-11 12,10 11 4,-8-7-1,8 7-1,-5-10-30,5 10-57,0 0 0,-8-6 0,8 6 0,0 0 0,0 0 0,-9 7 0,9-7 0,-4 13 0,4-13 0,-2 22 0,2-8 0,0 0 0,1 4 0,-1 0 0,1 3 0,2-2 0,-2 3 0,3 3 0,-1-1 0,2 0 0,-1 1 0,-1-3 0,3 1 0,-1-2 0,1 0 0,-2 0 0,1-4 0,0-2 0,-1 0 0,0-1 0,0-2 0,1-2 0,-5-10 0,5 19 0,-5-19 0,5 14 0,-5-14 0,5 8 0,-5-8 0,0 0-397,5 9-165,-5-9-88,0 0-121,0 0-172,0 0-600,0 0-1181</inkml:trace>
  <inkml:trace contextRef="#ctx0" brushRef="#br3" timeOffset="-206839.73">10538 14750 495,'0'0'480,"0"0"-79,-12-1-34,12 1-22,0 0-19,-12-1-31,12 1-27,0 0 4,0 0 16,-16 0 10,16 0-12,0 0 15,0 0-22,-14 0 16,14 0-23,0 0 13,0 0-29,0 0 8,0 0-16,-13 0-20,13 0-18,0 0-9,0 0-26,0 0-27,0 0-9,0 0 38,0 0 9,0 0-20,5 14 25,2-8-142,0 2-49,1 0 0,1 3 0,1-1 0,2 1 0,-1 0 0,2 3 0,-1-1 0,-1 0 0,3 0 0,-2 1 0,-1-1 0,-1-4 0,1 3 0,-1-3 0,-1-1 0,-2 2-110,0-3-279,0 0-59,0-2-10,-7-5-31,9 9-49,-9-9-13,6 5-4,-6-5-3,0 0-22,0 0-56,10-4-268,-10 4-470</inkml:trace>
  <inkml:trace contextRef="#ctx0" brushRef="#br3" timeOffset="-206676.95">10698 14864 338,'-3'-16'571,"0"3"-40,1 1-8,-1 1 9,1-1-18,-2 2-3,1-1-27,-1 3-13,4 8-72,-7-12-17,7 12-39,-8-5-21,8 5-32,-11 3-39,11-3-19,-16 11-42,9-3-28,-2 3-16,0 2-45,-1-1-11,1 2-24,-3 5-18,2-1-61,0-1-125,0 4-106,-2 1-126,0 2-164,-2 3-217,-2 4-971,2-6-1402</inkml:trace>
  <inkml:trace contextRef="#ctx0" brushRef="#br3" timeOffset="-205536.2">12598 15591 425,'0'0'705,"0"0"-97,0 0-26,-8-7-93,8 7-12,0 0-49,0 0-41,0 0-47,0 0-57,-8-5-27,8 5-32,0 0-11,0 0 44,0 0-30,0 0 23,0 0-3,14 4-33,-14-4-7,13 5-14,-13-5-25,18 9-35,-9-5-19,0 0-25,0 2-16,2-2-8,-1 1-9,1 0-14,-1 1-10,0-3-2,1 3-16,-2 1-56,1-2-58,0-1-80,-10-4-60,13 7-61,-13-7-38,14 8-56,-14-8-45,9 7-35,-9-7-26,0 0-39,9 5-58,-9-5-53,0 0-296,0 0-531</inkml:trace>
  <inkml:trace contextRef="#ctx0" brushRef="#br3" timeOffset="-205357.83">12793 15616 376,'0'0'660,"0"-15"-82,0 15-18,-2-14-52,2 14-14,0 0-59,-2-18-48,2 18-29,0 0-52,0 0-25,-3-10-17,3 10-20,0 0-27,-10 11-30,3-2-35,-2 0-30,2 2-24,-2 3-14,-3 2-38,0 0-89,1 0-83,-3 2-121,3-2-146,-4 5-157,2-3-201,-3 1-597,3-2-950</inkml:trace>
  <inkml:trace contextRef="#ctx0" brushRef="#br3" timeOffset="-197436.78">9794 15845 513,'-9'5'492,"9"-5"-71,0 0-44,0 0-26,0 0-32,0 0-34,0 0-27,0 0-3,0 0 1,-10-3-24,10 3 16,0 0-37,0 0 8,0 0-33,-8-7 7,8 7-28,0 0 3,0 0-29,-4-9-5,4 9-15,0 0 3,0-12-23,0 12 0,3-11 0,-3 11 6,6-13-4,-2 5 2,1 1-5,1-3-7,2 3-10,0-1-4,1-2 3,2 2-11,0 0-9,-1 1-9,1 2-7,0 0-8,-1 1-5,3 3-5,-3-2-2,-10 3 28,23 0-40,-23 0 3,19 4-4,-19-4-3,18 8-7,-9-3 13,-2 1 1,1-1-3,-3 3 1,-1 0 0,0 2 0,-1 0 4,-2 0-5,-1 2-3,-1 0 0,-1 2-11,0 1 7,-2-1-7,-1 0 0,0 1-2,-1-1 7,0-2-8,0 2 7,1-1-4,-2 0 7,1-3-8,0-1 6,2 1-5,-1-1-1,5-9 3,-8 13 2,8-13 0,-7 10 5,7-10-5,-6 11 1,6-11-7,0 0 2,-5 7-10,5-7-18,0 0 29,0 0 3,0 0 3,0 0-4,0 0-5,0 0 6,9-7 5,-9 7-8,9-5-10,-9 5 6,10-7-1,-10 7 10,14-5-13,-14 5 10,14-3-7,-14 3 19,17-1-8,-17 1-3,15 0-10,-15 0 8,19 2-8,-19-2 7,16 5-7,-6 0 13,-1 0-13,-1 0 17,-1 3-7,1 0 7,-2 0-4,-1 0 8,-1 5-8,-1-5 0,-1 4 6,-2-12 1,2 24 5,-4-14-1,1 2-3,-2 0 3,1-1 14,-2 0 2,-1 2 4,0-3 8,-3 3 6,2-2 13,-2-2 3,-1 2 2,0-3 19,0 0 5,-1 1 6,-1-3 3,-1 0-5,-1-2-96,-1-1 0,1-1 0,-2-2 0,1 0 0,-5-1 0,0 0 0,1-4 0,-5-1 0,1 0 0,0-1 0,-1-1 0,2 1 0,0-3 0,1 2 0,1 2 0,1-3 0,1 3 0,3 1 0,-1-2 0,1 2 0,1 0-84,3 1-347,1 1-92,9 3-129,-16-3-128,16 3-171,-13 0-562,13 0-1143</inkml:trace>
  <inkml:trace contextRef="#ctx0" brushRef="#br3" timeOffset="-195061.33">26097 15034 50,'0'0'940,"0"0"-175,-14-1-89,14 1-50,0 0-25,0 0-34,-11-2-73,11 2-53,0 0-28,0 0-42,0 0-4,0 0-27,0 0-8,0 0-27,0 0-12,9 7-16,-9-7-27,18 9-167,-7-2-83,3 1 0,-3-1 0,0 0 0,3 3 0,-1-3 0,1 3 0,-1-2 0,1 2 0,-1-2 0,-2 1 0,1 0 0,-2-1 0,-1-1 0,1 0-58,-4-1-378,-6-6-30,13 9-71,-13-9-90,6 7-49,-6-7-71,0 0-94,0 0-356,0 0-808</inkml:trace>
  <inkml:trace contextRef="#ctx0" brushRef="#br3" timeOffset="-194892.05">26294 15124 707,'0'0'716,"-6"-17"-85,6 17-26,-3-17-69,3 17-34,-2-14-27,2 14-50,-4-13-53,4 13-49,-5-6-48,5 6-48,-11-5-31,11 5-31,-13 2-21,3 3-32,-1 2-11,-2 0-36,-1 2-8,1 2-59,-3 3-69,0-2-113,-4 6-92,0-1-162,2 4-134,-5-5-188,1 2-617,2 0-976</inkml:trace>
  <inkml:trace contextRef="#ctx0" brushRef="#br3" timeOffset="-193425.75">25454 15912 771,'0'0'671,"0"0"-56,0 0-59,3-13-18,-3 13-49,0 0-13,0 0-43,0 0-35,4-8-19,-4 8-7,0 0-18,0 0-30,0 0-21,0 0-22,0 0-18,0 0-8,0 0 4,0 0-5,0 0-54,-7 12-200,7-12 0,-9 15 0,5-6 0,1 1 0,-1 2 0,-1 0 0,1 2 0,-1-1 0,0 2 0,1-1 0,-2 0 0,1 0 0,0 2 0,-1-4 0,3 2 0,-4-1 0,3 0 0,-2-2 0,4-2 0,-4 1 0,2 0 0,4-10 0,-7 16 0,7-16 0,-6 11 0,6-11 0,-4 11 0,4-11 0,-5 8 0,5-8 0,0 0 0,-5 12 0,5-12 0,0 0 0,0 0 0,0 0 0,7 8 0,-7-8 0,0 0 0,16 0 0,-16 0 0,16-3 0,-4 2 0,-2-2 0,4 2 0,-1-2 0,2 3 0,3-3 0,-1 0 0,3 2 0,-2-2 0,2 2 0,1 0 0,-2-1 0,3 2 0,-1-3 0,-3 3 0,4-2 0,-4 1 0,0 0 0,-2 0 0,-1-2 0,-2 2 0,0-1 0,0 1 0,-13 1 0,22-2 0,-22 2 0,18-1 0,-18 1 0,16-2 0,-16 2 0,12-3 0,-12 3 0,11-2 0,-11 2 0,0 0 0,12-3 0,-12 3 0,0 0 0,10-6 0,-10 6 0,0 0 0,0 0 0,0 0 0,0-12 0,0 12 0,0 0 0,-10-10 0,10 10 0,-8-7 0,8 7 0,-13-8 0,5 3 0,8 5 0,-15-10 0,8 6 0,-2-1 0,2-1 0,-2 0 0,3 1 0,-4-1 0,2 0 0,1 1 0,7 5 0,-14-7 0,14 7 0,-9-9 0,9 9 0,-8-6 0,8 6 0,0 0 0,-11-7 0,11 7 0,0 0 0,-10-6 0,10 6 0,0 0 0,0 0 0,-2 8 0,2-8 0,0 13 0,0-13 0,2 22 0,-2-9 0,2 3 0,0 0 0,1 2 0,2 0 0,-3 4 0,5 0 0,-5 0 0,2 2 0,1-2 0,-1-1 0,2 1 0,-2-1 0,0-3 0,0-1 0,1 0 0,-1 0 0,1-2 0,0 0 0,-1-2 0,-1-1 0,-1-3 0,2 2 0,-4-11 0,4 17 0,-4-17 0,3 12 0,-3-12 0,2 11 0,-2-11 0,0 0 0,0 0 0,0 0 0,0 0 0,-2 11 0,2-11-793,0 0-176,-11-5-1055,11 5-1780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17T08:28:35.462"/>
    </inkml:context>
    <inkml:brush xml:id="br0">
      <inkml:brushProperty name="width" value="0.05292" units="cm"/>
      <inkml:brushProperty name="height" value="0.05292" units="cm"/>
      <inkml:brushProperty name="color" value="#00FFFF"/>
    </inkml:brush>
    <inkml:brush xml:id="br1">
      <inkml:brushProperty name="width" value="0.05292" units="cm"/>
      <inkml:brushProperty name="height" value="0.05292" units="cm"/>
      <inkml:brushProperty name="color" value="#FFFFFF"/>
    </inkml:brush>
    <inkml:brush xml:id="br2">
      <inkml:brushProperty name="width" value="0.05292" units="cm"/>
      <inkml:brushProperty name="height" value="0.05292" units="cm"/>
      <inkml:brushProperty name="color" value="#FFD70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16838 19023 5370,'6'-90'-18,"-1"-1"8,-1-3 28,-1-2-22,3-23-6,-2 1-3,0-3 0,-1 3 22,-1-2-22,2 1 27,-1-2-6,1-1 3,-2 0-17,1-2 16,2-3-1,-3 1 23,2-3-31,-2-3 4,0-3 7,2 0-10,0-1 34,1-5-23,0-3 16,-1-3-26,1-1 18,0-5 7,0-2-7,-1-4-29,1-2 9,1-4-4,-2-2-8,2-5 21,-1 3-5,0-3-9,2 1 5,-2 0 4,1-2-3,-1-1-14,1-3 25,-1-2-28,2-1 0,-2 0-4,0-3 26,0-2-16,0 1 9,-1-2-18,3-2 22,-1-1-11,-1-3 15,0 0-23,1 0 23,2-44-20,-4 47 16,2-1-31,-2-6 26,4-44 12,-3 47-25,0-1 22,0-42 13,0 44 0,0-43-32,0 45 3,2-2 9,-2-2-6,-1-44 7,1 45-4,0-46 18,-1 48-32,1-5 13,0-43-7,0 2 13,-1 45-23,4-43 31,-3 42-19,2-45 10,-3 44-18,3 0 29,-2-44 2,1 47 6,0-3 14,1-40-6,-2 45-23,0-4 25,0-2 5,3-39-26,-4 42 16,-1 0-24,3 0 55,-2 1-44,1-3-6,-1 0-8,2 5 23,-1 1-25,0 4-23,0 0 2,0 2-2,1-2 17,0 4-16,0 1-7,-1 0 0,2 6 34,-2 0-13,2 3-22,0 0-11,-2 2 2,3 5 16,-1 0 19,1 2-36,0 51 10,-8 110-9,20 0-15,-20 0 38</inkml:trace>
  <inkml:trace contextRef="#ctx0" brushRef="#br1" timeOffset="10593.41">1005 1184 567,'0'0'481,"0"0"-46,0 0-7,0 0-4,0 0-27,0 0 9,0 0-36,0 0-20,0 0-37,0 0-1,0 0-41,0 0-8,11-7-5,-11 7-18,12-1-10,-12 1-49,20-3 3,-9 0-23,2 3-31,1-3-26,-3 1-20,6 0-14,-2-1-16,0 1-15,1-1-7,-2 2-7,1-2-40,-1 3-83,0-3-64,0 3-88,-1-2-100,0 1-113,-13 1-129,22 0-94,-22 0-644,20-1-932</inkml:trace>
  <inkml:trace contextRef="#ctx0" brushRef="#br1" timeOffset="10905.91">1957 994 164,'0'0'956,"6"-9"-177,-6 9-46,0 0-99,4-14-54,-4 14-69,0 0-78,3-9-32,-3 9-55,0 0-49,0 0-52,0 0-52,0-12-44,0 12-32,0 0-10,0 0 1,-5 8-11,5-8-23,-9 18-4,3-7-9,0 3-10,0 1 58,-3 3-84,-1 2 61,-2 3-76,0 2 55,-1-1-67,0-2 58,-2 3-70,2-2 60,-1 0-61,2-4 55,1-2-64,1-1 30,1-1-116,2-2-46,0-2-84,0-1-44,1-3-38,6-7-61,-8 12-91,8-12-73,-8 7 9,8-7-120,0 0-532,0 0-801</inkml:trace>
  <inkml:trace contextRef="#ctx0" brushRef="#br1" timeOffset="11155.89">1841 1001 628,'4'-13'671,"-1"4"-95,-3 9-47,6-15-50,-6 15-71,5-11 15,-5 11-49,11-5-28,-11 5-33,0 0 4,18 3-29,-8 2-2,-1 3-16,0-1-28,4 5-19,0 3-34,-2-1 45,3 1-115,0 2 41,2 4-88,-2-1 49,1 2-86,-2 0 53,2-3-71,-1 3 54,-1-3-72,-1-2 59,-1 0-70,2 0 48,-3-1-90,0-2-38,0-1-102,-2-2-38,-1-1-69,-1-1-52,0-2-73,-6-7-63,8 12-120,-8-12-13,0 0-706,0 12-931</inkml:trace>
  <inkml:trace contextRef="#ctx0" brushRef="#br1" timeOffset="11374.63">1794 1264 497,'0'0'746,"0"0"-136,-16-2-32,16 2-48,0 0-83,0 0-52,0 0-39,0 0-45,0 0-36,7-6-54,-7 6-27,18-4-45,-6 1-16,1 1-37,6-2-7,-2 3-31,2-3-8,0 1-70,2 1-59,2-1-97,2-1-85,1 1-48,-1-1-74,-2-1-29,4 4-44,-1-3-57,-1 4-464,2-4-571</inkml:trace>
  <inkml:trace contextRef="#ctx0" brushRef="#br1" timeOffset="11796.5">2541 1136 330,'10'-5'577,"1"1"-80,-3-1-32,-8 5-11,13-7-58,-13 7-27,11-8-14,-11 8-57,7-8-25,-7 8-71,0 0-16,3-11-8,-3 11 3,0 0-24,-12-6-13,12 6-19,-13-1-17,13 1-9,-20 1-22,20-1-7,-23 3-20,10 0-8,2-1 0,-2 2-16,1 1-10,1-2 1,-2 2-9,4 0 0,0-1-5,-1-1 0,4 4-1,6-7-1,-10 9 0,10-9 0,-5 10 3,5-10-4,0 0-5,5 11 1,-5-11-7,12 8-7,-12-8-12,18 6-9,-8-4-3,1 1 6,3-1-14,1 1 15,0 0-3,-1-1 4,3 2 16,-4-1-9,-1-1 18,1 1-13,0 1 4,-3 0-1,1 0 7,-11-4 4,16 9 5,-16-9 2,12 8-34,-12-8 43,6 9 7,-6-9 14,0 0 3,-1 17 26,1-17 2,-8 10 7,8-10-6,-13 10 0,4-4-8,0-1-2,0-2 4,-3 3 1,0 0-20,1-3-7,-5 0-4,1 1-10,1 0 0,1-2-5,0 0 0,1 0-20,0 0-56,12-2-50,-19 0-68,19 0-85,-18-2-85,18 2-60,-13-3-92,13 3-133,-10-6-435,10 6-690</inkml:trace>
  <inkml:trace contextRef="#ctx0" brushRef="#br1" timeOffset="12233.98">3098 1117 71,'11'-3'809,"-11"3"-164,13-7-47,-13 7-78,7-5-96,-7 5-21,0 0-61,0 0-19,-5-10-31,5 10-55,-12-4-17,12 4-32,-16-3-6,16 3-36,-18 3-29,18-3-21,-22 2-17,9 0-11,3 0-11,-2 1-6,1 2-21,0-1-4,-1 1-6,3 1-2,0-1-8,1 2-3,1-1-6,0 0 2,2 1 1,5-7 2,-6 12-2,6-12-5,-1 12 2,1-12 2,5 13 1,-5-13-11,11 12 4,-3-5-20,3-2-15,1 0 3,3 4 7,-2-4 2,1 2 4,0-2 7,1 0-2,-2 2 5,-1-3 10,1 1-9,-3-2 0,-1 3 1,0 0 2,-9-6 1,14 7 4,-14-7 3,10 6 5,-10-6-4,0 0 2,2 12 1,-2-12 1,-7 7 2,7-7 7,-13 7-1,4-4 6,-2 0-4,-1-1 0,-3 1-1,2-2-2,-5 2 1,4-3-8,-2 0-4,1 2 3,-1-4-3,2 2 0,-1 0-26,2-3-58,0 3-72,0-2-83,3-1-134,-2-1-73,12 4-86,-15-4-199,15 4-298,-9-9-642</inkml:trace>
  <inkml:trace contextRef="#ctx0" brushRef="#br1" timeOffset="12671.47">3282 1126 636,'0'0'689,"8"-7"-88,-8 7-51,0 0-60,0 0-78,11 0-29,-11 0-30,0 0-31,-2 8-63,2-8-37,-4 11-33,4-11-5,-5 17-36,5-17-16,-5 20-45,5-20-4,-1 19-14,1-19-13,0 22-10,2-11 12,1 1-30,1-1 17,2 1-29,2-2 17,-1 1-21,2-2 16,4 0-26,-3-2 19,4-1-20,-1-2 13,1 0-36,-1-3-20,0 1-10,2-4 3,-2 1-2,3-1-10,-4-2-8,3-2 5,-3-1 2,0 0 11,0-3 6,-3 0 5,1-2 13,-2 3 8,-2-3 4,-2 4 27,1-1-19,-1 1 24,-4 8 24,6-16 12,-6 16 3,4-10-7,-4 10-2,3-10-7,-3 10 18,0 0 7,0 0 0,0 0-4,0 0-11,-9 3-6,9-3-3,-5 9-12,5-9-3,-4 12-8,4-12 3,-3 12-17,3-12 2,-1 13-4,1-13-38,1 14-52,-1-14-46,4 12-51,-4-12-43,10 12-25,-10-12-36,14 10-63,-14-10-94,19 7-7,-8-5-64,-11-2-33,21 3-321,-21-3-424</inkml:trace>
  <inkml:trace contextRef="#ctx0" brushRef="#br1" timeOffset="13265.2">3786 1211 27,'5'-6'636,"-5"6"-97,10-11-79,-10 11-23,7-6-45,-7 6-62,7-8-36,-7 8-50,0 0 21,10-3-25,-10 3-27,0 0-27,12 5-16,-12-5-19,10 7-1,-10-7-8,9 12-22,-4-4-22,0-1 5,1 3-11,-2-1-17,2-1-15,-3 2-8,1-1-9,-1 0-14,1 1 5,-4-10-16,6 17 8,-6-17-16,4 12 10,-4-12-13,2 11 17,-2-11-18,0 0 10,2 12-14,-2-12-5,0 0-16,0 0 10,0 0-19,0 0-9,0 0 0,0 0 2,0 0 0,-10-8 1,10 8-7,-2-13 5,4 2 8,-2 11 5,4-20 1,-1 8 14,2 0-10,0 0 0,3 2 20,1-2-12,-1 3 2,1 0 19,2 1-9,-2 3 8,1-2 10,2 4-1,-1 1 3,-11 2 9,23-3-7,-23 3 5,25 3 13,-13 1 1,2 1-7,-1 0-4,-1 3-2,0-1-12,0 0 1,-4 0-8,-1 1-4,1-1 1,-2-2 0,1 4-3,-7-9 5,7 12-6,-7-12-3,7 10 26,-7-10-33,2 10 26,-2-10-17,0 0 10,1 12-1,-1-12 2,0 0-1,-5 7 0,5-7-3,0 0-15,0 0 13,0 0-14,0 0 0,-12-5-1,12 5 1,-2-12 3,2 12 1,-1-16 1,1 16-5,4-20 1,-1 9 4,0 0 1,4-3-5,-1 5 0,1-4 3,2 3 0,1-2 4,-1 4 6,1-1 6,1 2 8,1-1 9,-2 3 18,4-1-2,-2 5 23,2-1 34,-2 0 19,2 4-7,-1 0-24,0 1-17,-1 1-16,0 1-8,0 3 22,-3-1-47,0 2 25,-3-1-37,2 2 29,-3-1-40,0 0 26,-1 2-37,-2-2-29,1 0-98,0 2-81,-2-1-68,-1-10-105,5 16-110,-5-16-85,0 19-197,0-19-462,0 11-853</inkml:trace>
  <inkml:trace contextRef="#ctx0" brushRef="#br1" timeOffset="13624.57">4495 1213 682,'0'0'683,"15"-11"-62,-6 5-51,1 2-81,2-4-56,1 1-37,-2 2-46,3-1-45,-1-1-45,2 1-29,-2-1-25,1-1-24,-1 3-25,1-2-23,-2 0-22,-2-1-2,1 0-19,-3 2-14,0-1-20,-2-1-6,0 2-12,-6 6-12,8-13-8,-8 13-8,3-12-3,-3 12-5,-4-9-3,4 9 2,-8-5-2,8 5 0,-14-2-3,14 2-2,-14 2 3,14-2 4,-18 5-2,9-2 1,0 4 1,0 0-2,3 0 4,-2 3-2,2-3-2,1 4 1,1-2 2,1 2 1,2-1 2,1-10 5,0 20 3,1-10-1,-1-10 0,8 18-1,-2-10 4,1 0 0,0-2-15,2 2 0,3-1 15,-1-2-58,5 2-57,-2-2-95,2-5-100,2 2-94,0 2-96,0-3-91,1 1-167,2 1-391,-1-3-749</inkml:trace>
  <inkml:trace contextRef="#ctx0" brushRef="#br1" timeOffset="13983.93">5285 1259 547,'10'5'719,"-10"-5"-86,9 6-83,-9-6-69,6 8-50,-6-8-50,5 7-42,-5-7-44,5 7-43,-5-7-14,0 0-23,4 11-16,-4-11-24,0 0-2,0 0-43,-2 13-1,2-13-44,0 0 6,-8 6-36,8-6 11,-9 4-32,9-4 13,0 0-24,-14 1 12,14-1-20,0 0 14,-13-4-28,13 4 24,0 0-19,-10-8 13,10 8-15,-6-9-10,6 9 9,0 0 1,0-14-11,0 14 4,6-9 8,-6 9 6,10-6 11,-10 6 4,17-5 1,-17 5 27,20 2-27,-7 0 23,0 3-28,0-1 26,2 3-33,-2 0 22,1 2-30,-3 1 23,2 4-23,-3 0 26,-2-1-29,-2 4 24,-2-1-2,-4 2-1,-1 1-18,-4 1-93,-4 1-100,-4 3-120,-5-2-161,-6 5-185,-5 0-283,-2-2-428,-4-5-965</inkml:trace>
  <inkml:trace contextRef="#ctx0" brushRef="#br1" timeOffset="14562.03">6433 1127 194,'4'-15'712,"-4"15"-88,4-15-58,-1 6-36,-3 9-12,4-19-21,-4 19-26,4-17-29,-4 17-18,3-13 18,-3 13-65,3-12 29,-3 12-100,2-9 23,-2 9-86,0 0 11,4-10-89,-4 10 11,0 0-28,0 0 87,0 0-103,4 9-132,-4-9 0,2 20 0,-2-7 0,3 5 0,-3 2 0,1-1 0,1 5 0,-1 0 0,0 1 0,-1 1 0,2-1 0,-2 1 0,0 0 0,0 0 0,2-1 0,-2 0 0,1-6 0,-1 2 0,1-1 0,-1-5 0,2 2 0,-2-3 0,1-2 0,-1-12 0,0 20 0,0-20 0,1 13-144,-1-13-422,4 9-57,-4-9-111,0 0-46,0 0-70,0 0-578,7-9-1037</inkml:trace>
  <inkml:trace contextRef="#ctx0" brushRef="#br1" timeOffset="14827.66">6505 1082 411,'4'-9'770,"2"0"-124,-1 1-45,3 0-63,1 2-22,4-2-77,-2 1-37,4 1-48,0 1-22,1 2-4,1-1-52,1 3 14,-3-1-78,2 4 14,-2-1-83,3 3 65,-4 0-85,1 1 40,-3 0-91,0 3 53,-1-1-73,-5 2 55,1-1-71,-2 2 61,-5-10-57,1 19 47,-2-8-69,1-11 45,-9 20-61,1-10 50,-1-1-66,-2 1 50,-2 0-108,0-2-19,-4-1-132,2 0-77,-2-3-123,0 0-116,-1-3-129,0 2-104,-2-3-708,1 0-1102</inkml:trace>
  <inkml:trace contextRef="#ctx0" brushRef="#br1" timeOffset="15093.27">5890 771 124,'0'0'1054,"0"0"-214,-4-10-114,4 10-62,0 0-89,0 0-49,2-11-88,-2 11-24,0 0-92,7-8-9,-7 8-71,0 0-1,17-1-91,-17 1 22,13 3-86,-13-3 39,16 6-74,-8-1 39,1 0-65,0 3 43,1 0-64,-2 0 28,1 0-101,1 2-52,-2-3-109,-1 0-93,2-1-136,0 5-177,-2-5-184,0 3-648,2-3-1087</inkml:trace>
  <inkml:trace contextRef="#ctx0" brushRef="#br1" timeOffset="15374.51">7167 770 491,'0'0'912,"2"-11"-104,-2 11-81,0 0-80,4-12-53,-4 12-93,0 0-39,4-9-69,-4 9-1,0 0-110,0 0-1,5-8-50,-5 8-13,0 0-63,0 0 29,0 0-74,0 0 34,4 12-81,-4-12 34,-1 11-68,1-11 47,-2 13-61,2-13 13,-1 16-125,1-16-24,-5 16-144,5-16-104,-2 15-120,-2-7-192,1 2-199,-1-2-685,-1 1-1207</inkml:trace>
  <inkml:trace contextRef="#ctx0" brushRef="#br1" timeOffset="20889.96">8062 1327 24,'0'0'695,"13"-1"-161,-13 1-72,11-3 1,-11 3-53,11-6-32,-11 6-28,14-8-36,-14 8-9,17-10-16,-11 5-22,2-3-22,0 3 2,-1-2-27,0 0 16,-2 0-16,0-1 12,0 1-49,-5 7 3,7-14-40,-7 14 16,3-15-51,-3 15 12,-3-12-61,3 12 28,-10-15-54,10 15 38,-15-6-57,15 6 42,-22-3-51,22 3 39,-25 3-50,11 2 41,-3 1-51,-1 2 42,0 1-44,2 3 45,0 0-53,1 1 46,0 0-7,2 0-8,0-2-4,4 2 15,0-3-19,2 0 43,1-1-59,4 2 16,2-11-1,-4 16 8,4-16-5,4 11-4,-4-11 7,9 11-46,-9-11-16,15 2-21,-15-2-22,17 2-16,-17-2 8,23-4-30,-11 1 17,0-4-2,1 2 35,0-1 0,-2-3 32,2 1-30,-3-3 27,0 1 4,0 1 24,-2-1-10,1 0 12,-2 3 6,0-2 6,-7 9 9,9-11 4,-9 11-1,8-9-3,-8 9-1,0 0 3,8-7 14,-8 7-16,0 0 20,7 7-15,-7-7 17,3 12-13,-3-12 14,4 14-14,-4-14 11,3 18-14,1-9 14,-1 1-17,1 0 17,2-2-19,-2 1 20,2 0-12,-1-1-4,3-1-26,1 0-23,0 0-33,0-4-28,2 2-20,1-4-10,1 0-14,-1 1 13,3-4 0,1 0 14,1-1 7,1-4 21,1 0 11,0-1 19,-1-1 15,1-3 7,0 0 14,0-2 12,-3 1 6,1-2 12,-2-1 32,0 3 21,-2-3 15,-2 1 31,-2 3 24,-1 0-5,-3 0 10,0 3-5,-1-2-15,-4 11-19,2-17-11,-2 17-7,-4-14 8,4 14-13,-8-8 3,8 8-16,-12-7 1,12 7-15,-15-2-8,15 2-2,-14 2-4,14-2-12,-15 7 7,7-3-7,8-4 10,-11 14-12,11-14 8,-6 15-13,6-15 4,-3 17-28,3-17-15,3 18-34,1-9-25,0 0-12,1 0-17,0 1-13,0-3 30,3 1 15,-1 0 29,0 0-1,-1 0 28,-6-8-2,13 12 24,-13-12-13,9 12 33,-9-12 5,6 11 41,-6-11 20,4 8 12,-4-8 9,0 0 6,-5 13 17,5-13-2,-9 6-21,9-6 4,-14 8-24,14-8 0,-17 7-25,8-5 4,-2 1-19,11-3 0,-21 4-15,21-4-9,-21 2-51,21-2-85,-23 0-91,23 0-116,-20 1-108,20-1-119,-19-1-697,19 1-869</inkml:trace>
  <inkml:trace contextRef="#ctx0" brushRef="#br1" timeOffset="21608.69">9361 1221 690,'0'0'738,"-5"-8"-88,5 8-65,0 0-64,-7-11-77,7 11-57,0 0-72,0 0-70,0 0-31,0 0 27,0 0-33,0 0 43,0 0-36,7 16 3,-7-16-49,6 20 10,0-10-48,0 2 23,-3-1-30,3 2-24,-2 1-14,-1-3-16,0 0-13,2-1-4,-3 2-12,-2-12-5,3 17-8,-3-17-16,4 17 11,-4-17 2,1 12 1,-1-12-23,1 10 21,-1-10-22,0 0 15,0 0-19,-3 9 15,3-9-1,0 0-11,0 0-9,-7-7 1,7 7-2,1-12-3,-1 12 3,6-20 2,-1 7-31,0 0 35,3-2-30,2 0 33,0 1-31,3-1 36,-1 1-36,1 2 39,1 3-32,-1 0 33,2 2-38,0 2 45,0 1-36,-1 4 35,1 0-30,-1 3 39,3-1-37,-2 3 45,0 1-43,0 3 40,-1-1-2,-2 0-13,-1 2 8,0 0-5,-3 0-3,1 0-1,-2-1-1,-2 0 6,1-1-15,-1 0 2,-1 0 0,-4-8 4,4 13-1,-4-13 5,0 0 1,1 12 0,-1-12-3,0 0-2,0 0-3,-4 11-8,4-11-4,0 0-4,0 0-3,-8-5-33,8 5 6,0 0 4,-1-18-16,1 18 30,3-17-24,-1 5 31,3-3-22,0 1 44,3-2-36,0 0 28,1-1-27,2 0 31,-2 5-27,0-1 29,1 2-18,0 1 17,-1 1-21,3 2 39,-3 2-27,1 1 58,-10 4-29,19-2 63,-19 2 15,18 3-10,-8 0 17,-1 4 1,0 0-19,-1 0-9,-1 1-15,-1 1-8,0-1-10,-2 4-10,1-3-6,-1 1-7,-2 0-10,-2-10-40,3 19-66,-3-19-113,1 17-110,-1-17-91,0 14-89,0-14-102,0 13-82,0-13-41,0 0-711,1 15-1040</inkml:trace>
  <inkml:trace contextRef="#ctx0" brushRef="#br1" timeOffset="21858.68">10147 1170 734,'0'0'634,"5"-7"-111,-5 7-69,0 0-48,0 0-13,0 0-24,0 0-4,0 0-21,9 5-34,-9-5-47,0 16-18,0-16-30,-2 20-19,2-10-45,0-10-18,0 24-37,-1-12-10,2 0-18,-1-12-12,2 22-15,-1-12-4,-1-10-10,4 20-8,-4-20-5,5 16-17,-5-16-48,9 14-33,-9-14-67,11 7-38,-11-7-36,15 5-59,-15-5-34,16 0-26,-16 0-51,22-2-58,-11-1-130,4-4-387,-2 1-558</inkml:trace>
  <inkml:trace contextRef="#ctx0" brushRef="#br1" timeOffset="22171.17">10140 1077 768,'-10'8'673,"0"-3"-75,4 2-82,6-7-71,-11 12-48,11-12-47,-4 10-47,4-10-33,0 0-34,8 12 4,-8-12-28,16 5-10,-5-3-39,-11-2 7,25 1-16,-9-2 13,2 0-19,-2-1 23,2 0-31,-1-2 11,-1-1-24,1 0 48,-4 0-67,0-2 41,-2 0-80,-1-1 59,-2-1-70,1 2 47,-4-1-67,-5 8 42,4-16-63,-4 16 45,-1-14-74,1 14 63,-8-15-73,0 9 62,8 6-70,-15-8 44,5 5-84,10 3-7,-25-1-89,25 1-36,-25 1-67,13 3-56,0-1-73,1 1-87,0 1-80,2 0-60,-3 5-789,2-3-1020</inkml:trace>
  <inkml:trace contextRef="#ctx0" brushRef="#br1" timeOffset="22608.67">10450 1223 10,'0'0'915,"0"0"-209,11-4-109,-11 4-98,0 0-92,0 0-44,0 0-25,13 4-19,-13-4-30,6 9-34,-6-9-40,5 11-16,-5-11-43,7 18-13,-7-18-42,5 18-5,-3-9-30,1 1 4,-3-10-31,3 18 13,-1-8-27,-2-10 13,3 13-19,-3-13 9,1 15-1,-1-15-4,1 11 1,-1-11 1,0 0 0,3 13 5,-3-13 11,0 0-9,0 0-8,0 0-17,0 0 16,0 0-17,0 0 21,0 0-15,0 0 16,0 0-16,-5-7 12,5 7-20,0-17 18,1 5-20,2 0 22,0-4-18,2 0 20,2 1-15,1-4 17,1 4-22,2-1 24,0 4-21,3-3 26,-2 6-12,2 0 43,1 1-21,3 4 52,-2-2-51,3 6 55,-4 0-40,4 0 74,-1 5-22,0 0-14,0 0-16,1 4-13,-2-1-13,-2 3-10,-1-1-8,-2 0-5,-3 0-8,-1 2-10,-1-3-31,-2 4-99,-1-4-89,-2 1-91,1-1-122,-3-9-129,0 20-168,-3-11-265,3-9-427,-3 15-1007</inkml:trace>
  <inkml:trace contextRef="#ctx0" brushRef="#br1" timeOffset="22874.28">11160 1214 751,'0'0'854,"0"0"-95,0 0-113,4-8-27,-4 8-18,0 0-99,0 0-37,-3 8-88,3-8 16,0 0-53,-1 19-55,1-19-39,0 17-38,0-17-33,0 20-27,1-9-34,-1-11-22,2 22-20,0-12-15,-1 0-10,2 1-6,-3-11-7,5 20-33,-5-20-30,7 17-64,-1-11-53,-1 2-65,1-1-48,-6-7-53,15 8-55,-15-8-71,16 5-48,-16-5-46,14 1-27,-14-1-178,17-3-411,-17 3-761</inkml:trace>
  <inkml:trace contextRef="#ctx0" brushRef="#br1" timeOffset="23186.77">11057 1095 601,'-11'4'777,"11"-4"-110,-15 7-75,15-7-99,-9 8-36,9-8-65,-4 8-33,4-8-55,4 11-34,-4-11-3,17 11-48,-6-7-8,3 1-50,3 0 4,2-1-40,0-2 17,2 0-28,0-2 21,-1 1-37,0-2 26,-2 0-28,0-1 54,-2-1-77,-2-1 59,2 1-88,-5-2 68,1-2-84,-2 1 70,-2 0-97,-3-2 76,-5 8-73,6-14 61,-6 14-74,2-13 58,-2 13-71,-7-14 60,1 7-68,-1 2 62,-4 0-77,1 1 31,-2 1-99,-3 1-36,1 1-76,-3 2-43,0 1-69,0 1-70,0 1-109,-1 1-74,2 3-117,1-2-639,1 2-947</inkml:trace>
  <inkml:trace contextRef="#ctx0" brushRef="#br1" timeOffset="23858.62">11437 1305 287,'0'0'876,"14"1"-173,-14-1-90,0 0-103,0 0-86,13 2-66,-13-2-16,0 0-44,10 7-45,-10-7-35,7 10-17,-7-10-34,6 14-3,-2-4-19,-4-10-16,6 19-23,-4-10-21,-2-9-16,4 21-13,-4-21-11,2 21-6,-2-21-2,3 18-15,-3-18 4,2 16-5,-2-16 0,0 14-1,0-14-1,0 0 2,0 16-3,0-16 0,0 0-2,-5 9-6,5-9-2,0 0 0,0 0-2,0 0-1,-10-5-3,10 5 0,-4-11 1,4 11-15,-5-17 18,5 17-20,0-23 18,1 8-17,1 1 21,1-1-12,2-1 18,-1-1-18,3 4 24,-2-1-19,4 0 16,-3 2-19,3 2 20,0 0-19,1 3 15,0 0-11,1 4 10,1 1-6,1-1 15,-1 6-4,1-1 25,0 3-29,1 2 25,-2-2-19,1 5 6,-2-2-1,-2 3-6,3-1 2,-3 0-4,-1-1-4,-1 3 1,0-3-2,-2-1-4,1 2 0,-6-10-1,6 15-7,-6-15 2,5 13 2,-5-13-1,0 0-4,3 15 4,-3-15-7,0 0-22,0 0 5,-5 10 0,5-10 4,0 0-3,0 0 3,0 0-2,-9-7 2,9 7 5,0 0 3,-3-17-17,3 17 21,0-19-15,3 7 20,-1 0-20,1-1 22,1-1-18,3-1 21,-3 2-17,3 0 19,-1 1-16,4 1 25,-5 2-10,3 0 30,-1 1-22,3 3 23,-2 0-19,0 1 50,3 1-25,-11 3 34,19 0 4,-8 4 63,1 0-12,-2 1 12,1 2-13,0 0-23,-1 3-20,-1-1-20,-2 2-10,-3-2-12,3 3-12,-5-3-5,1 2-3,1 0-28,-4-11-41,0 20-85,0-20-95,3 19-78,-3-19-75,0 16-55,0-16-80,-3 13-54,3-13-42,0 12-42,0-12-641,-4 10-893</inkml:trace>
  <inkml:trace contextRef="#ctx0" brushRef="#br1" timeOffset="24327.35">11987 1283 631,'0'0'612,"4"-14"-63,-4 14-29,4-12-64,-4 12-16,0 0-68,3-12-56,-3 12-56,0 0-2,0 0-17,0 0-15,0 0-1,0 0-46,0 0 1,4 11-39,-4-11 3,2 14-28,-2-14-6,1 18-22,1-7 5,-1 0-31,2-1 7,0 0-15,1-1-8,-2 2-2,3-2-15,-1 0-4,1-1-2,2 1-6,-1-4-2,3 3-2,-3-3 0,3 1-6,1-3 2,-1 1-7,-9-4-2,19 4-11,-19-4-10,17 0-15,-17 0-17,22-3 16,-13 0-14,1-2 21,-1-2-11,1-1 22,2-1-14,-3 0 29,-2-3-23,4-1 21,-4 0-13,1 0 18,-1-2-5,0 3-5,0-2 6,-3 1 5,0 3 28,1 1 33,-1 0-4,0 1 14,-4 8-29,4-12 6,-4 12-29,5-12 13,-5 12-27,0 0 27,0 0-7,0 0 47,0 0-24,0 0 51,0 0-60,-1 15 31,1-15-41,-2 17 25,2-17-41,-4 21 29,3-8-1,0-4-8,1 4-9,0 0-6,0-13-1,0 21-12,1-10-68,2 0-58,-1-1-71,2-2-60,1 1-55,-1-1-64,1 0-71,4-1-42,-4-1-3,3-1-85,-8-5 16,14 6-488,-14-6-662</inkml:trace>
  <inkml:trace contextRef="#ctx0" brushRef="#br1" timeOffset="24983.59">12472 1318 249,'4'-9'587,"1"1"-78,-1-1-54,-4 9-21,5-13-44,-5 13-33,9-12-37,-9 12-7,5-8-54,-5 8-29,0 0-19,8-7-24,-8 7-18,0 0-2,0 0-3,9 8-18,-9-8-10,5 11-31,-5-11 20,3 17-17,-3-17-2,2 21-33,-2-21 8,0 21-31,0-9 6,0-12-10,0 21-7,0-21-11,-2 20-10,2-20 12,-3 17-12,3-17-1,0 14-3,0-14 1,-2 12 1,2-12 5,0 0-2,-3 12-4,3-12 5,0 0-11,0 0-1,0 0-3,0 0-1,0 0 7,-11-2-25,11 2 15,-2-12-12,2 12 14,0-15-15,2 4 19,0-2-18,1-1 18,1-1-19,3-2 18,-2 4-18,1-1 19,1 0-23,-1 1 21,4 0-18,-4 5 18,1-1-23,0 2 25,4 2-17,-11 5 20,18-5-24,-18 5 28,18 1-14,-18-1 41,15 6-4,-5 1 21,-3 0-26,2 1 16,0 1-14,-2 1 17,1 0-18,-3 0 13,4 0-29,-6 1 20,3-1-7,-4-1-7,1 1-4,-3-10-2,6 17-5,-6-17-1,4 15 3,-4-15-1,2 11 0,-2-11 2,1 11 2,-1-11 2,0 0-3,5 11-1,-5-11-2,0 0-3,0 0-3,0 0 2,0 0-4,0 0 1,0 0-3,-14-2 4,14 2-4,-4-8-21,4 8 24,-3-16-24,1 6 23,2 10-23,0-26 27,0 14-25,2-3 26,0-1-28,3-1 32,-1 2-26,4-5 33,2 5-44,-1-1 44,0 4-46,0 0 37,2-1-27,1 4 43,-1-1-28,2 3 55,3 2-48,-3 2 63,1 1-55,2 2 92,0 3-50,1 1 67,0 2-44,3 4 74,-3-1-40,0 4 54,0 1-18,-3-1-23,-1 2-127,-1 0 0,-3 1 0,-1-3 0,-1 0 0,-3 1 0,-1 1 0,-1-2 0,-1 0 0,-2-1 0,-1-1 0,-3 1-284,1 0-254,-3 1-170,1 1-218,-1-3-885,-5-1-1512</inkml:trace>
  <inkml:trace contextRef="#ctx0" brushRef="#br1" timeOffset="25905.43">13722 1031 201,'0'0'736,"0"0"-131,0 0-73,0 0-68,0 0-63,0 0-57,0 0-35,0 0 23,0 0-41,0 0-26,-5 9-18,5-9-24,-4 16-10,0-6-14,-2 1-8,4 2-35,-2-1-6,1 2-39,-1-3-3,2 1-36,0 0 7,0 1-22,2-13 6,0 21-26,0-21 11,4 20-26,0-11 16,1-2-24,1 0 14,4 0-24,1-3 17,0 0-20,3 0 16,-1-2-25,-1-2 7,1 1-40,3-2 11,-3-1-20,3-2 12,-1-1-30,-1 0 18,-1-1-12,0-2 2,-1 0 11,-1 3 9,-1-3 12,-4 2 3,1 2 4,-7 4-12,13-8 11,-13 8 2,8-5 4,-8 5 7,0 0-2,0 0 1,0 0 2,0 0 3,4 8 2,-4-8-2,0 0 5,-2 11 14,2-11-4,0 0-15,2 15 9,-2-15-6,6 7 8,-6-7-7,11 7 9,-3-2-11,-8-5 9,21 5-9,-9-3 11,1 1-18,6-3 17,-2 0-15,4 0 17,-1 0-14,0 0 12,0-3-10,-1 0 18,-2-1-20,2-1 19,-4 1-12,1-4 27,-3 2-2,-1-5 26,1 2-19,-4-1 29,0-1 14,-2-2-3,-1 1 4,-2 2-28,-2 0 25,-2-3-39,-1 2 12,-2-1-25,-1 2 11,-1 0-26,-1 0 16,-4-1-33,0 3 28,-1 1-26,-1 0 16,-1 2-39,-3-1-37,2 3-78,0 0-56,0 1-76,0 2-73,0 0-90,14 0-118,-24 0-63,11 2-638,0 1-868</inkml:trace>
  <inkml:trace contextRef="#ctx0" brushRef="#br1" timeOffset="26514.78">14602 1170 42,'0'0'797,"0"0"-185,0 0-67,12 0-80,-12 0-85,0 0-61,0 0-44,11-5-41,-11 5-34,13-6-32,-13 6-25,19-6-18,-10 1-8,1 2-12,0-1 4,1-1-15,-2 2 1,0-3 2,0 1 10,-9 5 12,16-7-13,-16 7-4,9-8-21,-9 8-16,7-8-16,-7 8-8,0 0-7,-6-11-7,6 11-8,-10-6-2,10 6-4,-19-2 0,19 2-1,-24 1-2,12 1 1,-1 0-1,-1 3 5,1 2 9,0-1-1,1 3 4,1-2 7,0 5 21,2-4-21,0 1 18,2 2-25,3-2 15,1 0-23,3-9 19,-1 19-24,1-19 13,6 18-18,1-9 15,2-1-24,4-1 21,-2 2-25,3-4 3,2 2-53,0-4-36,-1-1-47,3 3-21,1-5-28,0 1-28,0-2-1,-4 1 6,5-5 23,-2 3 7,-2-1 5,0-4 1,1 2 12,-2-3 26,-2 1 10,-1-2 40,0 0 7,-3 1 29,0 0 11,-1-1 40,-2 3 31,-6 6 29,9-13 20,-9 13 5,4-10 19,-4 10-11,0 0 1,8-9 32,-8 9 3,0 0-2,0 0 19,0 0-16,0 0-7,-8 7-11,8-7-18,-2 10 7,2-10-41,0 0-12,0 19-5,0-19-8,2 11 0,-2-11-15,9 15 7,-4-7-17,1-2 8,1 0-13,3 0-13,-1-2-47,-1 2-58,6-3-54,-5 0-38,4-1-51,-1 0-50,-12-2-52,22 0-17,-9-2-101,-13 2-550,21-5-634</inkml:trace>
  <inkml:trace contextRef="#ctx0" brushRef="#br1" timeOffset="26842.9">14878 998 787,'-13'1'635,"1"2"-57,12-3-72,-17 7-76,17-7-54,-14 7-60,14-7-48,-8 7-25,8-7-7,0 0-40,2 15-15,-2-15-29,10 7-16,0-2-10,2-2-16,3 0-5,1 0-5,4-2-4,-2 0-10,2-1-9,0 0-1,-2-2 6,2-1-13,-3 1 11,0-2-9,0-2 14,-2 1-33,-1-3 22,-1 0-24,0 0 15,-2-5-30,-3 3 12,0-1-29,-2-1 14,-2 0-22,-2 2 16,-2-2-24,0 12 12,0-16-27,0 16 18,-9-13-21,3 7 16,6 6-40,-21-4-35,21 4-50,-25 2-38,9 2-56,1 2-71,-1 0-70,1 3-75,0 0-42,2 2-80,-1 2-661,4 0-826</inkml:trace>
  <inkml:trace contextRef="#ctx0" brushRef="#br1" timeOffset="27467.88">15402 1156 749,'6'-8'585,"-6"8"-77,4-15-65,-4 15-93,-2-12-69,2 12-38,-13-9-26,13 9-23,-19-6-4,6 5-13,-1 1-13,-2 1 10,0 2-22,-2 0-26,0 1-17,2-1-18,-1 4-18,2 1-9,0-3-17,2 4-7,2-2-12,1 0 2,4-1-5,1 2 1,5-8-7,-8 13-2,8-13-2,0 0-4,4 17-1,-4-17-2,9 8-1,-9-8 6,18 7-7,-18-7 4,19 2-7,-6 1 3,-2-6-5,-11 3 4,26-2-17,-13 0 20,2-3-1,-2 1-4,1 0 7,1-3-26,-1 2 18,-1-1-14,-1-2 16,-1 4 11,-2-2 14,0 1 11,0 2 10,-9 3 3,15-8 2,-15 8-12,12-6-8,-12 6 4,0 0 12,14 3 9,-14-3 9,5 9-4,-5-9-6,2 16 2,-2-16 19,0 22-16,0-9 23,0 6 2,0-1 9,0 3-6,0 1 12,0 3-13,0 1-16,0 3-13,0-3-8,0-1-9,-1 4-6,0-4-12,-2 1-3,1-1 0,-1 0-2,-1-3-4,0 0-3,-1-2-2,-1-2-1,0-2 9,2-1 31,-3 1 23,1-4 3,-4 1-2,2-2-5,-2-1-9,-2-3-8,-1 2-1,0-4-7,-2 0-7,-1 0 6,-1-3-1,-1 0-3,-1-2-12,0-2 1,-4-2-14,0-1 1,0-1-4,1-2-3,-1-1-6,4 0-3,0-4-5,0 0-12,2-3-7,3-1-25,4-1-50,2-2-36,2-1-74,1-2-71,5 1-58,5-1-77,1-1-87,3-1-121,5 0-77,1 2-751,8-3-1063</inkml:trace>
  <inkml:trace contextRef="#ctx0" brushRef="#br1" timeOffset="27983.49">15684 932 189,'-2'-11'876,"2"11"-163,0 0-76,-4-13-86,4 13-71,0 0-60,0 0-67,0-14-62,0 14-50,0 0-30,0 0-37,0 0-38,0 0-24,0 0-9,0 0 9,0 0-3,0 0-14,8 9-8,-8 2-10,2 1-4,0 2-4,-1 2-6,-1 0-8,1 3-10,-1-1-8,2-2-7,-2 3 12,2-2-34,-1 0 27,1-1-30,2 0 23,-1-2-27,1-1 20,0-2-21,1 1 19,0-2-20,0 0 18,2-2-19,2-2 16,-3 1-19,3-2 13,2-1-23,0 0-7,-1-2-34,4 0 4,-1-2-18,1-2 15,-1 0-20,3-2 9,0 0 2,-1-4 4,-1 2 10,-1-3 10,2-1 6,-3 2 7,0-2 6,0 1 7,-3 0 3,1 1 1,-2 0 2,-1 3 4,-7 5 4,13-11-10,-13 11 3,8-6 2,-8 6 1,0 0 11,0 0 4,13 3 4,-13-3 4,0 0 3,8 12 1,-8-12 3,4 12-16,-4-12 4,5 11-10,-5-11 20,9 14-24,-2-7 12,0 0-14,1-2 4,1 2-67,1-1-61,-1-1-68,3-1-54,-1-2-28,-1 1-19,2-2-19,1 2-24,-2-5-30,-11 2 45,23-1-35,-11-1-16,-1-2-49,-1-1-286,2-2-215</inkml:trace>
  <inkml:trace contextRef="#ctx0" brushRef="#br1" timeOffset="28264.73">16382 1010 578,'8'-19'436,"-2"0"-76,0 4 30,0 0 5,-2-1-10,-1 0-42,0 2 1,-2 2 4,1 1-16,-1 1-20,-1 10-39,2-18-46,-2 18-30,0-14-40,0 14-24,0 0 7,-2-12 4,2 12-14,0 0-14,0 0 1,-9 3-7,9-3 13,-5 13 23,0-3-14,2 0 18,1 2-44,-2 3 37,1 0-55,1 2 45,-1-1-79,2 3 62,-2-2-78,2 1 51,0-1-71,-1 2 48,2-2-66,-2-3 55,4 0-63,-2-1 55,3 1-57,-2-1 53,3-2-64,0-1 57,0 0-63,0 0 29,2-3-72,2 0-15,-2-1-54,-6-6-18,14 10-40,-14-10-37,18 4-19,-18-4-44,17 0-49,-17 0-19,20-5-62,-11-2-39,1-1-67,-2 1-121,1-2-364,-2-2-626</inkml:trace>
  <inkml:trace contextRef="#ctx0" brushRef="#br1" timeOffset="28452.22">16297 998 642,'-17'0'825,"4"0"-91,13 0-129,-20 1-110,20-1-74,-13 2-37,13-2-35,0 0-46,-8 4-42,8-4-42,0 0-38,12 7-36,-12-7-26,21 3-28,-8-2-14,4 0-20,0 0 1,2 1-27,0-2-4,1 0-37,1 1-60,-3-2-89,2-1-84,1 1-103,-5-1-128,3-1-101,-4 1-739,1-2-918</inkml:trace>
  <inkml:trace contextRef="#ctx0" brushRef="#br1" timeOffset="29686.56">917 2484 360,'0'0'694,"-4"-15"-84,4 15-43,-2-14-19,2 14-7,-2-16-30,2 16-35,-1-13-20,1 13-48,-4-15 41,4 15-69,-2-10 14,2 10-71,-2-12 18,2 12-28,0 0-37,-2-9-46,2 9-34,0 0-78,0 0-118,0 0 0,0 0 0,-5 14 0,5-14 0,0 27 0,-1-10 0,-1 0 0,0 4 0,2 1 0,-4 2 0,4 1 0,-3 1 0,1 0 0,2 1 0,-2-2 0,0 1 0,2 1 0,-2-3 0,2 0 0,0 1 0,0-2 0,0-1 0,2 0 0,0-2 0,0-1 0,0-2 0,1 0 0,-1 0 0,2-3 0,0-3-532,2 0-52,-2-3-73,3-1-83,-7-7-25,11 7-792,-11-7-1198</inkml:trace>
  <inkml:trace contextRef="#ctx0" brushRef="#br1" timeOffset="29999.05">839 2351 831,'0'-13'670,"0"13"-87,3-21-66,0 13-51,2-2-49,3-1-34,4 3-37,-1-1-27,4-1-42,2 4-21,4-2-26,-2 0-15,4 4-21,2 2-1,0-1 4,-6 3-45,4 0-6,-2 0-54,-1 3 25,-2 1-40,-2 1 27,-2-1-47,0 4 35,-4-2-56,-2 2 37,-1 0-48,-7-8 44,5 16-53,-5-16 42,-7 17-60,2-9 50,-1 3-59,-3-1 54,-3 0-63,-1 1 55,1-3-56,-1 2 51,-2-3-70,1 1-20,1-1-61,-1-1-50,1-2-53,1 0-40,12-4-68,-17 5-60,17-5-63,-16 3-45,16-3-48,0 0-132,0 0-422,0 0-718</inkml:trace>
  <inkml:trace contextRef="#ctx0" brushRef="#br1" timeOffset="30452.16">1358 2280 461,'13'-9'626,"-4"2"-71,1 2-36,-4-2-51,2 1-34,-8 6-36,10-9-34,-10 9-70,5-10-42,-5 10-51,0 0-23,0 0-10,-10-5-3,10 5-13,-13 5 11,5 1-38,-2 3 4,-1 0-28,2 0 1,-1 4-30,1-1-15,-1 0-6,2 0-13,-1-1-9,1 1-4,3 1-4,1-4-7,0 0 8,4-9-13,-3 17 2,3-17-3,0 14 0,0-14-5,10 10-6,-10-10-14,11 6-19,-11-6-32,18 1-28,-18-1-15,22-2-18,-9-1 11,1 1-25,0-3 29,0-2-2,0 0 16,-3-1-17,1 1 31,1-1-2,-4-3 30,1 1 1,-1 0 31,0 2 17,-5-1 20,2 1 9,-6 8 33,10-14 3,-10 14 13,5-10-6,-5 10-9,5-9-20,-5 9-1,0 0-1,0 0 6,0 0 3,0 0 14,0 0-14,0 0 24,1 10-20,-1-10 5,-1 11-21,1-11 5,0 15-18,0-15 9,0 15-14,0-15 9,3 14-22,-3-14-16,5 15-44,-5-15-34,9 14-39,-3-8-3,1 1 27,7 0-39,-1-5-62,1 3-48,1-2-16,-1-1-51,3-2-2,3-3-33,-2 1-42,2-3-57,2 0-264,0-3-232</inkml:trace>
  <inkml:trace contextRef="#ctx0" brushRef="#br1" timeOffset="30686.53">1900 2222 413,'5'-17'424,"-4"1"24,2 1-39,-3 1-19,0 1 35,0-1 3,0 2 16,0 12-54,0-20-32,0 20-34,-2-17-48,2 17-30,-2-12-57,2 12-28,-5-9-10,5 9 1,0 0 9,0 0-2,-12 7-18,12-7 39,-8 13-46,5-2 47,-1 1-58,0 3 43,-1 2-8,2 0-45,0 4-25,-1-3-17,0 3-10,0-1-13,1 0-7,1-2-9,-3-1-60,3 2 51,0-2-87,1-2-4,-1 2-55,2-2 3,0-1-70,2 0-55,-1-1-31,1 0-51,0-2-67,4 0-56,-3 0-52,2-4-78,-1 4-169,-4-11-309,7 11-675</inkml:trace>
  <inkml:trace contextRef="#ctx0" brushRef="#br1" timeOffset="31264.64">1751 2288 344,'-11'-7'710,"2"2"-104,1 0-60,8 5-98,-14-10-74,14 10-67,-9-6-72,9 6-39,-7-9-29,7 9-44,0 0-24,6-12-22,-6 12-31,13-9-24,-2 4-30,3-2-15,3 0-33,2 0-20,2 1-8,0-3-14,0 3-23,2-3 23,0 2-2,-2-2 30,0 1 1,2 1 26,-3-3-3,-3 3 26,0 0 14,-5-1 59,2 3 30,-5 0 37,0 1 6,1 1 37,-10 3-39,13-6-9,-13 6-19,12-6-20,-12 6-16,0 0 17,11 3 16,-11-3 44,7 9-41,-7-9-3,6 16 0,-5-6-10,2 1 6,2 3 16,-2 1-23,0 1 21,0 1-10,0 3 17,-1-2-22,1 0 7,-1 2-36,1-2 11,-1 0-28,2-1 12,-1 0-28,-2-2 16,1-1-24,-2-1 15,2-2-11,-1-1 7,-1-10-16,0 16 24,0-16-29,0 13 20,0-13-21,-3 12 19,3-12-25,0 0 27,-5 6-37,5-6 22,0 0-25,0 0 23,-11-6-23,11 6 22,-4-12-25,2 3 23,0-2-21,2 11 18,0-24-16,3 9 17,1-1-23,-1 2 24,5 0-21,0 0 20,3-1-22,1 2 20,3 1-17,2-1 29,-3 7-12,2 0 32,0 1-14,3 1 59,-2 2-17,-1 2 54,3 1-6,-1 2 27,-1-1-22,-1 3-33,0 1 5,-2 0-24,-2-1-3,0 5-7,-2-3-11,0 3 2,-2-1-19,-3 0 13,-1 2-26,-1 1-6,-2 0-93,-1 1-118,-3 3-118,-2-2-123,-1 1-219,-5 5-265,-1-4-629,-1-1-1200</inkml:trace>
  <inkml:trace contextRef="#ctx0" brushRef="#br1" timeOffset="32373.99">3305 2307 452,'0'0'621,"0"0"-59,-5 9-28,5-9-40,0 0-49,0 0-18,8 7-22,-8-7-29,0 0-46,18 0-18,-18 0-40,18-4-10,-6 2-34,-1-1-17,1-1-24,2-1-28,2-1-26,-1 0-27,1-2-18,-1 1-20,0-2-8,0 0-9,0 1-16,-3-2-21,1 1 21,-3-2-35,2 2 41,-3-3-24,-2 0 33,1 2-42,-4-2 40,0 4-43,-2-2 41,0-1-46,-2 11 34,-3-17-44,3 17 42,-5-16-54,0 7 46,-3 2-37,0 2 35,8 5-68,-16-8 70,16 8-54,-19-5 57,19 5-36,-22 0 29,22 0-30,-22 2 30,12 2-38,-2 1 36,2 0-20,-1 2 24,-1 3 13,0 1 5,1 2-4,0 3-5,1 2 42,1 1 1,1 3 4,-1 1-1,3 1-14,2 2-1,-1 3-7,-1 0-5,4-3-8,-3 2-6,2-2-4,1 8 7,-1-1 43,1 2 8,-2 0-59,0 2-31,-1 3 0,1-5 0,-2 1 0,2 0 0,0-2 0,0 1 0,2-1 0,-2-1 0,0-2 0,-1 1 0,1-6 0,0-2 0,2 1 0,-2-3 0,1-4 0,2 0 0,-2-1 0,2-3 0,0 0 0,1-3 0,0-11 0,0 21 0,0-21 0,2 16-7,-2-16-53,5 11 1,-5-11-1,11 7-4,-11-7 5,15 3 0,-15-3 13,18-3-4,-7 1 14,1-1-11,2-3 11,-1-2-4,0 1 20,2-3-10,0-2 15,1 0-10,-1-1 16,-1-1-19,0 0 24,-1-2-17,-2 2 20,-2 0-18,-1 0 19,-2 0-16,-2-2 15,-1 2-5,-2 2 14,-2-3-5,-2 1-6,-2-3-8,-1 0 6,-6 0 3,1 1-3,-2-1-2,-5-1-3,-1-1 0,-2 4 3,0-1 1,-4 1 0,2 3 2,0-1-2,3 3 2,-2 1 2,4-1 0,-1 3 4,3 0-8,3 0 12,0 2-11,3 0-8,1 0-34,1 0-64,8 5-17,-11-7-38,11 7-26,0 0-46,0-14-63,0 14-78,14-8-51,-5 2-40,5-1-45,1 1-134,1-1-497,4 0-759</inkml:trace>
  <inkml:trace contextRef="#ctx0" brushRef="#br1" timeOffset="32952.08">3468 2495 640,'0'0'669,"0"0"-97,0 0-65,-2-11-75,2 11-82,7-7-28,-7 7-42,16-8-24,-7 5-27,4 1-33,1 0-16,1 2-15,2 2-15,1 1-9,-1 1-31,0 2-7,1 1-28,0 3-2,-3-3-27,-3 2-1,0-1-10,-1 1 3,-2 1-19,-3-3 11,0 1-20,0 0 3,-6-8-3,5 16 11,-5-16-17,2 12 20,-2-12-24,0 0 5,2 13-27,-2-13 3,0 0-20,0 0-22,-4 10-15,4-10-11,0 0-15,0 0 15,0 0-29,0 0 15,2-10-7,-2 10 23,4-12 3,0 4 28,-1-2 0,1-1 11,2-2 6,-1 1 18,-2 2-8,2-2 22,-1 2-8,1 0 18,-1 1-9,0 1 18,2-1-11,-6 9 7,10-8 0,-10 8 24,13-4-4,-13 4 21,14 0 4,-14 0-8,15 5 1,-15-5 17,17 7-8,-8-1-2,-1-1-22,2 1 3,-1-3 14,2 3 2,-1-3-8,1 0 9,0 1-8,0-2 2,1 1-6,2-2 0,-1-1-3,2 0-4,-2-1-1,2-1 4,-2 0 4,1-1 16,0-2 5,-1 2-13,0-4 0,-3 2 22,3-2-1,-6 0-6,0-1 3,-2-1 2,-5 9-14,5-18-14,-5 18-7,-3-19-10,0 10-5,-1-1-4,-4 0-3,-1 2-1,-4-1-4,2 2-2,-3 2-4,0 1 0,-3 1-3,2 1-9,-3 4-55,1 1-73,-2 0-77,-1 5-83,0 0-99,0 2-94,1-1-51,2 3-236,1-2-300,4 0-697</inkml:trace>
  <inkml:trace contextRef="#ctx0" brushRef="#br1" timeOffset="33608.31">4205 2509 492,'0'0'759,"14"-6"-116,-14 6-40,9-5-88,-9 5-69,0 0-85,11-3-74,-11 3-54,0 0-34,11 1 1,-11-1-26,7 7-18,-7-7-39,9 10 0,-9-10-30,8 14-7,-3-6-18,-5-8-4,8 16-21,-8-16 9,6 16-22,-6-16 7,6 13-16,-6-13 8,4 10-18,-4-10 18,4 11-16,-4-11 12,0 0-15,4 13 16,-4-13-15,0 0 10,0 0-17,0 0 15,0 0-19,-3 9 8,3-9-29,0 0 6,0 0-10,-6-9 5,6 9-7,-4-12 5,4 12 2,-1-14 8,1 14-2,2-20 6,1 8 1,1 2 8,2-2-8,1 0 6,1 2 1,1-1 16,2 4 14,1-1 16,0 3-4,1-2 2,1 4 19,-1 2-4,2 1 8,-1 3-26,3 0 19,-3 2 5,2 0-18,-2 3 17,0-1-29,-1 2 15,1-1-25,-4 1 16,1 1-16,-1-1 19,-4-1-24,2-1 12,-3 1-21,0-1 20,-5-7-23,9 12 21,-9-12-2,5 11-4,-5-11 1,0 0-3,0 13-2,0-13-21,0 0 23,-5 9-4,5-9-3,0 0 4,-11 5-22,11-5 20,0 0-29,-12-3 15,12 3-21,-8-7 15,8 7-20,-8-11 22,8 11-20,-4-17 25,2 5-6,4 1 5,-1 0-6,3-4 3,2 3 8,0-2-7,2 2 0,5-3 2,0 2 14,1 1 9,2 1 11,2 1 7,-4 5 27,4-2 23,-1 5 26,2 2-9,-2 0-9,2 0-15,-3 4 9,0 1-17,-1 2 13,-2 0-23,-2 1-6,1 2-30,-3 1 17,-1-2-6,0 2-4,-4 0-18,0 0-3,-3 1-87,-1 0-15,0 3-106,-1 2-125,-2-3-132,0 3-190,-5 4-261,2-3-638,-2 1-1179</inkml:trace>
  <inkml:trace contextRef="#ctx0" brushRef="#br1" timeOffset="34514.53">5770 2479 183,'9'-12'687,"-9"12"-122,9-8-46,-9 8-34,8-10-15,-8 10-20,6-7-19,-6 7-19,5-7-35,-5 7-17,0 0-20,8-8-32,-8 8-48,0 0-13,0 0 8,0 0 10,0 0-19,2 11-24,-2-11-2,0 18-9,-1-7-2,0 1-45,-2 2-14,2-2-31,1 1-83,-1 2-36,0-1 0,1-1 0,0 0 0,1 2 0,-1-4 0,2 2 0,1-2 0,-2 0 0,2-1 0,-1-1 0,-2-9 0,5 15 0,1-8 0,-6-7 0,10 12-209,-10-12-93,11 7-67,-11-7-49,14 0-61,-14 0-88,17 0-72,-8-5-29,-9 5-774,15-7-1055</inkml:trace>
  <inkml:trace contextRef="#ctx0" brushRef="#br1" timeOffset="34873.89">5713 2256 677,'-8'5'639,"8"-5"-73,-9 10-53,9-10-56,-6 9-39,6-9-34,0 0-44,5 10-33,-5-10-26,10 8-29,-10-8-22,18 3-22,-18-3-24,22 1-23,-22-1-3,27-1-33,-14-1 4,3-2-43,0 1-6,0-1-6,0-3-6,-1 2 1,-2-2 8,-1 1-14,0-2-10,-2 0-5,-1-1-7,-2 1 1,-1 0 15,0-1-25,-4 0-11,-2 9-1,2-16-12,-2 16 2,-6-14-5,6 14-5,-10-13 0,3 7-3,7 6 0,-19-6-1,19 6 4,-22 0-3,9 3-6,-1 0-10,-3 3-54,3 0-28,-1 1-33,2 1-33,1 1-38,0 1-13,2-1-62,0 2-49,2 0-43,3 1-54,1-1-49,1 1-189,2-2-396,1 2-677</inkml:trace>
  <inkml:trace contextRef="#ctx0" brushRef="#br1" timeOffset="35233.25">6653 2388 244,'0'0'843,"2"-13"-152,-2 13-45,0-15-31,0 15-59,0-12-34,0 12-68,0 0-43,0-16-16,0 16-51,0 0-5,-3-12-59,3 12-51,0 0-49,0 0-20,0 0 14,0 0 1,0 0 3,-8 7-7,8-7-27,-4 19 9,2-6-27,0 3-6,1-2-79,0 6-41,-1-3 0,0 2 0,2 0 0,0-2 0,0 1 0,0-1 0,2 0 0,0-1 0,-1-4 0,0 3 0,1-3 0,-1-1 0,0 1-209,2-3-137,-3-9-88,5 19-69,-5-19-95,5 16-84,-5-16-131,5 13-650,-5-13-1079</inkml:trace>
  <inkml:trace contextRef="#ctx0" brushRef="#br1" timeOffset="35686.38">6474 2576 738,'0'0'642,"-6"-8"-148,6 8-82,0 0-84,0 0-46,5-14-49,-5 14-32,18-10-43,-4 4-5,4 1-26,5-1 4,1 0-11,7-2-4,2 3-41,0-2 19,-1 2-37,1 0-1,-5 1-15,-1 1-7,-2 0-8,-2 3 6,-3 0-7,-3 0 9,1 3 6,-4 0-6,-2 3 6,-1-1 33,-4 1 7,1 2-2,-3-2-8,0 3 10,-5-9-11,7 15-10,-7-15-11,5 14-12,-5-14-8,6 13 1,-6-13 2,6 12 8,-6-12 2,11 8 5,-11-8-8,14 6-11,-14-6 6,15 3-3,-15-3-5,22-1-2,-11-1-6,2 0 0,-1-2-11,-1 0 16,1 0 19,-2-1 5,-1 0 4,0-3 22,-2 1 9,0-2-5,-2 1-2,-1-1-12,-4 9-4,3-20-10,-3 20-5,-4-19-5,-2 10-8,1 1-7,-3 1-2,-3 0-5,0 2-4,-2-2-4,-3 4-1,0 0-2,-1 1-6,2 2-2,-4 0-28,1 3-72,1-1-48,-1 2-72,3-1-37,0 1-79,0 1-78,2 1-86,0 1-102,4-2-639,-1 0-854</inkml:trace>
  <inkml:trace contextRef="#ctx0" brushRef="#br1" timeOffset="36139.48">7594 2542 159,'0'0'855,"5"-12"-154,-5 12-18,4-10-86,-4 10-52,5-8-52,-5 8-51,0 0-63,0 0-39,3-13-40,-3 13-44,0 0-41,0 0-43,0 0-27,0 0-19,0 0 55,0 0 6,0 0-6,3 13-24,-3-13 5,0 18-9,0-18-16,1 24-10,-1-11-13,2 3 6,-1 1-31,-1 0-5,1 4 7,-1 4-91,1 1 0,1 2 0,-2 2 0,0 3 0,0 2 0,0 1 0,-2 1 0,1-2 0,1 1 0,-1 1 0,0-1 0,-1-1 0,1-3 0,-2-3 0,2-2 0,-1-2 0,0-3 0,-1-2 0,1-4 0,0 0 0,-1-3 0,1 0 0,-1-4 0,1 2 0,-4-2 0,1-2 0,-2-2 0,7-5 0,-13 9 0,13-9 0,-13 2 0,13-2 0,-19-4 0,10-1 0,-2-2 0,0-3 0,0 0 0,-2-6 0,3-2-86,-2-7-591,-1 0-120,4-2-62,-2 1-963,3-5-1527</inkml:trace>
  <inkml:trace contextRef="#ctx0" brushRef="#br1" timeOffset="36498.84">7573 2149 467,'-6'-6'700,"6"6"-110,0 0-34,-12-3-85,12 3-69,0 0-60,-9 4-39,9-4-3,0 0-36,0 0-36,-1 13-4,1-13 0,5 9-23,-5-9 17,13 7-6,-4-3-4,1 0-18,2-3 0,0 1-9,1-2-18,0 0 7,2 0-34,-2 0 16,1-3 4,-2 1 10,-1-1-14,-1-2-25,-1 1-13,-1-1-9,0-1 1,-8 6-19,6-9-11,-6 9-66,0-12-10,0 12 0,-8-12 0,1 6 0,-1-1 0,0 3 0,-2 0 0,-1 1 0,-1 1 0,12 2 0,-23 0 0,12 3-208,-2 1-85,3 1-56,-2 1-70,1 2-69,2 1-131,1 2-82,-2 1-918,3 0-1275</inkml:trace>
  <inkml:trace contextRef="#ctx0" brushRef="#br1" timeOffset="50553.02">8519 2699 565,'0'0'539,"0"0"-93,0 0-30,0 0-22,0 0-54,-6-7-26,6 7-31,0 0-29,0 0-40,0 0-19,0 0-23,0 0-7,0 0 9,0 0 4,0 0-17,6 7 7,-6-7-28,6 10-11,-6-10-2,8 12-24,-8-12-5,8 17-31,-5-7-5,1-1-19,-1 1 7,-1 2-27,1 0 4,-3-12-12,1 22 8,-2-10-15,0 2-35,-2-2-43,-2 1-98,-1 0-146,-2 0-155,0 2-204,-3-4-650,1 1-925</inkml:trace>
  <inkml:trace contextRef="#ctx0" brushRef="#br1" timeOffset="51365.5">9201 2619 211,'0'0'800,"-8"-7"-171,8 7-54,-6-6-66,6 6-48,0 0-62,-10-6-72,10 6-38,0 0-60,-13 0-20,13 0-23,-9 5-19,9-5-6,-10 11-28,5-4 17,0 1-33,1 2-8,1 0-14,1 1-7,-1-2-15,1 2-19,2-11-2,0 20-17,0-20 6,5 19-16,-1-10 6,1-1-14,1-1 8,1-2-13,3 1 1,1-3-5,1-1 0,2-1-18,-1-1-12,2-1-21,2-1-15,-1-2-11,1-2 8,-1 1 3,0-1 6,-1-2-16,0-1 3,-2-1 5,-1 1 15,-1-1 7,-1 1 13,-1 1 1,0 0 6,-2 1 1,-1 1 6,-6 6-5,9-8-4,-9 8 1,9-7 11,-9 7-2,0 0 10,0 0-1,8 6 2,-8-6 15,0 0-1,3 10-7,-3-10-2,6 10 2,-6-10 2,6 10 0,-6-10 0,13 9-2,-4-4 0,0-2 1,3 1-6,1-1 0,5-1 2,-1-1 4,2-1-7,1-1 1,-1 0-1,2-2-2,-1 0 4,-2-2 12,1 0-9,-2 1 5,-2-4-4,-1-1 14,-1 0 11,-1 0 12,-5-4-2,2 0 1,-4 0-9,-2 0-3,-2 1-2,-2-4-2,-2 1-7,-3 0-16,-2 3 11,-1-1-9,0 2 4,-3 1-8,0 3 4,-2 2-5,-1-1 0,-1 2-4,1 4 2,1 0-54,-1 0-71,1 2-78,0 0-74,1 1-76,1 2-85,3-2-46,0 2-183,9-5-389,-10 9-673</inkml:trace>
  <inkml:trace contextRef="#ctx0" brushRef="#br1" timeOffset="51818.61">9924 2366 719,'4'-8'662,"-4"8"-58,3-12-38,-3 12-51,2-10-106,-2 10-56,0 0-101,0 0-23,0 0-31,0 0 5,0 0-42,0 0 23,6 10-31,-5 3 1,0-1-21,3 5-15,-3 1 14,2-1-22,-2 3-22,1-1-15,0 0-12,0-2-12,0 2-1,-1-2-19,2 1-13,-2-1 9,0-1-9,0-1-3,1-1 5,-1-2-8,0-2 2,1 0-7,-2-10 8,2 17-4,-2-17 6,1 14-5,-1-14 5,1 12-2,-1-12-1,0 0-6,0 0 5,0 0-7,0 0 14,0 0-20,0 0 3,0 0 0,4-9 0,-4 9 0,8-17-1,-4 9 0,1-2 1,4-1 3,-1 1 2,1 0-5,0 1 5,2 1-2,-1 0 11,3 2-2,-2 3 11,1 0 8,2 2-5,-14 1 15,24 1-4,-12 2 15,-1 0-26,-1 2 9,1 1-16,-3 0-5,-1 0-8,-1 2 8,0-1-6,-3 2 2,-3-9-11,8 16-48,-8-16-67,5 16-89,-5-16-63,6 13-100,-6-13-78,4 13-25,-4-13-32,6 12-39,-6-12-155,6 9-303,-6-9-598</inkml:trace>
  <inkml:trace contextRef="#ctx0" brushRef="#br1" timeOffset="52162.35">10474 2573 651,'0'0'557,"0"0"-93,0 0-26,0 0-10,0 0-68,0 0-27,0 0-14,-4 10-25,4-10-28,-5 15-14,5-15-45,-4 16-42,0-6-23,4-10-18,-1 17-11,1-17-10,-1 14-9,1-14-4,2 15-5,-2-15 1,8 14-10,-8-14-2,10 10-11,-2-4-4,-8-6-8,19 6-1,-9-3-7,3-2-4,0-1-2,1-1-1,0 1 9,2-3 3,0-1-1,0-1 18,-1 0 10,0-2-12,-2-1 1,-2-2-6,1 1 1,-3-3-29,-2 0 8,2-1-4,-4 2 11,-1 0-19,-1 0-3,-3 11-10,0-21 0,-3 10-9,1 2 5,-4 0-6,-1 1 4,-2 1-10,0 1-5,0 2-40,-4 0-74,0 1-53,1 2-73,-1 1-75,-1 0-75,0 3-59,1-1-98,-4 1-118,6 1-543,-2 0-825</inkml:trace>
  <inkml:trace contextRef="#ctx0" brushRef="#br1" timeOffset="52552.95">10994 2481 396,'9'-8'750,"-2"1"-130,0 1-58,-7 6-84,6-12-46,-6 12-29,4-13-50,-4 13-72,0-12-8,0 12-43,-5-10-15,5 10-34,-10-8-2,10 8-39,-15-8-15,15 8-23,-17-5-18,17 5-8,-16 0-25,16 0 0,-16 2-19,16-2-9,-15 5-2,7 0-6,8-5-2,-10 10 0,10-10-5,-7 13 1,7-13-1,0 16-4,0-16-1,7 19 1,-2-10-5,1 2 3,2 1-1,0-3-1,2 1 12,-1 0-14,-2 0 0,4-1-3,-5-2 2,0 0 3,0 0 3,-6-7 0,10 13 0,-10-13 2,5 9 3,-5-9 2,-3 9-5,3-9 3,-10 8-3,10-8 1,-15 8 1,3-4-4,1-2 1,-1-1-2,-2 2 0,1-2-2,-1 1-6,2-1-60,-2 1-81,14-2-97,-24-2-117,24 2-124,-21-1-158,21 1-709,-17-6-954</inkml:trace>
  <inkml:trace contextRef="#ctx0" brushRef="#br1" timeOffset="52881.07">11136 2546 74,'19'-2'811,"-1"0"-163,0-1-82,-2 1-87,2-1-48,0-1-51,0 0-59,1-1-45,-1 0-30,0-1-18,-1 1-26,0-1-22,-1 0-23,-1-1 0,-2 0-25,1-1-23,-1 1-22,-2-1-11,-3 1-14,-2 0-10,-1 0-12,2-1-12,-7 8-7,4-12-4,-4 12-6,0 0-3,-8-11-2,8 11-2,-9-7 3,9 7-8,-19-1 3,7 2 3,1 3-2,-4 0-1,0 1-7,0 3 11,-3 1 9,2 2-1,-2 0 8,8 0-9,-1-2 5,2 3 3,4-2 5,1 0 3,4-10-4,2 20 2,3-11-9,2 3-5,4-2-1,3 1 1,4-1-6,0 0 0,1-1-29,2-2-72,2-1-90,-2-1-104,3-1-176,-2-1-164,-2-3-780,2 0-1011</inkml:trace>
  <inkml:trace contextRef="#ctx0" brushRef="#br1" timeOffset="53443.55">12640 2533 691,'-8'-7'832,"8"7"-99,-7-11-92,7 11-49,-7-6-65,7 6-96,-7-6-92,7 6-67,0 0-19,0 0 7,-11 5 23,11-5-22,-8 12-15,8-12-60,-5 17-12,3-8-45,-1 1 1,0 2-39,1 0-21,2-2-30,-2 1 6,2 2-30,2-3 21,-2-10-18,2 21-19,1-12-52,-3-9-37,5 16-69,-5-16-66,7 13-57,-7-13-85,9 9-69,-9-9-81,8 4-10,-8-4-135,0 0-600,12-2-868</inkml:trace>
  <inkml:trace contextRef="#ctx0" brushRef="#br1" timeOffset="53756.04">12420 2494 560,'0'0'610,"-12"1"-78,12-1-3,0 0-70,-11 4-70,11-4-18,0 0-48,0 0-20,6 7-11,-6-7-21,17 2-14,-17-2-25,25-4-28,-10 1-16,4-2-30,1 2-24,0-4-3,0 0 0,-1-1-2,0 1-11,-4-1-7,-2 0-14,1-2-17,-2 0-2,-1 1-19,1-1 11,-5-2-18,-3 3-1,3 1-22,-4-2 23,-3 10-42,0-16 5,0 16-15,-8-15 10,2 10-15,6 5 20,-19-5-10,19 5-14,-24 2 11,10 1-7,0 6-6,-3-1-70,4 1-38,-1 3-51,-1 1-58,5-2-69,1 2-67,1 1-61,4 1-70,3-4-12,1 2-147,0 1-503,5-3-772</inkml:trace>
  <inkml:trace contextRef="#ctx0" brushRef="#br1" timeOffset="54162.28">12799 2593 313,'10'-4'772,"-10"4"-159,0 0-81,0 0-92,11-1-76,-11 1-79,0 0-36,0 0-38,10 6 1,-10-6-10,4 11-41,-4-11-6,5 12-23,-5-12-24,4 17-25,-4-17-15,4 20-7,-4-20-15,2 18-6,-2-18-7,3 17-5,-3-17-9,2 17-1,-2-17 3,3 15-10,-3-15-5,0 0 2,0 14 5,0-14 2,0 0-6,-3 13 4,3-13-5,0 0 1,0 0-5,-5 7 1,5-7-3,0 0-1,0 0-3,-4-10 14,4 10-15,2-12 5,-2 12-4,2-15-7,3 6 10,2-3-1,2 0 12,0 0-21,2 1 32,2-2 3,4 2 15,-2 1 23,3 1 22,2 4 6,-2 0-1,1 1 12,2 4 4,-2-3-5,1 6-15,-2-2-8,0 3-11,-1 0-12,-2 2-16,-2 2-1,1-2-9,-4 3-5,-5-1 3,3 0-13,-2 0-3,-2 2-2,-2 0-31,1-1-87,-3-9-99,0 18-96,0-18-105,2 16-93,-2-16-124,-2 15-179,2-15-296,0 14-718</inkml:trace>
  <inkml:trace contextRef="#ctx0" brushRef="#br1" timeOffset="54427.89">13456 2428 361,'8'-17'825,"-6"3"-158,2 1-59,0 2-52,-3 1-49,-1 10-101,4-17-71,-4 17-81,4-9 27,-4 9-19,0 0 12,12 4-36,-12-4-19,9 15-17,-5-4-22,0 4-18,-1-1-32,1 3-21,0 1-11,-1 0-25,0-1-10,-1-1-28,0 3 1,2-3-14,-1 0-3,-1 0-9,2-1-40,-2-1-54,0-2-63,0 0-65,2 0-67,-2 0-80,-2-12-97,2 20-74,-2-20-112,0 17-688,0-17-932</inkml:trace>
  <inkml:trace contextRef="#ctx0" brushRef="#br1" timeOffset="54599.76">13326 2616 354,'0'0'774,"0"-11"-174,0 11-42,4-15-80,3 8-40,0 0-74,4 0-60,2-1-47,4 2-40,3 0-32,2-1-41,1 2-18,2-2-25,2 3-18,-2-1-44,-2 1-71,2 0-90,-2 0-101,-2 1-119,3 0-65,-4 1-192,3 2-430,0 0-638</inkml:trace>
  <inkml:trace contextRef="#ctx0" brushRef="#br1" timeOffset="54927.87">13878 2634 43,'0'0'893,"0"0"-245,0 0-101,0 0-54,0 0-66,13 0-80,-13 0-20,15-5-39,-4 2-55,2-2-26,-1 1-24,0-1-21,1-1-13,-3 1-11,0 1 5,-1-3-6,-1 2-10,0-2-25,-8 7-18,8-9-20,-8 9-13,0 0-11,0-13-9,0 13-6,0 0-4,-16-2-8,16 2-3,-17 5 3,7-3-4,2 4 3,-3 0 7,1 2 2,1 0-2,3 1-3,1-1 0,-1 2-4,1 0-1,2-2 1,3-8-8,-2 19 2,5-9 3,2-2-7,-1 1-40,2 0-55,1-2-65,2-1-50,1 1-56,0-2-45,-1 0-52,1-1-17,1-1-36,-11-3 32,22 2-57,-22-2 34,16 0-48,-16 0-248,16-5-209</inkml:trace>
  <inkml:trace contextRef="#ctx0" brushRef="#br1" timeOffset="55693.49">14086 2685 1015,'4'-10'343,"-4"10"-30,8-17-45,-2 7 24,-2 0 7,1 1-31,1 0-11,1 0-22,0 0-10,2 1-18,2 2-5,0 1 21,-1 2-14,2 1-34,2 2-5,-1 2-13,2 1-14,0 2-3,-1 0-21,-1 2-22,3 0-19,-5 0-8,2 3-18,-1-3-11,-3 3-9,-1-2-1,0-1-4,-2 2-9,0-2-3,-6-7 4,7 12-7,-7-12-2,5 10-12,-5-10 13,0 0-11,-1 12-21,1-12-20,0 0-22,-10 5-22,10-5-5,0 0 13,-11-2 6,11 2 3,-7-7 11,7 7 10,-5-13 10,5 13 9,0-18 4,0 18 10,5-22 2,0 12 13,1-1 1,3 0-23,0 3 61,2-1 19,1 3-3,3 0 1,-3 3 10,3 3 8,-1 0 11,-1 0 9,5 3-16,0 1-5,-3 2-12,2 1-10,-4-1-9,1 0-7,-1 4-5,0-3-9,-1 3-4,-2-1 1,-2-2-9,1 0 2,-3 1 1,-6-8-2,9 12-3,-9-12 1,5 12-3,-5-12 0,0 0-5,0 11 1,0-11-15,0 0-14,-7 7-7,7-7-20,0 0 2,0 0 11,-13-2-1,13 2-11,-8-6 5,8 6 2,-4-10 7,4 10 10,-2-16 7,6 5 1,-2 1-1,4-3 11,1 1-2,1-1 2,1 3 6,2-3 2,0 2 5,2 2 17,1 1 19,3 0 13,-2 2 8,3 3 0,-1 2 12,2 1 9,-2 1-1,2 3-10,-3 1-6,0 3-5,0-1-8,-3 2-11,1 0-7,-4 2-3,1-3-3,-4 4-9,1-2 7,-4-1-14,-2 1 2,2-1-2,-4-9 0,1 15-1,-1-15-2,-5 14-4,5-14-14,-6 10-21,6-10-23,-12 8-15,12-8-15,-10 5-3,10-5-12,-10 2-3,10-2-9,0 0 6,-14-2 12,14 2 16,-5-9-4,5 9 29,0-11 17,2 1 3,1 1 14,7-4 4,-4 0 13,3 2 13,2-4 10,3 1 15,-1-1 13,1 4 15,1-1 11,-1 4 28,1 0-1,2 4 11,-3 0-3,1 2 46,-2 2-16,1 2-20,-1 1 0,0 1-22,1 1-13,-4 2 3,-1 0-36,-3 3 0,-1-3-20,-1 3 4,-4-10-14,4 18 8,-4-18-31,0 18-69,0-18-91,-4 18-88,4-18-100,-5 18-107,1-10-101,-1 1-127,-2-1-722,7-8-1008</inkml:trace>
  <inkml:trace contextRef="#ctx0" brushRef="#br1" timeOffset="56630.95">15277 2688 717,'11'-4'640,"0"2"-89,-2-3-25,2 3-91,-2-2-40,1-1-53,0 2-49,-2-4-34,1 2-3,-1-1-47,2-1-2,-4 0-14,1 2-29,-3-4-26,-4 9-28,10-11-16,-10 11-18,4-11-22,-4 11-12,-3-10-12,3 10-5,-7-5-5,7 5-2,-11-3-8,11 3 6,-14 3-11,14-3 3,-18 5-6,9 0 0,1 2-1,-3-2 1,2 3-2,3-2 11,-2 2-7,2-1-5,1 1-5,5-8-17,-5 17-39,1-8-37,4-9-33,1 12-48,-1-12 1,10 15-41,-1-11-31,3 1-55,1 0-41,3-2-40,1-1 13,2 1 0,2-3-23,0 1 6,2-2 93,1 1 102,2-3 119,1 1 58,-2-2 47,1-1 31,-2-1 47,-1-3 4,0 1 42,-2-1 28,-2-1 25,-4-2-8,0 0 17,-2-2 19,-3 3-5,-3-1-6,-3 0-26,-2 3-5,-2 9-11,-1-20-9,-3 11-25,-2 1 3,-3 3-11,-2 1-1,0 1-5,-4 3-5,0 0 7,-2 3-10,-4 0-20,1 3-20,-1-1-9,0 3-15,0 0-14,2 1-8,1 0-7,1 1-12,4-1 0,2 1-5,2 0 0,4-1-2,-1-1-1,6-8 2,0 17-22,0-17-40,9 17-30,-4-10-33,4 0-17,2-1-18,-1-2-21,3 1-23,0-1-6,0-1-12,2-2-20,-1 0 7,1-1-16,0-1 43,-1-2-25,2-2 29,0 0-13,-2-2 40,1-3-4,-1 0 68,0-4-24,-1-3 61,-1 0-14,0-2 69,0-6 6,-2 1 58,0-4 19,-2 2 47,-2 1 10,-1 2 25,0-1 33,-1 3 10,-3 3-13,1 1 4,-2 3 14,0 0-19,0 3-17,-2 0-25,2 11-29,-2-17-16,2 17 30,-8-7 19,8 7-28,0 0-6,-12 7-3,6 2-9,1-1 0,-2 6-9,2 1-12,1 2-12,-1 4-10,2-1-12,2-1-8,-1 0-2,4 1-8,-1-1-7,4 1-5,0 0 4,3-2-5,2 2-4,0-6-7,3 2-18,-1-3-29,2-1-32,-2-2-16,3-2-5,-2-2-15,2 1-11,-1-4-1,-1 0-15,-2-1-20,-11-2-12,24-2 16,-11-1 2,-3-1 6,3-4 8,0 0 28,-3-3 24,3 1 17,-3-2 19,-2 2 15,1-2 32,-2 0 17,-2 5 21,2-3 9,-7 10-15,8-10-4,-8 10 13,7-7 14,-7 7 16,0 0 2,0 0-17,0 0-2,4 12-21,-4-12 6,-1 13-18,1-13-1,0 15-6,0-15-13,2 15 11,-2-15-8,2 16-40,-2-16-43,3 18-69,-3-18-72,6 15-50,-6-15-90,6 13-45,-6-13-523,9 10-503</inkml:trace>
  <inkml:trace contextRef="#ctx0" brushRef="#br1" timeOffset="56818.44">16173 2406 681,'-3'-14'715,"0"2"-89,0 2-58,3 10-37,-4-19-55,4 19-88,-3-15-60,3 15-92,-2-12-44,2 12-51,0 0-18,-4-12-26,4 12-15,0 0-40,0 0-43,0 0-102,0 0-78,4 12-72,-4-12-103,6 15-72,-4-3-263,2 0-313,0 1-604</inkml:trace>
  <inkml:trace contextRef="#ctx0" brushRef="#br1" timeOffset="57490.29">16370 2554 372,'0'0'641,"5"-10"-75,-5 10-57,1-11-54,-1 11-60,0 0-69,-4-15-24,4 15-28,-6-6-25,6 6-30,-11-4-34,11 4-24,-16 1-24,6 2-23,1 1-25,-3 1-17,3 0-11,0 1-15,-2 0-9,3 0-11,0 2-3,2-1 1,-2 1-8,8-8-2,-5 14 1,5-14-21,-2 12 2,2-12-10,4 12-22,-4-12-22,6 9-19,-6-9-6,13 5-20,-13-5-4,16 5-6,-16-5 13,21 2-1,-21-2 14,21-5 1,-9 3 9,-2-1 14,4-3 11,-2-2 11,0 0 15,-1-1 13,-1-3 26,1 0 22,-2 0 29,0 0 24,2-2 19,-4 4 12,0-2 0,-1 4 6,0-1-12,-1 2-22,-5 7-19,10-11-11,-10 11 40,0 0 12,11-4-11,-11 4-16,9 5-3,-9-5 7,8 14-11,-5-7-14,-3-7-15,10 17-9,-6-9-8,2 2-5,-1 0-6,0-1-6,0 0 1,0-1-5,3 1-13,-2-1-44,2-2-47,-2 0-54,3 0-43,-1-1-39,1-2-24,0 1-28,-9-4-17,18 4 15,-18-4-35,15 0 1,-15 0-44,15-5 53,-8-2 18,-2-1 48,1 0 49,-2-3 65,-2-1 49,1-5 78,-2 1-5,1-4 78,-1 0 44,-1 0 28,0-2 39,0 1-8,0 2 57,0-1-6,0 1 16,-1 0 2,-1 4 30,2-2-3,-1 3-13,0 3-27,1-2-4,-2 2-5,2 11-18,-2-18-39,2 18-38,0-13-27,0 13-4,0 0-8,0 0 15,0 0 5,0 0-13,6 8-8,-2 2 17,-1 1 14,1 4-11,0 2-16,0 2-22,0 1-14,0 1-12,0 1 0,-1 0-12,0 0-5,0-4-7,-2 0-1,2 1-14,0-1-64,0-2-57,0 0-74,-1 0-70,1-3-86,-1-1-120,1-1-113,-2 0-128,2-1-664,-3-10-972</inkml:trace>
  <inkml:trace contextRef="#ctx0" brushRef="#br1" timeOffset="57896.54">16646 2569 612,'0'0'615,"11"-9"-105,-11 9-40,15-5-57,-3 1-62,1 2-46,3-3-54,2 3-27,1-1-28,4-1-31,0 1-34,2-2-27,-1 3-34,0-2 34,-1 0-59,1 0-11,-3 3 2,-1-3-22,-3 0 3,1 1-22,-3-2-3,2 3-7,-2-4 9,-1 2-8,-2 1 10,0-1-4,-1-2 12,-2 2-9,-9 4 11,16-7-10,-16 7 19,14-9-17,-14 9 11,10-8-7,-10 8 3,7-8 4,-7 8 9,0 0-7,2-12 1,-2 12 2,0 0 4,-7-8 2,7 8 12,0 0 12,-18-1 24,18 1 14,-14 7 7,5-2 23,1 2 42,0 3-24,0-1 10,1 3 20,1 0-6,-1-2-7,3 2-4,2-1 7,-2 0 0,4 1-14,3-2 1,-1 2-25,3-2-12,2-1-21,1 1-2,3 0-27,-1-3 8,3 0-23,1 0-1,0-2-61,3 0-55,-2-1-75,2-1-66,-2 0-104,0-3-98,-1 0-179,0 2-194,1-4-683,-2 0-1106</inkml:trace>
  <inkml:trace contextRef="#ctx0" brushRef="#br1" timeOffset="68521.2">1155 4091 471,'-6'-7'589,"6"7"-36,-12-13-30,12 13-34,-7-12-26,7 12-9,-6-12-35,6 12-13,-6-10-42,6 10 17,-7-10-34,7 10-1,0 0-77,-5-10 14,5 10 12,0 0-2,0 0 3,14 4 2,-6 0-28,4 3-14,1 0-130,2 4-126,2-1 0,1 1 0,0 2 0,2-2 0,3 3 0,-4-3 0,2 3 0,1-2 0,-4 2 0,1-2 0,-2 0 0,2-1 0,-1 0 0,-3-1 0,1-2 0,-1 0 0,-1-1 0,-2-1 0,0-1-320,-2 0-152,-1-2-27,1 0-55,-10-3-87,21 1 0,-21-1 1,16-4-110,-16 4-403,14-9-767</inkml:trace>
  <inkml:trace contextRef="#ctx0" brushRef="#br1" timeOffset="68739.94">1708 4081 338,'9'-13'673,"-3"1"-100,2-1-25,-3 3-35,1-1-15,1 2-20,-3 1-18,1-1-43,-5 9-9,6-12-18,-6 12-32,5-10-25,-5 10-61,0 0-59,6-8-28,-6 8 5,0 0 9,0 0-27,-7 14-10,2-7-1,-3 5-25,0-1-19,-2 2-21,0 3-17,-3 0-8,1 0-18,0 1-10,-3 0-28,-1 2 16,0 0-22,1-2-9,1 1 0,1-4-61,-1 3-75,5-5-100,-4 2-105,3-4-64,1 1-92,1-3-123,0 2-70,2-2-130,6-8-574,-5 10-996</inkml:trace>
  <inkml:trace contextRef="#ctx0" brushRef="#br1" timeOffset="69130.56">1956 4166 351,'0'0'848,"0"0"-149,13-4-71,-13 4-74,0 0-65,11-6-71,-11 6-60,12-3-20,-2-1-55,1 1-25,5-1-48,-2-1-8,5 0-44,3-2-4,-1 2-29,1-3-13,1 1-9,-1 0-23,-2-2-11,2 2-15,-2-1-3,-4 0-9,0 1 8,-4-1 3,-2 0 11,3 3 0,-5-1-18,-2-1-23,-6 7 2,6-9-7,-6 9-7,0 0-3,-7-10-4,7 10-1,-14-1-3,14 1 3,-23 4-4,10 0 3,-2 3-1,0 1 17,-1 3 18,0 0 7,1 2-1,2 0 19,-2 0 13,3 3-4,1-4-13,3 3-12,0-4-11,2 2-2,0 1-6,4-2-5,1-2-5,2 2-20,1-2 18,4 0-28,2 0-42,1-2-83,4 0-75,-1-1-42,4-1 5,2-2-44,1 2-69,1-2-67,1-2-41,2-1-1,-2-1 3,-1-1-2,0-1-115,-2-3-368,-1 0-538</inkml:trace>
  <inkml:trace contextRef="#ctx0" brushRef="#br1" timeOffset="69630.54">2442 4166 607,'0'-13'625,"0"13"-103,0-19-30,0 19-30,0-17-6,0 17-17,1-12-44,-1 12-61,5-14-66,-5 14-38,7-10-21,-7 10-13,13-6-12,-13 6-21,19 1 12,-7 1-15,3 4-4,-1 1 7,2 0-33,0 2 14,1 4 15,-3-3-31,1 3-23,-2-1-25,-2-1-17,-2 1-14,1-1-4,-2 1 18,-3-2-36,-1 0-13,0 0 13,-4-10-18,0 17 10,0-17-12,-4 14 12,4-14-15,-7 12 16,7-12-18,-12 8 12,12-8-18,-11 5 22,11-5-23,0 0-25,-16-3-61,16 3-51,-6-9-29,6 9-26,-1-17-39,3 5-47,2-3-30,4-5-11,2 1-4,2-5 6,1-1 24,5-5 30,3 2-24,0 0 51,1-1 28,1 2 48,3 1 22,-2 1 48,2 3 17,-7 3 61,1 2 39,-6 5 60,3-2 42,-5-1 24,-1 5 40,-1 0 22,-1 1 28,-1 1 9,-2 1-6,1 0-4,-7 7-17,9-9-18,-9 9-27,8-8-33,-8 8 18,0 0 41,0 0 8,11 2 39,-11-2-26,4 14-16,-4-14-1,2 21-26,-2-7-12,1 3 0,1 2-31,-2 0-17,1 1-18,0 1-10,1 4-18,-1-2-8,0-1-25,3 1-40,-2 0 0,2-1 0,0-2 0,0-1 0,0-2 0,1 0 0,-1-2-43,3 0-134,-2-2-71,2-1-67,-2-1-65,0-2-49,1-1-59,-6-8-100,8 10-106,-8-10-179,0 0-376,0 0-857</inkml:trace>
  <inkml:trace contextRef="#ctx0" brushRef="#br1" timeOffset="69911.79">2818 4123 212,'-9'-6'857,"9"6"-211,-12-7-44,12 7-138,0 0-78,1-12-47,-1 12-45,16-7-46,-1 4-11,4-3-19,5 1-1,4 1-9,5-2-12,1 1-28,3-1-30,-2 0-27,1-1-23,2 3-14,-3-1-7,-2 1-22,-5-1-12,-1 3-9,-2 0-6,-6 1-21,0 1 26,-5 1 3,0 1 9,-3 3 10,0 0 10,-2 1 3,-3 2 6,-1 2 8,-1 0-4,-1 1-11,-1 0-11,-1 0-8,1 2-9,-2-1-3,1 0-8,0 0-4,2 1 2,-1-2-9,-1 0-1,3-2-12,-1 2-17,-3-11-36,6 14-49,0-6-65,-6-8-63,12 12-40,-4-8-86,-8-4-53,18 6-78,-18-6-69,18 2-661,-7-3-830</inkml:trace>
  <inkml:trace contextRef="#ctx0" brushRef="#br1" timeOffset="70239.91">3411 3917 811,'-14'1'784,"3"-1"-87,11 0-82,-21 5-30,21-5-81,-15 5-67,15-5-78,-9 7-21,9-7-26,0 0-13,-1 11-21,1-11-39,10 4-16,-10-4-38,19 6 4,-9-3-39,4-3 14,-1 0-40,1 0-12,0-2-8,2 1-23,-2 0-6,0-4-3,-3 4-10,1-3-10,-1 1-3,-1-1-12,-2-3-2,0 1-12,-2-1-1,-6 7-8,4-13-3,-4 13-8,-4-13-3,-2 6 2,-4 2-4,-1 0 3,-1 1-6,-2 3-23,-2-1-36,-2 2-48,1 3-55,-3 1-29,1 1-47,-1 0-72,2 2-65,1 1-57,3-2-56,1 4-38,3-1-85,1 1-163,4 0-376,5-10-769</inkml:trace>
  <inkml:trace contextRef="#ctx0" brushRef="#br1" timeOffset="70521.14">3893 4109 814,'0'0'712,"11"-4"-99,-11 4-65,0 0-51,7-10-67,-7 10-60,0 0-38,0 0-41,-7-10-22,7 10-23,0 0-33,-19 0-31,19 0-14,-17 4-10,5 1 0,-1 0-10,-1 3-11,1-1-17,-2 4-32,0 1-6,-1-3-13,2 4-13,2-1 0,1-1-16,1-1-15,1 2 1,3-2-15,1 0 3,5-10-8,-2 19-3,2-19-52,8 15-52,0-6-48,2-3-40,1 1-65,5-3-9,-1 2-73,2-3-60,-1 0-27,3 0-72,1-3-65,-2 0-591,1-3-764</inkml:trace>
  <inkml:trace contextRef="#ctx0" brushRef="#br1" timeOffset="71177.37">4060 4204 449,'0'0'676,"0"0"-101,9-7-37,-9 7-86,11-5-63,-11 5-33,14-4-39,-14 4-12,16-6-59,-6 2-19,-10 4-23,18-6-29,-6 2-12,-12 4-17,18-5-12,-18 5-10,18-8-8,-18 8-8,13-6-8,-13 6-6,12-6 13,-12 6-26,9-6-10,-9 6-14,0 0-13,7-9-10,-7 9-11,0 0-6,-4-8-4,4 8-2,-11-3-2,11 3-4,-13-1 0,13 1 5,-20 4-8,9-2 0,-1 1-1,-2 2 4,1-1 3,1 3 10,-2-2-7,2 4 2,-1-1 6,2 0-10,1 1-1,-1 0-3,4 1 4,0-3-3,2 1 0,1 1 5,4-9 1,-5 15 1,5-15 1,3 15-2,3-8 7,-6-7-12,13 12 0,-4-7-2,4 0 3,0-3-5,3 2 0,2-2-1,2 0 0,1-2-1,1 0-2,1-1 1,2-2 3,2 1-4,-2-2 9,0-1-2,-1-2 1,0-1-7,-1-1 3,-1-2-3,1-3 0,0-1 0,-1-2-2,-2 1 1,-2-2 2,-1-2-2,-4 3-1,-3 1 4,1 0 1,-3 2-1,-2 3-2,0-1 0,-3 1-5,-3 11 5,1-18-2,-1 18 2,-7-14 2,7 14 8,-12-12 12,3 10 0,9 2-3,-20-6-2,8 5-5,12 1 0,-23 0-1,23 0 0,-19 7-11,19-7 4,-14 9-2,14-9 2,-5 14-6,5-14 13,4 20-12,2-8-2,5 0 7,4 1-3,2 2 3,2 1-6,0-3 2,-2 1-2,-1-2 4,0 1-7,-3-3 5,-1 0-3,-2 0 3,0-2 3,-4-1 7,-1 2 38,-5-9 28,2 12-20,-2-12 0,-7 13-21,0-8 8,-2 2-24,0-3 4,-2 2-13,-3-2-7,0 2-89,-3-2-97,2-2-140,-3 1-117,0-1-212,-3 0-212,0-1-605,-1-1-1089</inkml:trace>
  <inkml:trace contextRef="#ctx0" brushRef="#br1" timeOffset="71989.84">5794 4192 9,'0'0'796,"18"-8"-165,-6 4-73,1-1-38,-1 0-74,1-2-24,0 0-54,-2 1 4,0 1-25,-1-2-20,-1 1-44,-1-1-26,-2-1-30,0 1-31,-6 7-31,7-16-13,-7 16-35,-2-16-13,2 16-1,-8-16-19,0 9-15,-2-1-11,-6 3-4,2 1-2,-4 1-15,0 2 1,-1 2-11,-1 2 5,-2 1-11,-1 4 2,1 1-10,3 0 6,0 1-15,0 1 9,5 0-8,-1 1 6,3-1-9,3 0 11,1-2-3,5 1-3,3-10 29,0 17-28,0-17-14,11 14 11,-3-9-15,3-1-11,2 0-37,1-2-31,1-1-17,3-1-14,1-3 4,-2 1-12,4-1 10,-2-1-8,-1-1 18,1-3-10,0 0 34,-4 1 6,0-2 30,-2 3-6,-1-2 32,1 0-8,-6 1 37,2 2 11,0-1 16,-9 6-11,13-8 6,-13 8-16,10-5 5,-10 5-5,0 0 15,15 0 13,-15 0 11,9 7-15,-9-7 6,11 7-20,-11-7 1,11 12-8,-6-4 6,2-2-15,1 2 7,0-1-35,0 0-48,2 0-83,2-1-64,0 1-96,1-2-67,-1-1-36,-1 2 8,3-4-72,-2 1-67,0-1-414,-12-2-546</inkml:trace>
  <inkml:trace contextRef="#ctx0" brushRef="#br1" timeOffset="72286.71">6193 4125 767,'0'0'636,"0"-13"-113,0 13-48,5-13-79,-5 13-18,8-11-3,1 7-67,-9 4-10,17-8-58,-5 6-30,0 1-38,2 1-6,1 1-31,3 1 11,0 1-26,4 3-7,-3 1-31,0 1-6,-1 1-21,-1 2-4,-2-2-16,-4 2-4,1-1-7,-5 2 3,1-3-15,-3 0 9,-2 0-11,-3-9 8,3 18-10,-3-18 8,-2 14-11,2-14 10,-6 13-11,6-13 11,-8 8 0,8-8 14,-9 6-7,9-6 9,-13 2 26,13-2 17,-10-2-36,10 2 0,-8-7-11,8 7 0,-5-14-12,5 14-2,3-18-9,-1 6-4,3-1-37,1 0-41,1 0-58,1 0-27,3 0-60,0 1-36,0-1-58,1 4-50,-1-1-45,3 1-110,-1 3-132,4 0-341,-2-1-594</inkml:trace>
  <inkml:trace contextRef="#ctx0" brushRef="#br1" timeOffset="72614.83">6831 4162 293,'0'0'700,"6"6"-102,-6-6-62,10 5-79,-10-5-64,14 2-48,-14-2-2,21 0-86,-8 0 8,-1-2-50,3-1-13,0-1-33,-2 1-2,0-2-31,0 0 1,-1-2-35,-1 3 0,-2-1-9,-2-3-4,-1 2-22,-1-1-7,-5 7-22,5-11-1,-5 11-18,-5-10 5,5 10-15,-10-6 8,10 6-13,-15-1 9,15 1 2,-22 4 19,12 0 17,-3 3 41,1 0 3,1 0 8,1 3 7,1 0-18,0-1 6,3 0 10,0 2-23,4-2 18,2-9-7,-3 17-17,3-17-7,5 17-14,2-9-11,2-1-9,2 0-8,3 0-10,3-2-2,5 0-26,1 0-82,4-3-86,1 0-107,0-3-86,2 1-128,1-1-140,0-1-198,3-5-576,0 0-1013</inkml:trace>
  <inkml:trace contextRef="#ctx0" brushRef="#br1" timeOffset="73489.79">8396 4256 438,'0'0'631,"18"1"-92,-18-1-40,17-1-20,-17 1-84,16-1 16,-16 1-44,16-5 10,-16 5-33,12-4-26,-12 4-40,12-5-20,-12 5-43,6-9-3,-6 9-26,3-11-39,-3 11-22,-4-11-15,4 11 6,-14-11-7,5 5 7,-4 2-21,-3 0-10,-3 3-6,-1 0 2,-3 2-1,-2 3-9,-2 0-13,-2 4-9,-2 1-4,3 0-12,2 2-9,-1 1-5,7-3 1,-1 3-4,5-1-11,1 0 6,3 0-15,2-2 13,2 0-9,4 0 5,4-9-5,3 15-10,2-9-43,4 2-41,4-3-30,3-1-31,1 0-22,3-1-25,2-2-21,1-1-15,4-2-6,1-3-16,4 0-12,-3-4 25,1 1-5,-3-3 19,-1-1 21,-1-4 0,-5 0 12,1-2 13,-2-3 34,-4 0 29,0-3 25,-3-1-3,-3-1 78,-2 1 32,-1 0 72,-3 1 16,0-1 40,-2 2 13,-1 4 18,-1-1 53,1 4-26,-3-1-6,2 3-2,-1 1-10,0 2-15,0 0-26,2 11-15,-7-11 12,7 11 17,0 0 3,0 0 17,-12 4-16,12-4-5,-7 18-20,5-4-13,-1 1-5,0 2-8,0 2-15,-1 3-17,3 1-16,-2 0-9,2 0-14,0 0 3,1-2-7,0 0-9,0 0-54,1-2-45,0-1-57,0 0-87,3-1-91,1-2-66,0 1-115,-1-1-81,3-4-53,0 2-704,2-1-939</inkml:trace>
  <inkml:trace contextRef="#ctx0" brushRef="#br1" timeOffset="73833.53">8688 4234 425,'0'0'830,"1"-11"-182,-1 11-91,4-12-96,-4 12-31,8-4-79,-8 4-22,13-1-61,-13 1-50,19 5-24,-8 1 0,2 0-19,1 2-4,1 3-41,0 0-19,-1 2-15,0-1-20,-3 0-11,-1-1-16,-1 1-7,-3 0-7,1 1 0,-4-2-10,2-1-4,-5-10-1,3 17-3,-3-17 2,-5 13-3,5-13 5,-8 10 17,8-10 16,-10 6 8,10-6-1,-10 3 2,10-3 26,0 0 6,-16-3-7,16 3 9,-6-10-18,6 10-7,-3-14-4,3 14 23,3-22-47,2 5-13,4 0-4,1-2-17,3 0 0,2-1 1,2 1-7,3 0-7,-2 4-27,0 1-70,0 2-61,1 2-73,-1 0-54,1 2-102,-2 3-98,-2 1-78,3 2-144,0-1-606,-4 3-920</inkml:trace>
  <inkml:trace contextRef="#ctx0" brushRef="#br1" timeOffset="74646">9568 4272 128,'10'-5'797,"-10"5"-131,0 0-79,0 0-44,-9-9-83,9 9-19,-13-8-26,13 8-34,-20-5-55,10 3-18,-4 0-42,1 2-19,-2 0-25,-2 0-27,-2 2-8,2 3-44,-2 0-33,-1 0-18,2 3-22,-1 0-14,2 2 26,2-1-49,3-1-6,-1 2-9,4 0 1,2-1-1,1 0 7,2 1-12,4-10 12,0 14-15,4-6 11,-4-8-16,12 15 7,-4-10-22,3 0-15,1-1-36,2 1-22,2-4-14,2 0-24,-2-1-11,3-1-18,-3 0-11,4-4 12,-1 3 2,-4-4 2,4-1 48,-2-3-11,-3 2 46,-1-2-13,-2 2 43,1-2-7,-3 1 34,-3 0 26,2 1 35,-8 8 8,7-12-16,-7 12-15,5-8 3,-5 8-8,0 0 32,0 0-6,0 0 21,0 0-2,0 0 9,-7 7-30,7-7-8,-4 11-3,4-11-6,-3 11-6,3-11-3,2 13-1,-2-13-5,5 12-6,-5-12-1,10 12-1,-10-12-4,15 12-2,-6-9-1,3 1-11,0-1-12,0 0-24,3-2-10,-1 0-25,3-2-3,0 0-1,0-2 7,0-1-9,1 0-3,-2-2-25,-4-2 35,2 0-8,-2-1 39,-1-1-5,0 0 25,-3 1-17,0 0 44,-3 1-2,2 0 23,-7 8-13,8-11 3,-8 11-21,4-10 20,-4 10-8,0 0 30,0 0-9,-7-5 11,7 5-21,0 0 12,-10 5-10,10-5 11,-7 8-13,7-8 3,-5 9-10,5-9 6,-3 12-7,3-12 12,2 10-4,-2-10-3,9 12 4,-2-7-5,3 2-3,1-3 1,2 0-4,3 0-1,2-1 0,3-1-2,0 0-9,2-1 13,-1-2-3,5-1 2,-2-2-12,0 0 8,-1-1-9,-1-1 17,-1-5-4,-2 2 14,-2-3-17,-1 0 21,-3 1-16,-3-1 24,-2 1 0,-1-1 9,-2 2 20,-2 0 2,-2-1-23,-2 11 3,0-18-4,0 18 11,-5-17-11,-1 8 8,0 4-1,-2-3 19,-1 3-7,-1-2-8,0 3-12,0 0-7,-1 1-6,11 3-6,-18-5-5,18 5 14,-16-2-23,16 2-2,-13 3 0,13-3-4,-9 6-30,9-6-26,-3 9-42,3-9-24,0 0-61,4 16 7,-4-16-45,8 9-1,-8-9-33,10 12-23,-10-12-31,10 9-40,-10-9-41,13 8-76,-13-8-82,12 7-317,-12-7-418</inkml:trace>
  <inkml:trace contextRef="#ctx0" brushRef="#br1" timeOffset="75692.85">10391 4214 850,'-7'-8'718,"7"8"-105,-7-6-52,7 6-98,-7-7-45,7 7-81,0 0-30,-12-4-65,12 4 17,-11 4-26,11-4-9,-9 9-32,9-9-6,-8 15-21,8-15-14,-6 17 0,6-17-24,0 19-21,3-9-15,1 1 9,3-1-13,0 2-15,3-2 24,0 0-43,3-1-17,0 0-2,1-1-5,0-3-5,2 0-2,0 0-2,2-3-7,-2-1 2,1-1-2,-3 0-3,4-1-1,-2-3-1,0-1-2,-2 0 0,-1-2 0,-2-1 5,1-2-5,-2-1-1,-2-2-2,-1 1-7,-2-1 0,-1-2-2,-1 1-3,-2 0 0,-2 2-2,-1 0 1,0 0 1,-1 2-5,-2 0-33,-1 1-18,0 0-46,-2 4-51,0-2-51,8 7-81,-18-5-95,18 5-86,-15 0-73,15 0-105,-14 4-626,14-4-886</inkml:trace>
  <inkml:trace contextRef="#ctx0" brushRef="#br1" timeOffset="76114.72">10788 4229 282,'0'0'800,"0"0"-151,0 0-55,13-2-111,-13 2-38,0 0-77,0 0-9,0 0-53,8 8-27,-8-8-18,4 9-26,-4-9-34,2 14-10,1-5-18,-3-9-36,2 21-22,-2-21-21,3 21-17,-3-21-11,1 21-11,-1-21-12,0 19-9,0-19-6,0 15-4,0-15-3,-1 13-1,1-13-1,0 12 2,0-12 8,0 0 11,-3 11 1,3-11-5,0 0-7,0 0-5,0 0-7,0 0 1,-11-6-5,11 6-4,-4-12 0,4 12-3,-1-16 2,2 4 5,0 0-7,3-5-5,1 1 10,5-3 2,0 0 18,6-4-16,2 2 5,2 3-8,3 1-3,2 3 1,3 2 5,1 2 42,2 4 13,-2 5 2,0 1 6,2 1 15,2 5-2,-2 1-2,0 2-21,-3 3 4,-2 0-7,-1 2-11,-7 3-18,-3-2-3,-2 1-7,-2 0-5,-3 2-4,-3-2-2,-2-1-23,-3 0-77,-3 1-85,-2-2-151,-3 2-126,-6 0-245,-5 4-299,-3-6-611,-5 2-1253</inkml:trace>
  <inkml:trace contextRef="#ctx0" brushRef="#br1" timeOffset="77145.92">12075 4054 479,'0'0'551,"0"0"-58,-1 14-31,1-14-27,0 0-51,5 9-10,-5-9-55,6 5-2,-6-5-61,15 3 13,-15-3-42,21 0 8,-7-1-38,-1-2-4,1 0-29,1-1-17,4-2-25,-2 1-12,2-2-26,2-2-6,-2 0-10,0-2-9,-2 0-6,1-4-11,-1 1 1,-3 0-12,0-3-18,-3 2 9,0-2 2,-3 2-2,-2 2 1,-2 0-6,-1 2-1,-1 1-6,-2 10 0,-2-19-10,2 19 0,-7-14 0,7 14-4,-12-7 0,12 7-1,-15-5 3,15 5 4,-20 6-2,11-1 1,-3 1 3,1 5 0,-2 2 6,1 2 10,0 4 22,-1 3 19,2 2 4,-1 2 7,2 2 27,1 1-16,0 2-6,3 1 6,-2-2-5,2 5 16,2-1 54,1 1-9,1 3-26,0 1-23,2-1-11,0 7-15,2 1-13,0 0-6,-1-4-10,1 2-6,0-7-1,2 0-7,-4 0-2,4-4-3,-3 1-5,1-2-2,3-5 5,-1-1-6,-1-2 1,1-1-9,0-2 5,0-3-4,1-1 8,0-1-7,0-2 4,3-2 1,-3 0-4,5 0 4,0-5-1,3 2-1,1-3-1,-1-1 2,2-3 1,-2 1 0,2-3-1,1 0-5,0-3 0,1-1 4,0-2 4,2-1-10,-3-4 3,0-1-2,0-3-3,-1-1 4,-3-2-1,1-4 0,-3 0-7,-2 1 6,-6-3-2,1 2-10,-6-2 2,1 1 3,-10-2-4,-1 0 0,-5 0 7,-6-2-6,-3 4-8,0 0-8,-2 2 9,0 2-23,3 4-20,1 3-3,4-2-27,0 2-14,0 4-16,5-2-41,1 3-21,3 0-37,-1 2-50,4 0-38,1-2-45,8 7-57,-7-7-13,7 7-31,0 0-40,2-12-60,-2 12-605,13-7-773</inkml:trace>
  <inkml:trace contextRef="#ctx0" brushRef="#br1" timeOffset="77645.91">12438 4381 275,'0'0'764,"14"-8"-149,-14 8-86,16-9-24,-8 5-69,3 1-4,1 0-32,4 0-36,0 2-39,3 1-40,0 2-24,1 2-38,2 0-42,-1 3-37,1-1-29,-4 2-20,-2-1-17,-3 1-14,1 2-14,-5-2-8,0 1 11,0 0-27,-3-3 16,1 2-30,-7-8 18,6 15-24,-6-15 19,6 12-26,-6-12 24,0 0-25,2 14 24,-2-14-27,0 0 2,0 0-41,0 0 8,0 0-16,0 0 21,0 0-30,0 0 2,0 0-2,5-12-1,1 3 10,-2-1 14,1 0 8,4-2 2,-2 1-6,0-1 22,3 1-14,-2 0 19,1 1-15,1 2 14,0 3-11,-1-2 11,-1 4-10,4 1 19,-12 2-2,20 0 0,-11 3-11,2-1 19,0 3-6,-1-1 7,-1 4 0,1-2 11,2 0 1,-1 0-1,0 0 12,1 0 1,-1-1 5,3 0-1,-3-1-8,2-1-1,3-2-5,-3 2-1,1-3 15,-1 1 8,3-1 1,-3 0-8,1-3 7,-3 1 13,0-1-11,1-1 0,-3-1 0,-1-1-4,0-1-7,-2 0-10,-3-3-4,-3 10-6,0-18-5,0 18 2,-5-21-6,1 12-5,-6-2-3,2 2 2,-3-1 0,-1 2-1,-1 0-13,-1 3-52,-1 0-61,0 1-51,-2 2-93,3 1-68,-3 1-107,-2 2-77,4 0-171,-1 1-540,1-1-844</inkml:trace>
  <inkml:trace contextRef="#ctx0" brushRef="#br1" timeOffset="78239.64">13282 4351 197,'15'0'787,"-15"0"-169,13 1-78,-13-1-65,14 4-76,-14-4-17,15 5-112,-15-5 19,14 10-42,-7-4-14,-1 2-31,2-2-33,-4 1-31,3 1-24,-1-1-21,-2 2-21,-4-9 3,10 15-29,-10-15 6,7 14-24,-7-14 12,6 12-8,-6-12-20,5 9 19,-5-9-23,4 8 23,-4-8-25,0 0 14,4 9-18,-4-9 16,0 0-21,0 0 17,0 0-12,0 0-5,0 0 3,0 0-2,3-11-2,-3 11 1,7-12-4,-3 2 3,-2 3 6,5-2 0,-1 1 5,4-1-9,-1 0 4,0 1 12,5 1-1,-2 3 5,1-2 10,0 5-4,0-2 1,1 2 4,-1 1 4,1 1-1,1 2-3,1 0-4,-3 0-5,-1 1-1,-1 1-5,0 0-3,-1 0-2,-2-1-1,-1 3-1,-7-7 2,12 10 1,-12-10-6,8 11 2,-8-11-4,4 8 1,-4-8 1,0 0 0,0 0 1,-4 13 3,4-13-12,0 0-10,-14 4-8,14-4-3,0 0-3,-13-3-11,13 3-3,-8-6 14,8 6-3,-5-8 4,5 8 4,-5-13 5,5 13 3,5-17 1,-1 8-9,1 0 18,3-2-9,1 1 6,3-1 6,-1 1 21,5 2-3,1-1 23,2 1 2,1 2 20,-2 2 11,2 1 30,0 1-9,3 4 11,0-2-24,1 3-19,-2 2-11,-4 0-2,-1 0-18,-2 3-6,-1 0 4,-1 0-12,-2 1-9,-1 1-3,-2 0-18,-1 1-89,-1-1-92,2 3-99,-2-1-107,-2-1-107,-3 2-161,1-4-720,-2-9-990</inkml:trace>
  <inkml:trace contextRef="#ctx0" brushRef="#br1" timeOffset="78927.13">14778 4022 285,'11'-9'861,"0"1"-197,-2 2-53,2-3-66,-4 3-22,3 0-31,-4 0-45,3 0-77,-9 6-32,12-11-44,-12 11-41,8-11-44,-8 11-50,4-9-26,-4 9-27,0 0-22,-6-14-14,6 14-19,-12-7-5,12 7-3,-18-5-8,18 5-2,-24 0-10,11 0-7,-1 3-1,3-1-4,-3 2-4,0-1 2,1 1-6,2 1 1,0 0-2,2-1 0,0 2 0,2 2 1,1 0-3,2 1 6,0 0-2,2 0 12,2 2-11,2 3 1,3-2-7,-1 2 11,1 2-11,2-3 5,-1 4-4,0-2-4,0-1 14,0 2-10,-3-1 0,1-2 8,-1-3-11,-1 2 6,-2-12 2,-2 22 13,-1-13-26,-1 1 10,0 0-6,-5-2 10,-1 1-2,-1-1-6,-3-2 5,1 2-10,-2-4 5,3 1-4,-1-2-18,-1-1-15,3 1-5,0-2 9,11-1-4,-20 2 3,20-2-11,-13-3-4,13 3 3,0 0 8,-8-9-6,8 9 16,5-11 2,-5 11 10,9-9-10,-2 4 19,1 0-8,1 0 14,-9 5-7,20-8 4,-20 8-2,17-3 7,-17 3 0,15 2 15,-15-2-7,19 5 16,-13 1-10,0 2 30,-2 1-7,-1 2 14,2 0 5,-4 1-1,0 3 12,1 2 29,-4 0 32,2 2 35,0 1-12,2 1-6,-1 3-15,0 0-16,2-2-22,1 3-11,0-4-17,1 1-6,3-2-12,2-1-1,-1-2-8,0 0-10,4-3-7,-1-2-4,2-2-11,-2-1-42,1-2-67,0 0-86,-1-4-80,-1 0-73,1-2-70,-12-1-125,21-4-109,-12 1-113,4-4-719,-1-2-1102</inkml:trace>
  <inkml:trace contextRef="#ctx0" brushRef="#br1" timeOffset="79302.11">15101 4218 367,'0'-14'792,"0"14"-122,0 0-48,-2-12-47,2 12-66,0 0-24,-1-10-51,1 10-44,0 0-38,0 0-28,0 0-23,0 0-41,-1-12-19,1 12-72,0 0 18,0 0 34,0 0-4,4 13 8,-4-13-16,6 19-8,-4-7 1,2 2-25,-2 3-116,2-1-61,-2 1 0,1 1 0,-2-1 0,2 0 0,-3-1 0,2-1 0,-1 1 0,2-2 0,-2-2 0,0 1 0,1-2 0,-1-1 0,-1-10 0,1 18 0,-1-18 0,2 16 0,-2-16 0,3 12 0,-3-12 0,2 12 0,-2-12-273,0 0-119,5 11-39,-5-11-65,0 0-109,0 0-79,9 3-132,-9-3-612,0 0-1037</inkml:trace>
  <inkml:trace contextRef="#ctx0" brushRef="#br1" timeOffset="79567.73">15569 4400 357,'0'0'847,"0"0"-187,0 0-50,0 0-92,-8-2-33,8 2-66,0 0-42,0 0-66,0 0-44,0 0-55,0 0-29,0 0-48,0 0-13,0 0-37,0 0-9,0 0-29,11-4-47,-11 4-80,0 0-45,14-1-109,-14 1-85,0 0-102,21 0-70,-21 0-173,16 0-389,-16 0-670</inkml:trace>
  <inkml:trace contextRef="#ctx0" brushRef="#br1" timeOffset="79692.72">15806 4411 79,'0'0'454,"10"2"-140,-10-2-81,12 3-100,-12-3-130,14 1-176,-14-1-155,15 3 214</inkml:trace>
  <inkml:trace contextRef="#ctx0" brushRef="#br1" timeOffset="79833.34">16072 4428 1,'0'0'490,"0"0"-133,13-1-121,-13 1-132,0 0-164,12-2-297,-12 2 187</inkml:trace>
  <inkml:trace contextRef="#ctx0" brushRef="#br1" timeOffset="79989.58">16201 4392 616,'0'0'495,"0"0"-106,0 0-85,0 0-61,0 0-51,0 0-57,0 0-63,0 0-62,0 0-79,10-4-127,-10 4-154,0 0-225,0 0-90</inkml:trace>
  <inkml:trace contextRef="#ctx0" brushRef="#br1" timeOffset="80489.57">15608 4309 260,'0'0'827,"0"0"-141,-1 11-32,1-11-100,0 0-21,0 0-51,0 0-38,0 0-72,0 0-26,0 0-21,0 0-4,5 10-23,-5-10-2,4 9-26,-4-9-16,5 12 4,-5-12-33,7 17-14,-4-7-32,-1 1-31,1 0-29,-2 1-24,1-1-61,-1 2-34,-1 0 0,-1-1 0,-1-1 0,-1 0 0,1 1 0,-3-1 0,-1 0 0,1-2-31,0 1-262,-2-2-70,1 1-114,-1-2-110,-2 0-142,3 0-181,6-7-613,-12 8-1154</inkml:trace>
  <inkml:trace contextRef="#ctx0" brushRef="#br1" timeOffset="81005.18">15959 4266 583,'0'0'656,"-6"-9"-72,6 9-30,0 0-63,-6-12-11,6 12-63,0 0-43,-3-10-19,3 10-26,0 0-37,3-11-29,-3 11-23,8-7-17,-8 7 12,15-6-23,-15 6-27,21-2-16,-9 2-4,0 1-13,0 2-23,1 0-20,1 2-17,-1 1-14,1 2-12,-3 0-8,2-1-13,-4 5-4,-1-1-14,-2 0 4,-2 0-10,0-1 3,-3 2-9,-2-1 1,-3 0-3,0 0 1,-2 0-6,-1 1 0,-2-3-1,0 2 3,0-4 5,2 4-13,-2-5-4,2 2 2,1-1-1,0-2 9,6-5-5,-9 9 8,9-9 4,-9 8 13,9-8 12,0 0 12,-5 9 0,5-9 1,0 0-11,10 8-6,-10-8-14,16 4 6,-5-1-15,3-3-10,0 0-3,2 0 0,2 0 0,3 0 0,0 0 0,0 0 0,1-3 0,-1 3 0,-1-2-5,0 0-67,-1-1-53,-1 1-78,-1 2-62,-2-5-68,-2 2-66,1-1-86,-3 0-132,1 0-110,-12 4-844,19-6-1217</inkml:trace>
  <inkml:trace contextRef="#ctx0" brushRef="#br1" timeOffset="81192.67">16539 4322 592,'0'0'803,"0"0"-136,0 0-126,0 0-72,0 0-94,0 0-62,0 0-85,0 0-41,0 0-44,0 0-11,0 0-87,0 0-83,0 0-138,12 3-153,-12-3-201,0 0-538,16 0-685</inkml:trace>
  <inkml:trace contextRef="#ctx0" brushRef="#br1" timeOffset="81395.8">16888 4359 220,'0'0'873,"14"1"-199,-14-1-66,0 0-110,0 0-44,14 1-78,-14-1-78,0 0-54,13-1-50,-13 1-44,0 0-67,16-1-34,-16 1-112,0 0-83,17 0-103,-17 0-83,0 0-102,18 0-178,-18 0-294,13-3-472</inkml:trace>
  <inkml:trace contextRef="#ctx0" brushRef="#br1" timeOffset="81755.16">17240 4113 313,'0'0'965,"0"0"-153,0 0-99,1-13-49,-1 13-73,0 0-78,0 0-81,0 0-65,0 0-41,4-7-29,-4 7-27,0 0 8,0 0-16,5 13-34,-5-13-3,4 17-23,-3-6-12,0 1-9,2 2-30,-2 1-29,-1 2-33,-1 0-89,1 0 0,0 1 0,-3-2 0,2 2 0,0-1 0,0-1 0,-2 1 0,2-2 0,-1-1 0,1 0 0,0-3-217,0 1-121,-1-1-74,2-11-94,-1 19-104,1-19-67,-3 17-108,3-17-689,0 0-1097</inkml:trace>
  <inkml:trace contextRef="#ctx0" brushRef="#br1" timeOffset="82114.52">17533 4229 521,'6'-6'823,"-6"6"-79,6-13-144,-6 13-70,4-11-64,-4 11-34,1-11-76,-1 11-50,-5-10-16,5 10-20,-9-7-26,9 7-21,-15-4-31,15 4-27,-18-1-19,5 2 4,0 3-2,-1 0 15,-1 3-35,0-1 27,-3 3-2,0 3-19,1-3 5,-1 5-9,2-1-8,-1 0-1,2 1-14,1 0-16,0-1-19,4-1-13,-1-1-48,2 1-11,2-1 0,2 1 0,1-2 0,4-10 0,-4 18 0,4-18 0,2 15 0,4-7 0,-1 1 0,2-2 0,3-1 0,2 0 0,2 0 0,0-2 0,3-1 0,-1 1 0,3-3 0,0-1-65,1 0-171,5-3-43,1 1-89,2-2-28,-1-3-64,2 1-79,1-3-66,-5-3-20,2 1-127,-1-1-467,-2-2-827</inkml:trace>
  <inkml:trace contextRef="#ctx0" brushRef="#br1" timeOffset="82708.25">17794 3996 579,'-1'-9'703,"1"9"-55,-4-17-29,4 17-79,0-13-69,0 13-61,0-13-57,0 13-69,4-13-29,-4 13-21,9-14-25,-1 7-30,-1 3-1,1-1-5,3 0-7,-2 1-12,2 1-10,0 2-16,1 0-22,-12 1 8,21 0-6,-21 0-16,21 2-6,-11 2 14,-1 0-14,0 3-11,0-1-1,-2 2 9,0 0-16,-3 1-4,0 1-9,-3 2-12,-1 1-1,-1-2 1,-3 4-12,-1-1-2,-3 1-6,-3 2 4,-2 0 11,0-1-24,-2 1 2,-2-2-4,3 1-4,0-2 1,-3 2-3,4-3-5,-1 1 6,4-2-6,0-2 4,1-1-3,3 1 2,0-3-2,3 3 1,3-10 6,-2 12-3,2-12 1,3 14-2,-3-14 3,9 11-3,-9-11-2,14 9 4,-14-9-3,17 6 0,-17-6 1,19 2-1,-19-2-1,19-2 1,-6-1 0,-2 0 7,2-1-11,1-1-1,-1 0 6,-1-1-3,0 2-3,-1-1 1,-2 0 2,0 1-1,-9 4-4,16-5-5,-16 5 1,13-6-9,-13 6 6,0 0 1,11 0 6,-11 0 1,6 7 0,-6-7 3,3 13 7,0-2 31,-1 1 2,1 3 1,-1 3 10,1-1 12,-2 2 5,2 5-68,-1-2 0,1 1 0,0-1 0,-1 1 0,-1-4 0,0 1 0,1-2 0,-2 0 0,0-1 0,1-3 0,-1-1 0,-1 0 0,1-13 0,0 23 0,-2-14 0,2-9 0,-2 17 0,2-17 0,-9 14 0,9-14 0,-12 10 0,12-10 0,-15 2-330,15-2-251,-23 3-215,6-3-317,-1-4-585,-6-1-1374</inkml:trace>
  <inkml:trace contextRef="#ctx0" brushRef="#br2" timeOffset="88114.33">1068 5953 389,'-13'-7'650,"13"7"-89,-10-7-47,10 7-33,-8-7-39,8 7-8,-9-8-17,9 8-26,-5-8-56,5 8-36,0 0-20,-2-14 3,2 14-57,5-11 12,-5 11-37,14-12 30,-4 7-24,1 2-5,2 0-24,4 2-23,-2 0-20,3 2-26,1 0-15,-2 2-21,1 0-11,-3 1-8,0 3-9,-2-1-8,-2 2-2,-2 1-1,-2 0-5,-3 1-1,-4 0-1,-2 2-2,-4 2-7,-3 1 3,-5 0-5,-4 3-3,-2 0-3,-3-1-4,0 0 2,2-1-1,-2 1-4,0-2 4,1 2-2,1-4 0,1 0-7,3-1 2,0-1-2,3-2 3,1 1-6,2-3 0,0 1 0,4-2-2,-1 0 4,8-6 4,-9 9 3,9-9 8,-2 10-1,2-10 1,0 0-23,13 7 26,-13-7-6,20 2-1,-7-2-1,3 0-9,4-2-26,5-1-47,2 1-79,4-5-47,1 2-52,3-3-31,-1 0-26,0 0-27,7-4 6,-1 1-32,-4-3 3,2 0-22,-3 2-15,-6-1-5,0-2-40,-2-1-3,-5 1-561,2-1-607</inkml:trace>
  <inkml:trace contextRef="#ctx0" brushRef="#br2" timeOffset="88692.43">1693 5770 76,'0'-14'562,"-2"2"-119,1 2-67,-3-2-58,-1 1-24,1 1 4,-2-2-41,-1 1 7,0 0-38,-5 0-12,2 1-4,-3 0 7,1 1-35,-1-1 14,-6 0-18,1 1 2,1 0-9,-4 3-6,1-3 1,0 3-33,-3-1 9,0 3-25,1 1 9,-2-2-9,-2 2 14,-1 0-33,1 2 28,-4 1-35,1 0 44,-2 0-14,-3 1 14,-2 3-37,0 1 23,1 2-12,-2 0-13,3 1-12,-4 2-11,-2 2 8,2 2 5,2 0-17,-2 3 0,4 0-4,1 3 9,-1-1-13,3 3 5,-1 0-1,3 3-3,2-1-2,0 2-1,1-3 0,2 4-7,4-2-5,-2 1 3,5-2-11,2 1 11,1-1-19,3 2-31,4-6 0,0 5 0,3-2 0,1 0 0,3-2 0,3 2 0,1 0 0,4-1 0,3 2 0,3 2 0,1-6 0,5 3 0,7-1 0,1-2 0,3-1 0,2-3 0,1-3 0,4 2 0,2-5 0,4-1 0,0-1 0,5-1 0,-1-3 0,4-3 0,2 1 0,0-4 0,2-2 0,1 0 0,-1-3 0,1 0 0,6-5 0,-9 0 0,-4-2 0,-1-2 0,-2 0 0,4-9 0,-10 4 0,-4-6 0,-4 3 0,-1-7 0,-4 2 0,-4-3 0,-2-3 0,-4 0 0,-1-3 0,-6 0 0,-3-2 0,-3 3 0,-4 1 0,-3 0 0,-3 0 0,-4-3 0,-3 2 0,-4 2 0,-2 3 0,-7 3 0,-2 2 0,-2 4 0,-5 2 0,2 3 0,-4 4 0,3 5-174,-2 0-61,2 2-63,-2 4-59,5 3-59,0 3-113,-3 4-130,1 3-117,2 1-730,-2 0-1134</inkml:trace>
  <inkml:trace contextRef="#ctx0" brushRef="#br2" timeOffset="89567.41">2591 6198 371,'0'0'879,"-3"-14"-154,3 14-24,-2-17-78,-1 7-54,3 10-52,-4-16-59,4 16-37,-3-12-26,3 12-38,-3-12-52,3 12-57,0 0-50,-3-12-35,3 12 17,0 0 38,-3 8 7,3-8-11,-3 21 17,2-6-38,1 3-193,0 1 0,0 6 0,0 1 0,1 3 0,-2 4 0,1 2 0,0-2 0,0 1 0,-1 2 0,1-2 0,-2 0 0,1 0 0,0 0 0,0-7 0,-1 0 0,1-1 0,0-1 0,-2-3 0,2-1 0,-1-2 0,1-2 0,0-3 0,0 0-58,1-14-450,-2 20-39,2-20-109,-2 16-114,2-16-130,0 0-608,0 0-1135</inkml:trace>
  <inkml:trace contextRef="#ctx0" brushRef="#br2" timeOffset="89848.65">2470 6176 828,'5'-16'625,"1"3"-94,2 0-37,3 0-41,5 1-75,2 2-11,2 0-62,4 0 3,2 5-44,2 1 4,2 1-27,1 3-13,0 0-31,3 3-31,-2 2-22,-5 2-24,-1-3-18,-4 4-6,-1-2 7,-3 2-10,-4 0-10,-1-1-7,-4 2-12,-3-2-6,-6-7-11,3 15 3,-3-15-16,-7 17-2,1-9-5,-5-1 1,-1 2-10,-1-1-1,-3-1-9,-3 0 1,2 0-11,-4-2-59,5 0-56,-3 1-81,1-2-55,1-2-85,3 1-88,1-2-97,2 0-124,-2 1-718,13-2-966</inkml:trace>
  <inkml:trace contextRef="#ctx0" brushRef="#br2" timeOffset="90239.26">3107 6104 527,'0'0'772,"13"-8"-135,-13 8-62,4-9-103,-4 9-28,0 0-49,-4-8-40,4 8-42,0 0-42,-15 0-44,15 0-13,-13 7-33,4-2-29,0 3 10,0 1-19,0 0-26,0 2-21,1 0-17,2 1-16,0 1-8,2-1-15,0 0 5,3-1-17,1 1-3,1 0-5,4-1-2,1 1-6,2-4 3,1 1-7,4-1 4,0-1-6,2-2 4,0 0-7,3-3 0,-1 0 11,1-2-11,0-1 1,-2-1 0,1-2 0,-2-1 3,0 0 2,-2-2-6,-1 0 1,-1-4 7,-2 1 4,-1-1-4,-1-1 4,-3 1 17,0-1-10,-4 12 17,0-20-27,-1 9 17,-2 2-25,-1 0 15,-3 1-17,-1 1 0,1 0-3,-4 2 0,0 3 0,1-1-5,-3 1-8,13 2-70,-23 0-74,9 2-88,1 1-95,-1 1-99,0 1-100,1 2-102,2 1-719,2-2-963</inkml:trace>
  <inkml:trace contextRef="#ctx0" brushRef="#br2" timeOffset="90676.75">3793 6157 244,'11'-7'865,"-3"-1"-174,-1 1-37,-2 0-81,-5 7-61,5-12-96,-5 12-73,-1-15-38,1 15-40,-10-12-23,0 5-21,-1 0-30,-2 2-31,-3 1-26,-1 0-23,-2 2-22,0-2-19,0 4-12,0-1-12,-2 2-11,3 0-10,2 2-6,0-1-5,0 3-1,4-2-5,1 4 0,2-2-4,2 2 1,2 0 0,5-7-2,-1 17-3,3-8 0,4 1-18,1 0-29,5 0-17,-1 1-37,6 0 6,0 1-28,0 0 23,1-2-13,3 2 31,-2-3-18,-1 2 50,1-2-5,-2 1 33,-3-3-16,-2 0 20,1-1-8,-4-1 26,0 1-9,-9-6 28,13 9 0,-13-9 22,0 0 5,4 10 26,-4-10-17,-9 7 7,9-7-17,-14 3-5,2-1-7,-2-1 3,0 1-15,-3-2 8,-3 0-16,1-2 5,-3 1-1,0 1 0,1-2-23,-1 0-24,2-1-102,0 0-38,0 1-102,2 0-67,1 1-96,3-1-166,3-1-618,11 3-827</inkml:trace>
  <inkml:trace contextRef="#ctx0" brushRef="#br2" timeOffset="91098.61">4209 6149 511,'10'-7'811,"-1"2"-92,-3-2-91,1 0-103,-7 7-60,5-12-77,-5 12-47,0-12-72,0 12-44,-8-13-39,1 6-36,-3 2-6,1 1-21,-4-1-20,-2 0-16,1 2-16,2 2-14,-1 0-12,-3-1-14,16 2-5,-25 2-10,25-2-2,-22 2-3,22-2 18,-15 8-22,15-8 19,-10 10-28,10-10 4,-5 12 1,5-12 2,5 16-5,0-8 0,2 2-20,2-1-29,3 1-18,1 1-22,2-1-11,0 1-3,3 0 5,-2-1 17,-1-1 16,-2-1 17,1-1-30,-3 3 48,0-3-1,-1-1 22,-3 0 23,1-2 23,-8-4 21,8 11 7,-8-11 4,0 0 5,-3 11-1,3-11 5,-11 6-5,2-2-5,-4-2-10,0 1-10,-3-1-8,-3-1-7,0 1-12,-1 1 4,-1-3-7,-1 0-6,0 1-2,1-1-9,1 0-64,0 0-106,5 0-19,0 0-120,1 0-51,14 0-78,-22 0-153,22 0-643,0 0-842</inkml:trace>
  <inkml:trace contextRef="#ctx0" brushRef="#br2" timeOffset="91348.6">4430 6150 476,'5'-8'814,"-5"8"-99,8-9-79,-8 9-113,3-8-102,-3 8-67,0 0-72,0 0-26,0 0-48,0 0-15,0 0-27,0 0-22,-12 5 7,12-5-40,-9 15-16,5-6-19,1 0-12,0 2-12,0 0-11,3-11-7,0 21-3,1-10-8,2 0-3,0 0-3,3-1-32,-1-1-65,1 0-23,3-1-59,3 0-23,-1-1-87,2-2-51,1 0-60,0-3-75,0 0-88,0 0-507,4-4-669</inkml:trace>
  <inkml:trace contextRef="#ctx0" brushRef="#br2" timeOffset="91692.34">4312 5888 670,'-20'0'594,"4"0"-91,1 0-32,15 0-87,-20 3-56,20-3-41,-13 3 3,13-3-46,0 0 2,0 0-29,9 11-25,1-8-35,2 0 10,3 1-20,3-2 4,2-2-19,3 3-4,4-3-14,1 0-6,0-3-2,-2 3-6,1-2-3,-3-2 1,-1-1 15,-5 1-26,0-3-5,-2 1 11,-3-2-4,-1-2-23,-2 0-1,-5 1-22,-1 0-11,-4 9-1,1-18-7,-5 9-6,-1 0-6,-4 1-2,-1 0-5,-2 1 8,-2 5-13,2-2 0,-4 3-4,1 1-7,-2 1-57,-1 3-70,1-2-57,-3 5-83,2 1-62,-1 4-89,1-1-107,2 1-171,2 1-559,-3 0-875</inkml:trace>
  <inkml:trace contextRef="#ctx0" brushRef="#br2" timeOffset="92270.45">4887 6045 760,'-1'-12'670,"0"0"-83,-1 0-18,2 12-69,0-20-36,0 20-37,0-17-41,0 17-50,2-14-50,-2 14-50,-2-12-50,2 12-42,0 0-28,0 0-13,0 0-2,0 0-2,0 0-15,2 15 20,-2-4-33,-2 2 18,2 4-8,-1 2-12,1 1-22,0 0-2,0 1-5,0 0-6,0-1-6,1 2-6,-1-3-2,0 1-4,2-1-4,-2-2 2,0-1-5,0-2-2,0-1 0,0-13-1,0 22 1,0-22 1,0 19 5,0-19 4,0 14 1,0-14 40,0 0-61,0 15 2,0-15-1,0 0-2,0 0 1,0 0-1,0 0 1,0 0 0,0 0-2,0 0 4,5-16 3,0 8 2,1 0-16,4-2 9,1 2-17,3 0 20,2-1-24,3 1 18,2 0-22,2 4 20,1-1-17,3 1 2,0 1 6,1 3 2,0 0-1,0 3 6,-2 1 6,-1 1 7,0-2-9,-2 3-2,-5 0-1,-2-1 6,-2 0 3,-4 2 5,-2-2 6,-8-5 0,7 12 7,-7-12 0,-6 11 14,0-6-14,-3 1 6,-5-1 0,0 0-13,-3 2 13,0-5-9,-1 3-1,-3-2-3,3 1-2,-2-2-3,1 1-4,2-1-10,-1 0-29,5-1-71,-2 1-64,15-2-64,-21 0-66,21 0-84,-13 0-84,13 0-85,0 0-103,0 0-592,0 0-859</inkml:trace>
  <inkml:trace contextRef="#ctx0" brushRef="#br2" timeOffset="92520.44">5486 6191 309,'0'0'778,"8"-10"-157,-8 10-29,0 0-57,0 0-71,0 0-33,0 0-38,0 0-57,0 0-59,0 0-36,-8 12-24,8-12-34,-5 13-35,5-13-21,-5 18-13,4-8-27,1-10-16,-1 20-8,3-8-9,2-3-9,-1 3-12,2-2-1,1 0-10,1 2 1,0-3-7,5 1-7,-1-2-19,2-1-37,-1 2-47,0-5-47,4 0-35,-3-1-70,0-2-88,0 0-61,2-2-47,-2-1-88,1-3-158,0 0-287,0-2-567</inkml:trace>
  <inkml:trace contextRef="#ctx0" brushRef="#br2" timeOffset="92864.19">5444 6007 71,'-19'-3'777,"0"3"-142,4 0-63,-1 0-35,2 2-84,0-1-57,3 2-70,-1 0-36,3 2-39,9-5-33,-11 8-7,11-8-27,-3 10-4,3-10-36,8 10 7,0-3-29,1-3 2,5 1-33,0 0 16,5 0-34,1-2 15,-1 0-36,4-2 22,0-1-27,-1 0 23,-1 0-19,0-1 18,0-2-26,-3 0 18,1-3-20,-4 0 14,-1-2-2,-1-3-17,-2 1-24,-2 0-1,-2-4-3,-2 2-3,-2 0 0,-3 0-4,-2 0 1,0 2 8,-3-2-23,-2 3 15,-2-2-4,-2 4-1,-1 0 1,-2 2-1,3 1-2,-1 1 0,-2 3 11,1 0-11,1 0 2,-1 4-34,0 0-43,1 0-48,2 3-44,-1 0-43,4 1-46,1 1-55,2 2-62,1-1-48,3 2-31,3-1-117,1 3-564,2-2-753</inkml:trace>
  <inkml:trace contextRef="#ctx0" brushRef="#br2" timeOffset="93161.05">6095 6060 598,'5'-12'727,"-1"0"-124,-2 3 16,0-1-98,-2 10-62,1-20-24,-1 20-39,0-15-64,0 15-42,-1-15-42,1 15-36,-2-12-36,2 12-3,0 0-3,-9-6-14,9 6-6,-10 5-16,10-5-9,-14 13-23,6-2 12,1 1-9,-2 2-8,0 3-6,1 3-12,-1-1-3,2 3-17,0-3 2,1 5-24,-1-2-3,0 2-8,0-2-7,3 2 3,-1-1-3,1 0 1,2-2-5,-2-1-28,2-3 34,0 0-74,2-2-83,2-1-66,-1-2-65,3 0-59,-1-2-65,1 0-124,1 0-66,2-3-84,-1 0-725,3-3-991</inkml:trace>
  <inkml:trace contextRef="#ctx0" brushRef="#br2" timeOffset="93395.42">6341 6191 467,'0'0'671,"9"-13"-122,-9 13-51,7-6-47,-7 6-27,0 0-23,0 0-64,11 2-35,-11-2-30,4 12-50,-4-12-30,4 16-20,-4-16-13,1 20-32,-1-20-16,1 24-27,-1-12-12,0 0-14,0 0-5,0 1-18,2-1-6,-2-12-4,0 22-28,1-10 18,0-1-21,2-1-41,-3-10-35,6 16-47,-6-16-49,8 13-80,-8-13-68,10 8-49,-10-8-105,15 7-113,-15-7-420,16 1-622</inkml:trace>
  <inkml:trace contextRef="#ctx0" brushRef="#br2" timeOffset="93754.78">6409 6004 745,'-15'0'663,"1"2"-72,2-1-31,1 2-80,1 1-80,0 0-75,3 0-32,7-4-26,-13 12-46,13-12-8,-4 10-51,4-10-7,4 12-46,-4-12 3,14 11-35,-5-4 10,4-2-27,2 0 29,1 1-19,1-2 38,1-2-23,2 1 13,-1-3-22,-3 1 26,1-2-26,-2-2 23,1-1-11,-4-1-27,1-3 15,-4 2-27,-1-4 8,-2 0-26,0 1 13,-3 0-24,-2-2 11,-1 11-22,0-20-6,-2 9 0,-2 1-1,-2 0-2,-1 3-3,-1-1 1,1 0-1,-5 4 1,2-1-2,0 1 1,-3 3 6,3-1-15,10 2-20,-24 0-48,13 3-67,0 0-40,2 2-47,1-1-59,-1 2-84,4 2-82,5-8-73,-5 16-160,5-16-483,4 18-787</inkml:trace>
  <inkml:trace contextRef="#ctx0" brushRef="#br2" timeOffset="94020.39">6750 6065 57,'0'0'881,"8"-16"-141,-8 16-12,5-13-98,-5 13-57,4-12-64,-4 12-72,5-8-64,-5 8-52,0 0-32,4-14-69,-4 14-31,0 0-62,0 0-25,5-7-2,-5 7-40,0 0 9,5 9-34,-5-9 11,1 14-29,2-4 21,-3 3-24,1-1 17,2 5-28,-2 0 25,0 0-26,1 1 19,-1 0-22,-1-1 21,1 3-27,-1-2 4,1 0-47,-1 1-69,0-2-57,0 0-63,2 0-59,-4-3-69,2 0-58,-1-1-36,0-2-68,0 0-94,-2-1-425,3-10-665</inkml:trace>
  <inkml:trace contextRef="#ctx0" brushRef="#br2" timeOffset="94270.39">6556 6232 650,'3'-15'601,"2"3"-66,4-2-31,2 1-82,2 1-24,5 0-33,-1 3-49,3-1-13,3 3-60,0 1-24,0 4-8,1 2-10,3 0-45,0 3-9,1 2-38,-1 0 3,2 2-37,-2 3 11,1 0-36,-5 2-8,1 1-6,-3-2-8,-3 3-1,0-1-6,-4 0-5,1 0-4,-5-1 0,-1 0-4,-1 0-16,-3 0-51,-1-2-54,0 0-57,-2-1-99,-2-9-61,-1 15-76,1-15-113,-4 14-182,4-14-337,-6 8-653</inkml:trace>
  <inkml:trace contextRef="#ctx0" brushRef="#br2" timeOffset="94395.38">7059 6290 500,'2'-12'621,"-1"0"-128,2 0-50,0 0-85,1-1-81,0 0-55,3 0-47,0 1-42,1 0-65,0 2-93,1 0-108,2 1-107,-1 0-215,1 1-318,-1 3-290</inkml:trace>
  <inkml:trace contextRef="#ctx0" brushRef="#br2" timeOffset="94989.11">7247 6223 383,'5'11'474,"-5"-11"-64,9 12-77,-9-12-14,16 9-22,-16-9-32,18 8-35,-7-5-31,-1-2-1,3 0-22,1 1 13,-1-2-37,1 0 29,-2-2-21,1 0 3,-1-1-7,0 1-23,-1-2-14,1-3 11,0 3-8,-1-5-5,-1 1-30,-1 1 8,-2-2-10,0 1 11,-1-1-25,-6 9 9,8-15-29,-8 15 2,4-13-29,-4 13 10,-5-11-24,5 11 15,-12-6-18,12 6 15,-18-1-1,7 2 32,-2 2-22,-2 2 6,-2 2-18,-1 1 1,0 3-9,2-1-3,-2 2 1,2 3-5,1-1 6,2 0 5,1 2-9,3 0 1,2-2 4,2 1-6,1-2-5,2-1 1,2 2 2,1-2-3,3-1 0,1 0-7,3 1 2,1-2-3,3 0 0,1-3-4,2 0-1,1 0-12,3-3 12,2 1 2,3-1 0,0-2-11,0 0 24,4-5-10,0 1 0,6-5 3,0 0 1,3-5 3,4-2 1,-4-1 0,1-5 0,-2-1 0,-1-1 16,-1-2-22,-3 0 10,-4-1-13,-2 1 22,-6 2-13,-1 1 22,-5 4-11,-1 0 22,-2 2-31,-3 1 20,-1 2-22,-4-1-1,2 4-7,-1-1 2,-3 10 0,1-12-4,-1 12 23,0 0-26,0 0 18,0 0-14,0 0 18,0 0-15,6 10 17,-6-10-5,5 19 17,0-4-14,-1-3 7,0 2-1,0 1 11,1-1-3,-1 1-1,0-1 1,-3-2-5,2 1 5,-2-2 0,-1 2 0,-1-3 0,-2 1-6,0-1-1,-2-1-1,-2 1-3,-1-2-4,-2 1-76,-3-3-93,3-1-109,-3 2-166,-1 0-161,0-5-880,-4 1-1099</inkml:trace>
  <inkml:trace contextRef="#ctx0" brushRef="#br1" timeOffset="98145.27">637 8421 753,'0'0'698,"2"-11"-108,-2 11-44,0 0-51,0-15-12,0 15-54,0 0-32,2-14-62,-2 14-20,0 0-36,0 0-27,0-13-7,0 13-34,0 0-24,0 0-39,0 0-10,0 0 3,0 0 49,0 0-37,0 0-18,2 10-22,0 2-12,-2-12-14,0 24-5,0-11-21,0 4-4,0 2 14,2-1-39,-2 0-10,0-1 4,2 2-13,-2-1-4,0 0 2,0 0 4,0-1-9,0 0 4,-2 0-2,2-2 1,0-1-14,0 0-16,2-2-66,-2 0-72,1 0-84,-1-12-60,0 19-57,0-19-43,5 15-69,-5-15-45,4 11-41,-4-11-63,4 9-679,-4-9-903</inkml:trace>
  <inkml:trace contextRef="#ctx0" brushRef="#br1" timeOffset="98550.2">935 8627 500,'0'0'576,"14"-5"-92,-14 5-53,14-2-32,-14 2-69,13-5-8,-13 5 17,12-2-27,-12 2-36,12-3-23,-12 3-22,0 0-21,13-1-2,-13 1-7,0 0-13,0 0-11,14-1-12,-14 1-17,0 0-19,0 0-18,0 0-16,0 0-16,0 0-17,0 0 13,0 0-37,0 0-12,-8 6-3,8-6 1,0 0-1,-14 1-7,14-1 14,0 0 27,-13 0 7,13 0-1,0 0-4,-12-4-9,12 4 10,-7-5-9,7 5 7,0 0-25,-4-13 5,4 13-21,2-10 5,-2 10-18,5-11 11,-5 11-14,4-10 20,-4 10-9,10-8-2,-10 8-5,9-7 1,-9 7-23,6-7 13,-6 7-10,0 0 14,11-4-13,-11 4-26,0 0-71,0 0-93,12-3-83,-12 3-60,0 0-170,0 0-139,0 0-905,-7 12-1203</inkml:trace>
  <inkml:trace contextRef="#ctx0" brushRef="#br0" timeOffset="151425.81">2914 8042 10,'0'0'895,"-5"-13"-169,5 13-31,-4-9-103,4 9-32,-2-13-39,2 13-29,0 0-57,-5-13-48,5 13-14,0 0-76,-4-8-39,4 8-26,0 0 21,0 0 3,0 0 13,2 9-9,-2-9-3,7 20-13,-4-6-65,1 2-179,0 0 0,-1 4 0,-1 1 0,2 1 0,-1 1 0,-2-2 0,3 2 0,-3 0 0,2-3 0,-2 0 0,0 0 0,0 0 0,1 0 0,-1-2 0,0 1 0,1 0 0,-1-1 0,0-1 0,-1-1 0,1-4 0,-1 1 0,2-1-70,-2-12-468,1 17-68,-1-17-121,0 15-132,0-15-846,0 0-1380</inkml:trace>
  <inkml:trace contextRef="#ctx0" brushRef="#br0" timeOffset="151785.18">3278 8210 345,'6'-11'800,"-1"2"-123,-1 1-82,-4 8-45,8-17-63,-8 17-61,6-12-61,-6 12-60,2-14-32,-2 14-39,1-11-17,-1 11 6,-3-11-17,3 11-32,-7-9-7,7 9-18,-13-6-26,13 6-18,-18-6-18,18 6-11,-25 0-11,7 2 29,1 3-22,-6-1-5,0 4-6,-1-1-6,-2 3 7,1-1-4,-2 4-5,3-2-8,1 3-3,4-2-10,1 1 8,4 2-12,0-1 6,2 2 8,3-3 8,3 2-15,2 1 10,3-1-12,1-1-1,4 1-10,2-1 4,4-1-6,2-1 0,3-1-4,2 0-5,3-2-3,-2-1 4,4-2-5,1-3-21,-3 0-61,1 1-54,-1-4-31,0 0-48,0 0-56,-2-2-18,-2-1-53,-1 1-100,-3 2-72,-1-3-82,0 1-118,-11 2-580,11-8-891</inkml:trace>
  <inkml:trace contextRef="#ctx0" brushRef="#br0" timeOffset="152035.17">2449 7979 83,'-14'-7'1001,"4"1"-208,2 1-149,1-2-58,7 7-58,-12-7-36,12 7-83,-9-7-74,9 7-69,-5-8-36,5 8-23,0 0-21,0 0-33,0 0-30,9-5-28,-9 5-15,11 1-14,-11-1-20,18 8-4,-9-4-11,3 3-24,2-2-105,1 1-97,0 1-72,1 0-127,2 0-125,2 0-147,1-2-688,-1 0-955</inkml:trace>
  <inkml:trace contextRef="#ctx0" brushRef="#br0" timeOffset="152285.17">3712 7863 216,'15'-10'975,"-2"3"-173,-2 0-113,-2 0-52,0 2 1,-1-1-94,-8 6-62,13-8-66,-13 8-53,10-6-43,-10 6-52,9-5-52,-9 5-48,0 0-37,11-5-28,-11 5-18,0 0-22,0 0-8,0 0-10,10 6-5,-10-6-12,0 0 22,-2 16-49,2-16-96,-4 14-89,4-14-96,-6 20-77,2-10-149,-4 3-145,3 0-241,1 0-497,-1 1-991</inkml:trace>
  <inkml:trace contextRef="#ctx0" brushRef="#br0" timeOffset="152863.28">5140 8133 152,'0'0'1010,"0"0"-229,-2-11-134,2 11-89,0 0-87,0 0-23,0 0-62,0 0-14,0 0-67,0 0 21,-4 11-52,4-11-23,0 21-37,0-10-40,0 3-28,0 1-31,-1-1-18,1 2 23,0 0-65,0-2 36,0 2-65,1-3 39,-1 1-73,0-1-58,1 0-71,0-1-70,-1-12-58,3 20-76,-3-20-113,4 16-61,-4-16-80,6 12-165,-6-12-415,5 7-785</inkml:trace>
  <inkml:trace contextRef="#ctx0" brushRef="#br0" timeOffset="153175.76">5000 8173 122,'-13'-5'726,"13"5"-182,0 0-60,-12-3-24,12 3-29,0 0-42,0 0-48,0 0-3,0 0-44,0 0-14,7 5-51,-7-5-1,16 2-43,-16-2-6,21 0-26,-21 0 2,25-2-41,-8 0-6,-2-1-33,1 0 9,-1 0-34,0 0 20,-3 0-27,-2-2 23,2 0-31,-2 1 17,-1-2-33,0-1 22,-3 1-29,-1 0 16,0-1-27,-5 7 19,4-12-28,-4 12 21,3-13-28,-3 13 22,-5-8-29,5 8 22,-7-7-38,7 7-29,-13 0-68,13 0-42,-16 7-47,7-3-99,-4 4-97,3 2-77,0 1-179,-2-1-512,4 2-797</inkml:trace>
  <inkml:trace contextRef="#ctx0" brushRef="#br0" timeOffset="153628.87">5753 8297 543,'13'-6'754,"-2"1"-117,-3 1-48,0-3-78,-1 2-59,-7 5-106,7-13-36,-7 13-59,2-9 6,-2 9-41,-6-12 9,6 12-46,-12-8 25,2 6-51,-1-3 17,11 5-36,-24-2-18,11 1-40,-2 2 6,1-1-33,-1 2 0,-1 0-27,0 1 11,0 2-25,1-3 19,2 1-26,0 1 20,2 1-26,2-1 18,0 1-25,9-5 23,-15 9-4,15-9-2,-6 11 1,6-11-8,0 0-9,3 15-13,-3-15-14,12 11-12,-2-5-2,-1-1 2,4 2 8,0-2 7,2 1 6,0 0 4,0 1 8,0-2 5,1 0 2,-1 1-1,-2 0 1,-2-1 4,-2 0-5,0-1 7,-1 0 7,-8-4 9,13 8 30,-13-8 18,5 8 6,-5-8-13,0 0 9,-7 13-5,7-13-7,-12 9-7,4-5-2,-2 1-7,-3-2-7,-1 3-10,-2-3-1,0 0-3,-3 2-2,2-3-2,-2 0-6,-1-2-27,2 3-53,-1-2-74,1-1-84,-1-1-37,1-2-118,4 3-107,0 0-132,1 0-752,2-3-982</inkml:trace>
  <inkml:trace contextRef="#ctx0" brushRef="#br0" timeOffset="154097.6">6461 8291 621,'0'0'866,"7"-8"-151,-7 8-94,5-8-96,-5 8-50,5-6-112,-5 6-65,0 0-78,0 0 26,17 1-23,-17-1-12,14 11-25,-4-3-35,-1 3-3,0 0-42,2 5 7,0 0-41,-2-1-11,1 3-14,-4-4-9,1-1-6,-1 3-6,-2-3-6,2-1-8,-3 1 1,-1-2 4,0-1-4,-2-10 1,1 19-3,-1-19 4,-1 14-1,1-14 9,-2 15-10,2-15-1,-5 7 0,5-7-4,-7 7 5,7-7-1,0 0-3,0 0 2,-15-3-3,15 3-2,-6-11 1,6 11 3,-4-18 31,4 18-40,3-23 36,-1 10-30,3-1 25,2-1-38,2-2 4,2 2 7,2 1 5,4 0 10,-1 2 0,3 2 25,2 0 11,1 3 5,1 0 12,0 2 55,1 3-40,-2 1 25,-1 2-51,1 1 8,-3 2-32,0 2 13,-2-1-36,-2 0 25,-1 4-35,-2-1 25,-3 1-33,1 1-4,-4-1-121,0-1-56,-6-8-123,3 19-102,-3-19-171,0 16-180,0-16-916,-3 17-1346</inkml:trace>
  <inkml:trace contextRef="#ctx0" brushRef="#br0" timeOffset="154488.22">7305 8390 625,'6'-12'885,"-1"3"-139,-5 9-142,8-14-50,-8 14-85,4-10-71,-4 10-67,0 0-26,0 0-16,-6-6-17,6 6-19,-11 8 7,5-4-69,-3 6 5,1-1-72,-1 2 36,-1 0-75,2 0 25,1 2-61,0-2-5,1 3-11,-2-2-14,5-2 7,0-1-2,3-9-2,-1 17-3,1-17-1,5 14-5,-5-14-7,12 12-6,-3-8-5,2 0-15,1-3-3,1 1 4,1-2 50,2-2-40,0-3 40,1 2-54,1-2 56,-2 0-54,4-4 58,-5 0-62,1-2 56,1-2-52,-5 0 53,-1 0-54,-1-1 46,-3 1-54,-2 1 63,-1 0-60,-3 1 54,-1 11-53,-1-19 48,-3 11-50,-1 1 4,-3 0 4,8 7 2,-19-7 4,7 5 15,0 1-16,-1 1 39,-1 1-93,1 0-90,-1 1-77,-1 1-80,2 0-154,1 2-97,2-1-132,0-1-746,10-3-1059</inkml:trace>
  <inkml:trace contextRef="#ctx0" brushRef="#br0" timeOffset="154800.71">7776 8197 818,'8'-14'885,"1"3"-101,-3 0-108,0 3-6,-3-2-90,3 3-67,-6 7-69,7-14-64,-7 14-63,6-11-48,-6 11-54,0 0-43,6-7-22,-6 7 23,0 0 4,3 8 11,-3-8-3,2 19-22,-2-19-23,0 23 13,-2-9-45,2 0-77,-1 3-31,1 0 0,0 0 0,-1 2 0,1-1 0,1 1 0,0-1 0,1 1 0,0-1 0,1-1 0,0 3 0,1-4 0,2 1 0,-1-4 0,1 3 0,1-3 0,1-1 0,1-2 0,0 1 0,3-3-116,-1-2-180,2 1-28,1-3-55,-1-2-41,1 0-67,-1-1-85,1-1-62,1-4-130,2-1-568,-3-2-934</inkml:trace>
  <inkml:trace contextRef="#ctx0" brushRef="#br0" timeOffset="154972.57">7798 8290 648,'-23'-1'893,"3"1"-151,4 0-140,2 0-72,2 0-71,12 0-96,-17 0-68,17 0-61,0 0-41,0 0-37,0 0-27,0 0-27,14 1-18,1-1-18,8-1-21,4-2-41,1 3-101,3-3-102,5 1-117,-2-2-107,2 1-202,1 0-600,-1-1-834</inkml:trace>
  <inkml:trace contextRef="#ctx0" brushRef="#br0" timeOffset="155738.18">9338 8511 730,'0'0'650,"15"-7"-59,-6 2-44,3 1-39,-2 1-64,0-4-40,2 3-61,-3-2-26,0 1-10,1-1 0,-3 0 11,0 1-58,-7 5 22,11-14-82,-11 14 0,3-15-68,-3 15 25,-4-12-62,-4 5 27,1 1-28,-6 0 32,-1 1-43,-3 3 15,-3 1 0,-2 2-14,-2 3-24,-1 3 8,-1 3-17,-2 2-22,2 1 25,2 4-31,1-2 23,3 2-15,1 1 4,7-3-33,-1 2 33,5-3-39,2-1 32,2 1-34,3-2 29,2-2-25,4 2 31,4 0-51,2-3-25,2-1-100,5-3-13,0 0-66,2-3-28,2 0-16,-1-2 4,3 0 5,0-2 50,2-3 15,-3 1 48,0-2 9,-2 0 51,0-2 6,-3-1 34,-2 0 14,-1 0 27,-3 0 49,-2 1 39,0-2 19,-4 3 11,1-2 12,0 4 2,-7 5 27,10-12-50,-10 12 10,9-8-57,-9 8 16,0 0-40,9-7 23,-9 7-37,0 0-2,8 5-1,-8-5-11,0 0 9,7 12 5,-7-12-11,9 12-24,-2-5-82,-2-1-82,0 2-76,1-2-86,3-1-64,-1 4-81,1-4-119,1 1-734,-1 0-944</inkml:trace>
  <inkml:trace contextRef="#ctx0" brushRef="#br0" timeOffset="156113.17">9762 8554 413,'0'0'828,"3"-14"-151,-3 14-62,1-9-79,-1 9-81,0 0-86,1-13-74,-1 13-41,0 0-9,0 0-24,0 0-21,12 8-5,-12-8-22,8 9-31,-8-9-13,8 13-22,-8-13-16,8 17-20,-8-17-11,5 16-12,-5-16-8,5 15-9,-5-15-5,3 13-5,-3-13-4,1 12-13,-1-12 9,1 11-2,-1-11-1,0 0-4,-2 12 9,2-12 1,0 0-4,-8 5-2,8-5-2,0 0-2,0 0 0,-13-4 1,13 4-3,-6-10-4,6 10-1,-2-20 2,2 9 3,1-2-6,4-3 16,0 1-18,3-2 18,1-3-16,2 3 19,3 0-13,3 3 35,1 0-1,2 3 60,2 1-35,0 2 57,2 0-34,1 5 55,1 1 4,-3 0-21,0 2-6,1 3-19,-1 1-16,-1-1-17,-4 3-12,0 0-43,-4 1 23,0 0-34,-4 1 32,0 1-39,0 1-14,-2-1-128,-3 1-114,-2-1-129,-2 2-225,-1-11-293,-2 19-805,-1-9-1393</inkml:trace>
  <inkml:trace contextRef="#ctx0" brushRef="#br0" timeOffset="156863.14">11548 8548 474,'-7'-8'863,"1"-1"-104,6 9-92,-7-15-43,7 15-15,-6-10-68,6 10-29,-7-9-111,7 9-10,0 0-113,-5-10 2,5 10-37,0 0 62,0 0-27,-5 12 3,5-12-57,-2 19-9,0-9-57,1 2-70,-2 2-88,3-1 0,-2 3 0,0 0 0,1-4 0,1 3 0,-1-3 0,2 1 0,-1 0 0,1-1 0,3-1 0,-2-1 0,2 0-159,-1-2-196,4-1-63,-7-7-46,15 10-95,-15-10-118,18 6-80,-18-6-766,17 0-1155</inkml:trace>
  <inkml:trace contextRef="#ctx0" brushRef="#br0" timeOffset="157206.88">11493 8420 749,'-16'1'654,"3"0"-84,0 1-33,5 1-22,-3 2-47,2-1-31,2 1-41,7-5-58,-11 10-43,11-10-32,-2 10-19,2-10-22,6 11-21,-6-11 7,17 9-62,-4-5 21,2-1-67,5-2 37,1 0-71,2-2 36,5-1-73,-1 0 46,-2-3-60,2 0 49,0 0-58,-5-4 50,-2 1-53,-1 1 54,-2-3 7,-3-2-41,-3 2 43,-4-2-55,2 0 39,-8 0-53,0 0 42,-2 2-52,-2-1 42,-7 1-51,1 1 48,-3 3-51,-4 1 48,-2 4-58,-2 1 59,1 1-53,-8 4 51,3 2-48,-3 2 47,0 2-9,2 3-68,2 1-27,2-1-94,3-1-58,3 4-55,3-1-84,3-1-103,4-1-105,0 2-66,5-2-768,5-1-1022</inkml:trace>
  <inkml:trace contextRef="#ctx0" brushRef="#br0" timeOffset="157613.13">11749 8604 1011,'8'-8'823,"-8"8"-126,10-6-117,-10 6-82,0 0-73,8-6-68,-8 6-52,0 0-45,13 6-45,-13-6-18,11 10-27,-5-4-25,1 2-6,-1 0 3,-1 2-43,2-2-4,-1 1-15,-3 1-15,0-1-15,2 1-10,-5-10-8,4 15-5,-4-15-5,4 14-2,-4-14 0,1 14-2,-1-14-3,0 0 1,-3 13 0,3-13-5,0 0-2,-6 8-1,6-8-1,0 0-2,0 0-7,-15-3 1,15 3-4,-6-12 3,6 12 0,-8-16 35,8 5-38,-2-1 34,4-2-39,-2-1 35,4-2-35,2 0 35,2-2-27,1 3 45,2 0-31,1 2 66,3 2-36,3 2 61,-5 4-38,6 2 69,2 2-27,1 2 56,0 2-48,5 3 33,-4 2-46,1 1 19,-2 1-49,-1 1 15,-1 2-45,-3 0 23,-2 1-65,-2 1 0,-2-2 0,-2 1 0,-4-1 0,1 1 0,-4-3 0,-1 2-91,-1-12-155,0 21-90,-1-10-66,1-11-83,-4 20-149,4-20-112,-5 17-197,1-8-426,4-9-969</inkml:trace>
  <inkml:trace contextRef="#ctx0" brushRef="#br0" timeOffset="157863.11">12439 8478 700,'4'-21'901,"2"0"-120,-1 4-97,-1 0-39,0 3-39,0 2-84,-2 0-66,2 0-10,-4 12-117,3-16-8,-3 16-82,4-10 40,-4 10-16,0 0 11,0 0-29,14 9 16,-10-1-25,-1 4-233,3 3-3,-4 2 0,2 3 0,1 2 0,-1 0 0,2-1 0,-2 0 0,0 0 0,1 0 0,-1-1 0,2-3 0,-2 0 0,2 0 0,-2-3 0,1-2 0,-1 3 0,0-5 0,-1 1 0,2-3-347,-1 2-166,-4-10-98,7 14-101,-7-14-129,6 10-794,-6-10-1296</inkml:trace>
  <inkml:trace contextRef="#ctx0" brushRef="#br0" timeOffset="158050.61">12286 8601 719,'-12'-5'895,"5"0"-161,7 5-139,-8-9-55,8 9-61,0 0-63,2-11-90,5 6-46,3 1-47,7 0-18,3 1-40,4-2-33,1 2-23,0 1-39,2-3-80,0 2-94,2 1-107,-2-2-139,0 1-115,-3 1-144,-1 2-753,-4-2-954</inkml:trace>
  <inkml:trace contextRef="#ctx0" brushRef="#br0" timeOffset="159181.34">12803 8582 730,'0'0'792,"0"0"-96,8 7-110,-8-7-35,17-1-75,-4 1-24,3-2-59,1 0-45,2 1-47,2-3-38,-2 1-35,1 1-36,-2-3-22,0 0-18,-1 1 24,-2-2-77,-3 0 18,0 1-62,-3 0 28,-2-1-59,-7 6 32,6-9-55,-6 9 35,-2-9-44,2 9 44,-11-7-51,11 7 48,-22-3-57,10 6 51,-2 0-50,-1 1 53,-1 1-45,3 4 19,-5 1 15,3 0 53,1 0-41,3 1 45,0-1-54,1 1 37,3 0-49,1-2 38,-1 2-46,7-11 42,-4 18-47,4-18 42,4 17-45,-4-17 37,9 14-54,-2-6-13,2-4-45,0 2-27,2-1-18,1-3-32,-1-2-18,4 0-36,-1 0 28,-1-2-11,5-1 17,-3-1-13,0-1 47,0-3 16,3-1 34,-2-3 8,-2-1 35,2 0-6,-1-2 32,-2 1 9,1 1 26,-1 0 34,-1 2 19,-1 1 17,-1 3-5,2-1 17,-1 1 8,-1 5 13,1-1 7,-11 3 13,22 3 19,-13-1-42,2 3-13,1 2-3,-3 0 2,1 3-5,0 0 9,1 0 44,-4 3-82,2-2 33,-2 1-61,-1-2 26,3 2-46,-5 0 44,2-3-58,-4 0 54,0 2-64,-2-11 48,6 14-51,-6-14 52,1 13-53,-1-13 46,0 0-58,-1 14 5,1-14-64,0 0-23,-8 5-12,8-5 1,-10-3 9,10 3 4,-8-9-13,8 9 31,-7-15 17,3 6 9,1-3 9,1-1-4,2 1 21,0-2 9,2-1 8,3-1 8,-1 1 4,1 1 16,1 3 8,4-1 24,0 0 4,1 4 35,1 2-27,-1-1 44,2 6-23,1-1 42,-1 4-43,4-1 60,0 6-64,-1-2 41,-1 1-64,4 4 49,-3 0-62,-1 0 47,-3 0-58,1 2 36,-4-2-53,2 1 40,-4 0-50,0 0 1,-1-1 45,-4-1-49,-2-9 42,8 17-46,-8-17 41,0 14-42,0-14 39,-2 13-35,2-13-1,-6 8-53,6-8-5,0 0-3,-9 8-12,9-8-4,0 0 14,-13 0 10,13 0 7,-9-4 8,9 4 6,-7-10 7,7 10 4,-8-16 8,8 16 3,-2-20 2,2 8 5,2 0 1,2-3 35,0 1-38,1 0 22,4 2-25,0-1 43,0 1-39,5 0 46,-1 2-34,-2 1 54,7 1-20,0 4 76,0 0-55,2 1 54,-2 2-49,4 3 47,-3 1-44,0 1 33,2 2-42,-1 1 23,-2 3-48,-2 0 28,-3-1-45,-1 1 31,-1-1-43,-3 3 31,0-1-35,-3-2 32,1-2-34,-4 4 35,-2-11-38,5 16 37,-5-16-34,0 14 26,0-14-43,-2 12 15,2-12-56,-5 10-16,5-10-4,-4 7-7,4-7 13,0 0 9,0 0 7,-10 3 1,10-3 2,0 0 6,0 0 18,-2-10-2,2 10 9,2-14 5,6 6 3,-2-3 8,3-2-6,3-4 7,1 3 5,3-6 40,1 0-50,2 2 52,0 1-44,4 1 66,-1 1-32,-4 5 73,3 0 5,1 0 11,-1 6 6,-2 2 6,0 1-7,-2 3 2,1 2-3,-1 2-48,-4-1 20,-2 2-48,1 4 27,-4-2-43,-3 3 23,-1 0-37,1-2 26,-5-10-37,2 22 0,-4-9-53,-1-2-78,-1-1-135,-1 2-86,-1-1-70,2 0-116,-4 0-164,2-1-157,-1-1-684,0 1-1181</inkml:trace>
  <inkml:trace contextRef="#ctx0" brushRef="#br0" timeOffset="159587.57">14611 8659 471,'0'0'987,"-7"-10"-220,7 10-134,0 0-83,0 0-22,5-10-85,-5 10-63,16-4-53,-5 1-51,3 1-43,1-1-35,3-1-32,0 2-16,1-1-18,1-1-32,-1 0-19,0 0-19,2 1-5,-4-3-14,-1 1-10,1 1-6,-2-2-4,-2-1-6,-3 3-4,0-1-7,-2 0-5,-8 5-3,9-9-1,-9 9 0,0 0-2,-2-14 1,2 14-1,-12-5 4,12 5-7,-17-2 7,17 2-3,-21 1 3,7 2 2,-2 0 3,2 4 13,-1-2 14,0 2 14,0 1 2,1 1 2,2 0-5,-1 0-4,3 2-7,1-3-8,2 3-1,0-1-5,3 0-6,4-10 2,0 22-11,4-13-52,3 3-63,0-2-81,4 0-39,0 0-67,5-1-85,4-1-34,0 1-48,3 0-15,2-3-93,2 1-52,6-2-390,-5-2-624</inkml:trace>
  <inkml:trace contextRef="#ctx0" brushRef="#br0" timeOffset="160275.06">15338 8710 200,'26'-15'613,"-1"1"-117,-3-3-39,-3 0-35,-2 2-13,-4 1-27,-2-1-23,-3 3-48,-4 0-41,-2 3-17,-2 9-17,-4-17-12,-1 9 3,-2 3-3,-5 1-22,1 0-3,-6 3-7,0-2-2,-3 3-20,1 3-17,-5-1-14,-1 3-10,1 2-18,0 0-20,1-1-20,2 3-11,0-1-14,0 3-8,4-3-7,1 4-5,3-3 3,3 1-12,1 0-2,3-1-5,2 0-12,4-9-23,-2 17-28,2-17-29,6 15-36,-1-7-52,2-3 19,2 1-39,1-2 8,2 0-21,1-1 0,0-2-26,2 0 14,-1-2 22,1 0 0,2-3-3,1-2-2,2-1 27,1-3-6,3-2 10,0-3 22,0-1 31,-2-2 16,0-3 23,1-3 15,0-3 24,-6 3 4,-1-1 58,-3 0 54,1-3 13,-4 4 28,-3 3-10,-2 1 21,-3 2 22,-1 0 6,-1 2 29,-2 1-34,-2 1 18,-2-1-11,-2 5 26,-3-1-12,0 1 11,-2 2-33,0 2 29,-3 1-43,2 5-2,0 0-7,-2 1-8,1 4-15,0 1-8,2 1 17,-1 3 31,1 2-61,3 3 40,-2 1-12,5 2-62,1 1 36,2 1-56,2-1 38,2 2-56,3 0 50,0 0-65,4 1 33,1 0-32,2-1-2,0-2 5,5 2 0,0-2-2,6 1-2,0-3-6,2-1-17,4-2-32,1-1-12,-1-2-6,1-1-3,-4-3 4,2-2-27,-1-2-20,2-1 30,-5-2-12,5 0 17,-4-5-7,1 0 24,-1-4-11,0 1 37,-4-4-4,4-2 14,-3-2 8,-4 0 2,0 0 4,-3 3 8,0-3 1,-4 3 4,0 1-9,-2 0 18,-1 2 3,-1 2 13,-1-1-12,-4 9 7,5-9-22,-5 9 33,0 0 4,0 0 3,0 0 0,0 0-2,-13 5-10,13-5-1,-10 14-8,5-6 0,1 1-3,-1 0-8,0 1 5,1 0-5,-1 0-22,5-10-4,-7 19-59,7-19-19,-3 15-49,3-15 7,0 14-51,0-14-67,5 11-66,-5-11-54,6 9-41,-6-9-74,13 7-142,-13-7-364,13 1-603</inkml:trace>
  <inkml:trace contextRef="#ctx0" brushRef="#br0" timeOffset="160587.55">15788 8315 550,'-15'-1'838,"1"1"-133,14 0-116,-22 0-63,22 0-81,-13 1-42,13-1-71,0 0-12,-8 5-16,8-5-21,7 6-29,-7-6-25,20 6-22,-6-2 45,4 0-84,0 0 33,4-1-69,-2-3 35,0 2-52,1-2 31,0 0-49,-2-2 23,0 0-52,0-3 20,-2 0-49,-1-2 24,-1 0-47,-2-1 41,-1-1-50,-2-1 20,-3 2-39,-1-1 30,-6 9-32,4-15 22,-4 15-48,-3-13 28,3 13-88,-14-9-38,5 4-57,9 5-59,-24 0-21,9 1-62,-2 3-98,-1 3-79,-1 0-65,1 1-94,4 2-658,0 1-933</inkml:trace>
  <inkml:trace contextRef="#ctx0" brushRef="#br0" timeOffset="161056.28">16265 8621 395,'11'-3'695,"-2"-1"-108,1-1-73,-2-1-34,-1-3-67,-2 1-31,-5 8-62,6-15-34,-6 15-34,-3-14-28,3 14-12,-8-14-15,0 8-21,-1 2-14,-4 2 4,3-1-9,-3 3-17,-2 0-23,1 0-17,-3 4-16,2 0-15,-2 0-15,2 1-7,2 0-8,1 2-9,1-2-3,2 2-6,3-1-2,-1 1-6,7-7-3,-7 11-4,7-11 9,0 0-2,2 17 1,-2-17-5,10 10-7,-2-7-10,1 1-23,2-1-10,1-2-23,0 0-3,2-1-34,-2-1 15,2-2-18,1-3 30,0-1-7,1-2 31,1-1-12,0-2 35,-2-3 3,0 0 1,1-2 7,-5-1 10,2 3-6,-4 3 30,0 0 18,0 2 28,-3 0-5,1 3-18,-7 7-17,9-15-1,-9 15 2,0 0 25,8-7 6,-8 7-8,0 0 14,0 0-9,3 11-6,-3-11-10,1 14-2,-1-14-9,-1 15-4,1-15-4,0 17-6,0-17 1,1 18 1,-1-18-3,1 17-9,-1-17-79,3 14-30,-3-14-61,4 15-7,-4-15-40,10 10-93,-1-5-81,0 0-37,-9-5-49,19 4-80,-19-4-529,19-1-702</inkml:trace>
  <inkml:trace contextRef="#ctx0" brushRef="#br0" timeOffset="161290.65">16638 8326 393,'1'-23'624,"2"-3"-83,-3 2-41,0-1-44,-2 1 5,2 3-11,-1 1-70,0 3-57,-2 0 22,1 2-43,-1 1-10,1 3-54,-1 3-8,3 8-56,-7-14 43,7 14-43,0 0 27,-12-1-29,12 1 0,-7 12-5,4-2-24,0 2-4,2 2-8,-1 1-22,0 3 17,1 0-51,1 0 18,0 5-46,1-1 26,1 4-47,0-2 28,0 2-42,1-1 26,-1-2-29,1 3 4,0-2-116,-2-2-63,1-3-51,1-1-70,-2 1-68,1-4-53,-1 1-112,-1-1-87,0-3-84,1 0-753,-2-1-1057</inkml:trace>
  <inkml:trace contextRef="#ctx0" brushRef="#br0" timeOffset="161509.39">16423 8503 377,'-6'-6'828,"-1"-2"-159,7 8-56,-7-11-69,7 11-83,-1-10-79,1 10-62,6-10-70,-6 10-40,14-5-22,-3 1-22,2-1-32,3 3-27,3 0-24,0 1-24,0 0-12,1-1-63,2 2-69,0 0-97,0 2-47,-1-1-67,0 0-2,-2 0-54,0 1 7,-2-1-59,-3 1-9,-1 1-65,-3-1-266,1 0-251</inkml:trace>
  <inkml:trace contextRef="#ctx0" brushRef="#br0" timeOffset="161806.26">16860 8482 1553,'0'0'321,"0"0"-15,0 0-6,0 0-15,0 0 3,18 0 11,-18 0 7,17-2-23,-17 2-22,14-3-29,-14 3-30,18-2-12,-18 2-20,18-5-13,-7 3-12,-2-2-20,1-1-11,0-1 11,-1 3-5,-1-3-3,-8 6-30,15-11-9,-15 11-30,9-9 4,-9 9-22,7-10-6,-7 10-9,-3-11-4,3 11-5,-9-8-2,9 8-1,-16-5-7,16 5 11,-23 0-10,10 3 15,-1 1-1,0 1 20,0 1-1,-2 2 0,3 0 22,0 4 14,0-2-6,1 1 0,3 0 0,0-1 5,3 2 9,-2 0 5,4-3-1,2 3-1,2-12 22,-1 20-40,4-10 29,3-1-50,1 1 29,3 0-44,1-2 23,3 1-34,0-2 7,1-2-28,0 2 49,2-3-131,-3 1-57,3-2-52,-4-1-68,0 1-91,0-3-126,1 0-118,-1-3-172,-1 2-684,0-2-1076</inkml:trace>
  <inkml:trace contextRef="#ctx0" brushRef="#br0" timeOffset="163009.34">2940 9492 778,'-8'-13'942,"8"13"-156,-6-12-91,6 12-31,-4-10-28,4 10-111,0 0-75,-4-13-74,4 13-59,0 0 23,0 0-20,0 0-6,0 0-34,18 6-33,-10 1-21,2 2-35,1 0-87,0 4-104,1 0 0,1 1 0,0 1 0,1-1 0,-1 2 0,1-2 0,-3 2 0,2-3 0,1 0 0,-4-2 0,2 1 0,-2 0 0,-1-3-254,1-1-64,-1 0-63,-1-2-40,1-1-36,1 0-63,-10-5-26,18 5-11,-18-5 38,18 0-13,-18 0 71,19-4 73,-10 0 34,0-3 80,2 0 100,0-3 107,-1-1 82,4-4 60,-3-2 29,1 0 34,2-5 26,0 0 30,-1 0 34,-3 3 44,0 0-12,0 1 44,-1 1 25,-2 3-2,0-1-13,0 4-8,-2-1 7,-1 4-48,0-1-24,-4 9-58,5-12 20,-5 12-19,0 0 2,0 0 19,0 0-5,0 0-7,-4 9-26,0 2-9,-2 0-23,0 4-23,-2-2-24,0 4-15,-1 3-17,0-2-6,-2 1-13,-1 1-9,1-1-61,-1 0-91,2-1-98,-3 0-99,2 1-89,0-4-93,-1 2-143,4-4-146,-1-1-798,0-1-1243</inkml:trace>
  <inkml:trace contextRef="#ctx0" brushRef="#br0" timeOffset="163415.59">3503 9688 691,'0'0'828,"12"-3"-171,-12 3-57,10-4-64,-10 4-62,18-4-85,-18 4-58,23-5-60,-5 3-39,0-3-32,0 0-24,3 1-33,1-3-23,-1-1-24,0 1-18,1-1-13,-3 1-16,2-2-10,-2 1-8,-1-1-2,-2 1-6,-2-1-1,0 1-3,-3 0-1,-1-1-4,0 2 1,-2 0-4,-2 0-6,-6 7-3,7-12-4,-7 12 1,0 0-2,-4-14 4,4 14-2,-12-3 1,12 3 1,-18 0 7,7 2 2,-1 3 21,-1 0 20,1 3 26,-2 1 10,0 3 10,0 0 24,1 0-14,0 3-25,3-3-10,1 2-15,1-2-9,2 1-10,1-1-3,2 0-7,2 0-5,1-12-7,1 20-27,-1-20-85,5 18-54,1-10-121,0 1-44,0-4-164,3 2-117,2-2-6,1 0-140,4 0-483,1 2-834</inkml:trace>
  <inkml:trace contextRef="#ctx0" brushRef="#br0" timeOffset="163978.06">4110 9643 68,'4'-9'916,"-4"9"-177,6-15-58,-6 15-82,6-12-48,-6 12-63,9-9-70,-9 9-69,12-10-13,-12 10-69,17-6-13,-17 6-42,23-1 19,-10 1-49,1 1-16,-1 2-37,2 0-16,0 2-25,-1 1-21,-2 0-13,-1 1-9,-1 2-18,-2-3 0,-1 3-13,-1-2 0,-1 3-5,-5-10 2,5 15 8,-5-15-10,3 14-4,-3-14 11,-2 12-16,2-12 4,-2 13-9,2-13-3,-4 9-27,4-9 12,-6 10-9,6-10 17,0 0-21,0 0 12,-5 6-32,5-6 20,0 0-32,0 0-5,8-8-44,-2 0 5,0 1-38,2-5-17,4-3-13,1 1-3,0-4 3,4-5-9,0 3 10,-1-5 32,2 3 20,-2-1 27,1 1 22,-3 1 19,0 3 33,-4 3 21,1-1 54,-1 3 56,-3 1 8,0 1 34,-2-1-19,-1 3 10,1-1-32,-1 2 43,-4 8-9,5-14 31,-5 14-24,4-13 21,-4 13-21,4-10 5,-4 10-13,0 0-21,2-11-14,-2 11-21,0 0-16,0 0 3,0 0 29,0 0 20,0 0 15,0 0 4,-2 14-3,-1-3-17,-1 2 5,0 2-12,-1 2-36,-1 2-75,1 1 0,-2-1 0,2 0 0,1 0 0,-1 1 0,3-2 0,-2 0 0,1-1 0,3 0 0,-1 0 0,2 0 0,1-2 0,0 0 0,4-1 0,-2-2 0,3 0 0,0-3 0,2 1 0,1-2 0,2-1 0,2-2-46,0 0-147,1-3-24,2 0-34,-2-2-12,1 0-46,2-2-14,-2-3-49,1 2-80,-2-4-24,2 1-69,-3-2-151,0-1-584,-2-2-887</inkml:trace>
  <inkml:trace contextRef="#ctx0" brushRef="#br0" timeOffset="164196.8">4372 9551 369,'0'0'827,"-15"3"-213,15-3-50,0 0-103,0 0-47,0 0-63,0 0-41,13-3-93,-3 1-20,6 0-40,1-2-38,6-1-26,0 2-23,0-2-34,0 0-73,1-2-104,1 2-113,-1-2-116,0 4-108,-1-3-622,2 0-718</inkml:trace>
  <inkml:trace contextRef="#ctx0" brushRef="#br0" timeOffset="164649.92">5159 9644 64,'-13'5'858,"13"-5"-192,0 0-67,-12 4-69,12-4-52,0 0-43,0 0-85,0 0-19,0 0-66,0 0-5,0 0-55,0 0 19,0 0-47,16-7 12,-7 3-31,2 1 4,1 0-37,2-2-7,0-1-31,-1 0 4,1 1-38,-1-2 10,0 0-25,0 0 15,-2 1-23,-2 0 8,0 1-19,-1-1 17,-8 6-21,9-9 13,-9 9-27,6-7 14,-6 7-21,0 0 16,-6-10-25,6 10 26,0 0-15,-21 0 20,21 0-22,-20 5 19,8 0-9,-2 1 22,0-1-9,0 4 15,1-1-7,-1 3 22,3-1-13,-1-1 0,1 1-13,2 1 7,2-2-6,0 2-4,3-3-3,4-8-2,-1 19 0,1-19-3,5 17 1,2-9-13,4 1-54,2-3-51,3 2-44,2-4-79,0 2-23,5-1-79,1-3-66,-1 2-26,0-1-23,0-1 51,0-2-28,-1 1-70,0-2 8,-1 1-440,1-2-497</inkml:trace>
  <inkml:trace contextRef="#ctx0" brushRef="#br0" timeOffset="165071.78">5608 9694 862,'9'-9'466,"-3"1"-95,1-1-18,-1 2 20,-1 0-8,0 1-3,0-3-51,2 4-38,-7 5-23,12-12 1,-12 12-46,12-7-20,-12 7-18,14-4 26,-14 4-34,15 1 4,-15-1-37,17 7 1,-17-7-26,14 13 2,-7-6-38,-1 3 12,-1-1-33,-3 1 20,1 0-27,-2 1 34,-1-11-5,0 22 0,-1-10-4,1-12-8,-4 20-7,0-9-5,4-11-9,-6 18-1,6-18-7,-6 17-4,6-17-8,-4 12 6,4-12-2,0 0 2,-3 12-2,3-12 2,0 0-5,0 0-4,0 0-3,7 5-3,-7-5 1,10-4 0,-3-1-4,1-1-12,1-3-2,3-1-2,-2-2-23,4-2 27,0-1-28,-1-2 20,3-4-18,1-2 20,-2 2-11,1 1 15,-5 1-18,1 4 27,-1 1-20,-3 2 27,0 0-25,-2 4 20,1 1-27,-7 7 18,8-11-9,-8 11 33,0 0 3,0 0 34,0 0-22,9 6 32,-9-6-19,1 12 14,-1-12-22,3 20 19,-2-11-14,4 4 15,-1 0-6,1 0-5,2 0-9,-1-1-5,1 2-4,1-4-7,1 2-6,-1-3-28,3 2-74,0-3-99,-1 0-113,3-3-149,1-1-107,1-1-153,3-1-766,0-2-1101</inkml:trace>
  <inkml:trace contextRef="#ctx0" brushRef="#br0" timeOffset="165321.78">6735 9543 953,'0'0'938,"10"-5"-130,-10 5-48,0 0-69,12-6-22,-12 6-107,0 0-31,0 0-24,10-4-35,-10 4-25,0 0-22,0 0-12,0 0-398,0 0-15,9-3 0,-9 3 0,0 0 0,0 0 0,0 0 0,0 0 0,0 0 0,0 0 0,0 0 0,0 0 0,6-7 0,-6 7 0,0 0 0,0 0 0,0 0 0,0 0 0,0 0 0,0 0 0,0 0 0,0 0-532,0 0-182,0 0-136,-13 4-157,13-4-604,-10 3-1265</inkml:trace>
  <inkml:trace contextRef="#ctx0" brushRef="#br1" timeOffset="170243.49">19040 921 388,'10'-3'660,"-10"3"-84,16-7-59,-16 7-59,16-3-75,-16 3-72,13-3-49,-13 3-45,0 0 10,18 0 8,-18 0 3,9 3-37,-9-3-38,0 0-27,8 7-20,-8-7 22,0 0 7,0 0-13,-3 14-4,3-14-21,-10 8-12,10-8-11,-15 8-10,15-8-5,-18 6-11,6-4-12,1 1-11,-3-2-7,1 0-5,0 0-1,-2-2-1,2 1-7,-1-2 3,1 1-5,0-3 1,2 1-4,0-1 2,1 0-1,1-3-11,3 0 4,1-1-3,5 8-1,-5-17 16,5 17-17,2-18 13,2 8-16,1 0 17,3 1-22,1 1 22,1-1-21,2 3 24,0-1-21,1 2 29,-3 3-23,4-1 51,-2 5-9,1-1 33,-1 2-25,0 3 28,1 1-46,-3-1 64,0 4-64,0 0 42,-1 2-56,-2 0 46,-2 1-54,0 0 52,-3 1-55,-2-2 44,-1 3-51,-1 0 42,-3 0-54,-3 3 70,0-1-73,-2 0 54,-4-1-56,0 1 51,-3-2-71,-2 2 79,3-3-63,-7 1 71,0-2-78,3-1 59,-1-1-60,0-1 51,2-2-55,1 0 41,3-4-50,0 2 25,-1-2-37,2 0 49,3-4-41,-2 3 16,13-3-22,-19-3 23,19 3-26,-16-5 41,16 5-26,-7-9 31,7 9-34,-2-12 41,2 12-24,4-14 35,-4 14-34,11-12 23,-3 6-21,1 2 21,2-1-16,1 2 28,1 2-32,2 0 29,0 2-21,2 0 36,0 1-38,1 1 26,-3 4-18,3-2 19,-4 1-26,1 1 25,0-1-23,-3 2 26,1 0-24,0 0 17,-3 1-124,-1-1-80,2 0-86,-3-1-84,-1 0-98,-1-2-97,-6-5-178,10 12-536,-10-12-884</inkml:trace>
  <inkml:trace contextRef="#ctx0" brushRef="#br1" timeOffset="170524.73">19417 1064 373,'9'-4'891,"-9"4"-97,0 0-62,0 0-73,13-4-55,-13 4-30,0 0-66,0 0 17,0 0-92,14 3 14,-14-3-45,0 0-29,0 0-36,0 0-32,0 0-71,13 0-234,-13 0 0,0 0 0,0 0 0,0 0 0,16 0 0,-16 0 0,0 0 0,0 0 0,11-3 0,-11 3 0,0 0 0,0 0 0,0 0 0,0 0 0,10-4 0,-10 4-173,0 0-384,0 0-113,0 0-171,0 0-1035,-5-10-1597</inkml:trace>
  <inkml:trace contextRef="#ctx0" brushRef="#br0" timeOffset="178977.59">20252 887 400,'0'0'759,"-6"-17"-76,6 17-55,-2-15-77,2 15-67,-1-14 10,1 14-58,-2-13-26,2 13-71,0 0-21,-1-16-64,1 16-23,0 0-67,0 0-13,0-12-54,0 12 25,0 0 3,0 0 43,10 7-83,-10-7 28,11 13-57,-5-5 34,-1 2-17,0 3-12,2-1-13,-2 2-13,1 1-1,-2-1-85,0 1-52,-1 1-110,0-1-68,0 2-113,-1 0-152,-2 0-120,-1 2-222,0-2-467,1 0-956</inkml:trace>
  <inkml:trace contextRef="#ctx0" brushRef="#br0" timeOffset="179321.33">20658 1184 753,'1'-17'670,"-1"17"-87,1-16-26,-1 16-44,3-17-31,-3 17-23,4-19-32,-2 9-37,-2 10-9,4-17-54,-4 17-3,4-15-85,-4 15-3,4-9-91,-4 9 13,0 0-12,11-8 37,-11 8-74,12 5 40,-4 0-81,2 2 69,0 3-70,-1 2 44,4 3-65,-3 1 43,-1 2-17,2-2-14,-2 1-1,-1 2-14,1-1-6,-1 1-13,-2-2-9,-1-3-7,-1 5-61,0-4-108,1 1-114,-1-3-111,-2 2-98,1-2-131,-3-2-109,0 3-196,0-14-493,2 18-1018</inkml:trace>
  <inkml:trace contextRef="#ctx0" brushRef="#br0" timeOffset="179774.45">21148 1116 500,'4'-10'839,"0"1"-114,-4 9-76,7-12-61,-7 12-110,4-9-97,-4 9-72,0 0-62,0 0-13,0 0 0,0 0 18,0 0-43,-12 1-18,5 5-44,-3 1-12,-1 0-24,-4 1 1,-1 3-51,-3-1 8,0 1-34,-4 3 12,-1 0-24,-1-2 16,2 0-25,2 0 14,0-3-22,3 0 18,2-2-20,3-1 12,-1 1-8,2-3 12,2 1-14,10-5 19,-15 4-26,15-4 20,-12 1-26,12-1 17,0 0-21,0 0 26,0 0-26,3-11 11,-3 11-18,13-7 21,-3 5-25,1 0 26,2 1-24,2-1 27,1 2-28,3 2 31,-1 0-29,1 1 22,0 2-20,0 2 24,2-2-20,-3 3 17,1-4-5,-3 4 13,1-1-21,0-1 20,-1 1-13,2-1 14,0-1-14,-1 1 15,0-1-23,0-2 25,0 2-20,-1-2 19,2-1-21,-1 1 50,-2-1-56,-2-1 15,1 0-66,-2 0-33,0 1-58,-12-2-38,20 0-64,-20 0-58,16-2-93,-16 2-77,12-2-59,-12 2-180,0 0-376,10-6-718</inkml:trace>
  <inkml:trace contextRef="#ctx0" brushRef="#br0" timeOffset="180399.43">21761 826 827,'0'0'724,"0"-21"-67,0 21-55,1-17-58,-1 17-12,1-17-56,-1 17-37,0-15-57,0 15-29,1-10-85,-1 10-30,0 0-77,0 0-15,0-13-59,0 13 15,0 0-35,0 0 17,0 14-38,0-14 19,-1 18-43,0-6 31,-2 1-41,1 0 28,-2 3-58,-1 2-88,-1 1-99,-1 1-113,1 0-145,-4 0-132,1 1-139,-3 3-692,-1 1-1035</inkml:trace>
  <inkml:trace contextRef="#ctx0" brushRef="#br0" timeOffset="180711.91">22388 1176 91,'0'0'1008,"1"-18"-206,-1 18-44,2-13-50,-2 13-51,1-11-78,-1 11-130,0 0-22,0-13-97,0 13-17,0 0-84,0 0 40,0 0-64,0 0 31,1 12-69,-1-12 21,-1 15-79,1-15 27,-1 22-25,1-10-18,0 0-20,-2 3-15,2-3-12,-1 2-4,1-2-12,0 1-33,0-2-56,0-11-76,1 23-99,-1-23-63,2 18-71,-2-18-66,5 13-108,-5-13-140,6 9-71,-6-9-709,9 4-1082</inkml:trace>
  <inkml:trace contextRef="#ctx0" brushRef="#br0" timeOffset="181040.02">22300 1083 802,'0'0'659,"-13"2"-45,13-2-22,0 0-87,-11 5-64,11-5-39,0 0-24,0 0-32,0 0 23,5 12-74,-5-12-15,14 3-53,-14-3 1,20 0-53,-6 0 17,-1-3-67,5 1 25,-3-1-73,3-2 66,-1-2-112,3 0 40,-4 0-50,0 0 54,-2-1-74,3-3 51,-4 3-58,-2-4 48,-1 2-57,-1-2 53,0 1-57,-2-1 52,-4 2-61,0 1 53,-3 9-57,0-18 43,0 18-50,-6-13 48,6 13-46,-17-7-3,17 7-82,-21 0-19,6 5-67,0 0-39,-4 5-47,0 0-88,1 3-90,-3 2-100,2 2-100,1 0-621,3-1-896</inkml:trace>
  <inkml:trace contextRef="#ctx0" brushRef="#br0" timeOffset="181461.89">22816 1223 316,'12'-9'811,"-2"0"-110,1-2-48,-2 1-92,0 1-54,-1-1-41,-2 1-55,-2 1-53,-4 8-71,5-14-40,-5 14-33,0-15-6,0 15-48,-7-9 0,-1 4-33,-2 2 10,10 3-48,-23-3 7,23 3-44,-26 1 18,12 1-36,-1 1 15,-1 2-35,2 0 28,0-1-24,1 3 1,1 0-26,3-1 26,1 3-30,0-2 28,8-7-24,-7 15 21,7-15-27,-1 18 4,1-18-67,8 17-12,-1-9-40,1 2 5,1-1-8,1 1 19,0 0 6,2-1 17,0-1 22,0 1 17,-1-1 6,-1 0 14,-1-1 2,-1-3 6,1 3 2,-9-7 3,10 10 26,-10-10 33,5 11 19,-5-11 1,0 0 5,-2 13-6,2-13-27,-9 9 25,9-9-34,-15 8 22,6-5-25,-2 2 7,-1-3-23,0 1 14,-2 1-24,-1-2-50,-1-1-100,4 1-99,-3-2-132,-1 3-140,2-3-128,-3-3-677,3 3-934</inkml:trace>
  <inkml:trace contextRef="#ctx0" brushRef="#br0" timeOffset="181993.12">24259 1346 138,'15'-11'821,"-2"3"-70,-1-2-75,-1-1-58,-3 1-95,-2-2-84,-1 2-43,1 0-47,-6 10-46,0-17 6,0 17-44,-6-17 0,6 17-53,-10-14 6,2 9-64,-2 3 16,-3-1-53,0 3 32,-1 3-77,-1 1 43,0 1-24,-2 3-13,-1-1-9,3 3-14,-2 0-14,2 1-7,0 2-6,3-4-7,1 4 0,2-3-5,1 1-3,3-1 6,-1-1-4,6-9-11,-2 17 12,2-17-8,5 17-1,3-12-19,0 2-33,2-3-45,3 0-31,-1-2-5,4 0 11,-1-2 2,4-3-6,-2 1 28,2-2-4,-1-2 33,1 0-1,-1-5 26,0 2-5,-3-3 23,-1 0-6,-1 1 23,-1 0-11,-3 2 31,1-1 6,-3 2 58,0 1-34,-7 7 16,12-12-41,-12 12 6,8-8-29,-8 8 34,0 0-35,0 0 29,0 0-26,13 5 18,-13-5-24,6 11 25,-6-11-26,5 16 25,-5-16-29,7 18 25,-3-7 0,1-1-74,-1 0-63,2-3-64,-1 4-68,2-5-45,-1 4-42,1-4-36,0 0-38,1-1-46,-1 0-30,-7-5-34,17 6-9,-17-6-341,15 1-431</inkml:trace>
  <inkml:trace contextRef="#ctx0" brushRef="#br0" timeOffset="182383.74">24595 1349 797,'5'-11'426,"0"0"-12,0 2-19,-2 0 1,1 1-15,-4 8-24,6-15-38,-6 15-49,5-12-40,-5 12-55,5-7-39,-5 7 30,0 0-11,14-3-20,-14 3-30,11 6-4,-11-6 0,12 11-7,-7-4-11,1 3 2,-1-2 17,-1 2-29,2 0 8,-2-1-6,-1 0-3,0 2-10,-3-11-9,4 16-8,-4-16-10,4 14-3,-4-14-5,2 13 3,-2-13-2,3 9 3,-3-9 5,0 0 4,0 0-2,1 12-7,-1-12-3,0 0-1,0 0-5,-6-7 24,6 7-11,-4-12 20,4 12-24,-3-20 18,3 6-19,-1-2 10,1-2-4,1-1 52,2 0-45,1 1 38,1-2-42,2 3 31,0 1-42,3-1 46,-1 5-44,6 1 65,-2 3-71,4-1 85,1 5-76,-2 1 87,3 2-57,1 1 48,-1 2-44,0 2 33,1 2-57,1 1 45,-3 3-10,1 0-8,-3 2-13,0 0-12,-2 2-21,-1-1-24,-2 0 0,-2 0 0,0-1 0,-5 1 0,1 1 0,-1-4-59,-1 2-161,-3-12-113,-3 21-129,-1-9-135,-3 0-166,-4 3-250,-2 0-492,1-4-1133</inkml:trace>
  <inkml:trace contextRef="#ctx0" brushRef="#br0" timeOffset="183118.09">26566 1309 560,'2'-17'1010,"-2"17"-151,0-13-119,0 13-61,0 0-66,2-15-149,-2 15-68,0 0-53,0 0 60,0 0-108,12 5 44,-7 3-40,1 1-44,1 1-41,-1 3-34,0 0-31,2 0-22,-4 2-32,3-1-11,0 0-23,-2 1-35,-1-1-26,1 0 0,-1-1 0,0-1 0,-2-2-34,1 0-161,-3-10-78,7 16-60,-7-16-51,4 12-47,-4-12-90,5 8-92,-5-8-53,0 0-205,0 0-349,0 0-829</inkml:trace>
  <inkml:trace contextRef="#ctx0" brushRef="#br0" timeOffset="183430.57">26409 1270 23,'-9'-3'800,"9"3"-152,-16-5-95,16 5-29,0 0-2,-11-1-36,11 1-36,0 0-21,0 0-88,0 0-5,13 3-57,-1 2-19,-1-5-37,2 1 6,7-1-46,-1 0 38,1 0-107,0 0 37,3-1-62,-2-4 57,4 5-79,-2-5 50,0-2-75,0 3 59,-2-2-66,-2-1 67,-4 0-57,1 0 52,-3-1-63,-1 0 38,-3-3-101,-1 2 90,0 0-63,-8 9 54,6-18-66,-6 18 45,-4-19-64,-1 11 60,-2 1-62,-2 2 58,-1 1-61,-4 0 60,1 2-99,-4 2 49,0 1-93,-2 3-41,-5 1-77,3 2-57,2 0-64,-2 1-61,2 2-127,2 3-72,1-1-187,3-1-493,4-1-904</inkml:trace>
  <inkml:trace contextRef="#ctx0" brushRef="#br0" timeOffset="183852.44">26769 1321 287,'0'0'1035,"8"-5"-183,-8 5-106,0 0-81,0 0-118,0 0-41,17 1-34,-17-1-4,13 9-64,-7-3-27,6 1-62,-1 1-35,-1 4-35,2-3-46,-3 1-31,2 1-36,-1-1-20,-2 1-25,1-1-17,-3 3-22,2-3 0,-3-2-13,-1 3 0,2-3-14,-6-8 4,8 14-13,-8-14-12,8 10 0,-8-10 0,5 10 0,-5-10 0,0 0 0,0 0 0,0 0 0,0 0 0,0 0 0,0 0 0,0 0 0,0-17 0,0 17 0,2-24 0,0 9 0,3-2 0,1-3 0,2-1 0,2 2 0,-1 2 0,5-2 0,-1 2 0,3 3 0,2 1-12,0 3 24,5-1-36,-1 5 48,3 2-24,0 1 0,0 3 0,2 3 0,-1 1 0,-4 1 0,1 2 0,-2 1 0,1 0 0,-6 3 0,0 0 0,-5-2 0,0 2 0,-4 1 0,0-2 0,-3 2 0,-2-2 0,-2-10 0,4 20 0,-4-20-368,-4 18-162,4-18-87,-6 17-136,6-17-163,-10 13-669,10-13-1236</inkml:trace>
  <inkml:trace contextRef="#ctx0" brushRef="#br0" timeOffset="184118.05">27637 1148 52,'10'-14'1043,"-3"2"-200,0 2-105,-1 3-102,-1-1-83,-5 8-83,9-9-76,-9 9 17,0 0 55,15 0-95,-6 5 28,-4 2-86,2 3 17,1 1-48,0 3 8,-2 4-37,1 1-40,-1 1-79,1 1-134,-2-1 0,0 0 0,-1 3 0,-2-5 0,1 0 0,-1 0 0,0-1 0,0 0 0,-2-1 0,2-2 0,0-2 0,-2 1 0,4-3-76,-3 0-308,-1-10-53,3 17-70,-3-17-87,2 15-106,-2-15-90,2 9-702,-2-9-1118</inkml:trace>
  <inkml:trace contextRef="#ctx0" brushRef="#br0" timeOffset="184305.57">27566 1366 532,'0'0'978,"-13"-7"-159,13 7-134,-4-8-44,4 8-92,0 0-73,6-12-88,3 10-22,4-2-65,5-2-25,5 4-72,0-3-10,3 0-73,1 2 16,0-1-66,0 1 5,0-1-140,0 1-79,-2-1-123,0 1-134,-1-2-140,1 2-75,-1 3-903,2-2-1149</inkml:trace>
  <inkml:trace contextRef="#ctx0" brushRef="#br0" timeOffset="185430.51">28229 1330 242,'-11'5'961,"11"-5"-179,0 0-82,0 0-87,0 0-56,16 2-74,-16-2-61,24-2-74,-7 1-7,2-1-110,3 0-19,2-1-61,0 1-5,1-1-51,-3-1 12,0 1-41,-4 0 17,0 0-14,-4-1 33,0 2-46,-4-2 22,-10 4-50,16-5 11,-16 5-36,0 0 14,0 0-21,-7-13 11,7 13-14,-19-3 24,4 3-32,-1 1 27,-1 1-31,-3 2 27,0 0-29,1 3 29,-2 0-23,3 2 22,-1-1-7,4-1 29,1 3-26,1-3 22,4 4-9,0-2 24,4 0-4,1-1-3,4-8 0,2 16 2,-2-16-15,9 15 2,2-8-8,-1 2-23,4-3-62,2-2-57,0 2-58,2-2-29,1-1-59,3-1-37,-2-2-33,2 1 19,1-2 16,-3-1-3,4-1 17,-4 0 25,2-4 49,-4 0 43,-2 0 40,-2-1-14,2 1 113,-4-3 82,0 3 61,-1-2 22,0 2 47,-2 0 21,1 1 19,-2 2-11,1-3-13,2 4-3,-2-2-19,1 3 24,3 2-9,-13 0 10,23 2-22,-13 0 9,4 3-14,0 0 14,-1 0-47,1 5 32,-2-4-37,-1 5-28,1-2-12,-1 0-18,0 1-14,-2 1-12,0-2-8,1 1-7,-3-2-9,-2 0 6,0-2-6,-5-6 5,8 12-3,-8-12 13,3 9-20,-3-9-7,0 0-14,0 0-16,0 0-18,0 0-14,0 0-5,0 0 5,-11-1 12,11 1-19,-2-13 27,2 13-15,0-20 30,5 9-20,0-2 27,2-2-17,1 2 27,3 0-22,1 0 28,0 2-23,1 1 22,2 4-22,-1-2 27,3 4-6,-1 1 49,-1 3-27,1 0 51,0 2-28,2 0 43,-2 3-51,1 2 60,-1 1-20,-1-2-14,-2 2-13,1 2-6,-2-1-12,-1 1 7,-1-1-15,-1 0-7,0 0-2,-2-1-5,0 0-3,-2-2 1,0 2 1,-5-8-2,8 11-5,-8-11 28,8 7-20,-8-7-2,0 0-3,0 0-3,0 0 3,0 0-5,0 0 1,0 0-2,0 0-13,0 0-5,-10-5 14,10 5-12,-7-14 5,5 4-16,0-1-49,1 0 43,0-1-32,2-2 47,0 2-34,2-5 51,2 2-45,0 3 46,4-2-38,-1 1 40,2 1-34,-1 3 39,5-1-39,-2 3 42,3 0-39,-1 4 58,2-2-44,1 5 70,0 0-36,-1 5 63,3-2-53,-1 3 67,3 2-71,-1 0 56,-1 2-14,-2 2-17,0-1-4,-3 0-11,-2-2-8,-1 3-8,-4-3-3,0 0 3,-1-1 1,-2 0-3,-4-8-3,2 16-6,-2-16-7,-1 10-15,1-10-26,-4 9-14,4-9 0,0 0-14,-11 6-12,11-6-6,0 0-30,-14 0 13,14 0-4,-9-7 40,9 7-7,-8-11 30,8 11-13,-4-17 41,4 6-27,2-1 30,2-3-14,1 1 24,1 0-24,0 1 4,5-3 5,0 1 6,1 2 6,-1 1 17,6 1 18,-4 3 41,2 1-29,-1 1 40,3 2-36,-1 2 73,-1 2-61,0 0 54,0 1-70,-2 2 57,2 2-78,-3-1 58,0 4-74,-2 0 61,-2 1-72,-1-1 62,-1 1-75,-4 1 55,-2-10-121,4 18-48,-4-18-121,-2 18-76,2-18-108,-4 15-152,4-15-113,-10 17-911,5-11-1270</inkml:trace>
  <inkml:trace contextRef="#ctx0" brushRef="#br0" timeOffset="186508.6">29871 1306 879,'16'-3'755,"0"-1"-90,2 1-88,0-1-75,1 0-71,-3 0-50,2-1-48,0 0-57,-1 0-20,-1 0-8,-2 1-23,0-1-4,-2 0-13,-2 2-20,0-2-34,-1 1-19,-9 4-28,14-8-24,-14 8-17,12-7-24,-12 7-15,0 0-12,6-10 2,-6 10-16,0 0-3,0 0-2,0 0 0,-10-7 1,10 7 1,-11 4 2,11-4-1,-13 9 6,13-9 27,-16 11 9,10-6-33,0 3 35,-1-1-39,1 2 41,-2-4-48,4 5 29,-1 0-23,1-2 15,2 1-32,2-9 2,-4 16-56,4-16-30,1 15-50,-1-15-11,7 14-10,-1-8-28,2 1-12,4-2-10,3 0-28,2-1-12,1 0-4,7 0-1,0-2 18,3 0-16,2-2 34,0 0 27,5-3 25,1 1 11,1-2 58,-3-3 0,-2-1 58,-1-1 28,-1 1 32,-3-3 69,-2 0 45,-4 1 29,-2-3 12,-3 0 8,-1 4 1,-5-4-12,1 5-21,-5-1 29,-1 0-37,-1 1-5,-4 8-12,2-14-2,-2 14 26,-5-10 12,5 10 0,-12-5 1,12 5-7,-21-2-2,7 4 10,0 2-4,-4 0 0,1 1 1,-2 2-52,-1 0 23,2 3-60,0-1 25,1 0-47,4-1 30,0 0-55,1 3 44,2-2-55,2 0 41,2 0-46,1-1 36,2 1-38,3-9 34,2 15-42,-2-15 25,8 14-75,-8-14-2,13 12-54,-5-7-1,2-2-31,0-1-2,-10-2-7,22 5 8,-10-6 9,0 0-25,1 0-5,-1-3 8,3-1-6,0-2 4,3-1-11,0-4-1,-3 0-6,2-3 32,-2-1 8,2-4 29,-3 0 9,1-2 21,-3-1 15,-1-1 13,1-2 9,-2-1 20,-3 7 26,0-4 23,-2 5 54,-1-1 26,-1 4-2,-2-1 7,0 2 35,0 2 20,-1 1 9,0 12 3,0-21-32,0 21-6,-1-15-24,1 15 11,-4-12-22,4 12-7,0 0 19,-11-3 24,11 3-16,-12 10-5,7-2-15,0 1-7,0 4-6,-1 1-12,1 1-3,1 2-13,0 2-6,1-2-10,1 2-14,-1 1-2,3-1-2,0 0 29,0-2-45,1 1 38,2 0-49,2 0 48,2 1-48,3-2 45,-1-2-51,2 1 54,2-4-68,1 1 27,0-4-65,-1-2 9,2 0-34,-2-1 15,2-2-42,-1 1-5,-1-4-3,2 0 0,-2-2 13,4-2-13,-2-1 28,0-2 21,1-1-6,-1-5 28,1 2-4,-2-3 26,-2-1-5,0 3 16,-3 1-10,0-1 18,-1 0-7,-1 3 14,-1 0-7,0 0 21,-6 8 0,9-12 4,-9 12-27,7-8 6,-7 8 0,0 0 6,0 0-13,0 0 20,0 0-13,12 3 11,-12-3-10,0 0 10,4 12-11,-4-12 13,3 10-8,-3-10 5,6 11-12,-6-11 17,8 13-15,-8-13-37,9 9-49,-9-9-42,13 8-38,-13-8-50,15 7 9,-15-7-35,20 6-47,-20-6-51,18 3 23,-18-3-42,17-2-34,-17 2-70,18-5-334,-8 2-323</inkml:trace>
  <inkml:trace contextRef="#ctx0" brushRef="#br0" timeOffset="186805.47">31106 1039 724,'-15'0'709,"2"1"-76,1 1-96,12-2-16,-21 2-91,21-2-45,-16 4-54,16-4-48,-12 5-66,12-5-13,0 0-38,0 0-13,1 13-27,-1-13-12,12 7-20,-1-4 24,-1-2 7,2 0-13,2 1 3,-1-1-15,2-2 16,-2 1-22,1-3 14,-3 2-20,2-2-4,0-2-19,-3 0-13,3-2-11,-3-1-11,-2 2-5,0-2-4,-1 1-5,-2 0-7,0 0-7,-5 7-3,4-14-2,-4 14-11,-2-11-35,2 11-43,-9-8-44,9 8-65,-19-4-45,19 4-81,-26 0-133,9 1-86,0 1-52,0 2-191,-1 1-300,2 2-707</inkml:trace>
  <inkml:trace contextRef="#ctx0" brushRef="#br0" timeOffset="187571.08">31377 1252 95,'16'-3'803,"-2"-1"-147,-1-1-67,-3 0-69,1 1-38,-1-1-65,-2 0-60,1-2-88,-3 2-40,-6 5-71,6-12-8,-6 12-35,1-10-14,-1 10-31,-8-7 28,8 7-19,-14-5 20,14 5-17,-19 1 2,5 0-18,1 4 9,-3 1-27,3 0 3,-4 2-17,4 0 8,-1 3-20,3-2 6,0 1-14,1 0-4,3 1 0,0-1 9,3 0-13,3 1 6,1-11-2,0 18 3,0-18-6,5 17 1,0-9-5,2-1 2,0 0-1,2-2 1,-1 0-7,-8-5-2,18 4-14,-18-4-11,17 2 7,-17-2-15,19-4 3,-19 4 6,16-6 5,-7-2 17,-1 0-10,0-1 15,2-3-13,-3 0 23,0 0-18,1-1 12,-2 1-14,0-1 22,-1 4 11,1 0 20,-3 1-4,-3 8-1,6-16-20,-6 16 0,6-8-13,-6 8 6,0 0-14,0 0 17,0 0-13,0 0 9,0 0-5,0 0 4,6 5-9,-6-5 12,3 10-11,-3-10 10,4 14-11,-4-14 8,7 15-7,-1-6 8,4-1-3,-3 1-35,2-1-41,3 0-20,-2-1-20,2-1-15,0-1-15,0 0 7,-2-2 1,3 0-4,-2-1-31,-11-2-1,21 0 13,-21 0 2,20-3 3,-11-1 22,0 0 17,-1-3 26,-1 0 13,-2-5 11,2 3 8,-1-6 24,-2 1 14,2-2 35,0-5 2,-3 2 23,0-5-1,0 2 28,-2-2 1,0 4 30,-1 0 29,-1-1 39,1 2 15,-1 1 40,-1 3-13,1 2 12,0 1-10,-2-1 6,3 13-3,-2-19-44,2 19-15,-3-12 3,3 12-15,0 0-6,-6-8-11,6 8-6,0 0-22,-5 10-11,5-10-13,1 16-19,3-5 4,-2 1-8,2 5 2,0 0-19,2 0 0,1 4-4,0-1-13,0 0-1,-1 1 0,2-1-1,-2 0-3,2 1 61,-2-2-83,1 0 61,-1-4-97,-1 2 13,1-2-126,0-1-79,-1-2-61,-1 0-57,1-2-67,-1-1-110,-4-9-64,6 16-141,-6-16-618,4 9-956</inkml:trace>
  <inkml:trace contextRef="#ctx0" brushRef="#br0" timeOffset="187774.19">31771 1272 146,'0'0'971,"-5"-8"-224,5 8-78,0 0-122,0 0-43,2-14-103,-2 14-59,12-8-91,-12 8-34,19-9-61,-6 6-14,2-1-38,2 1-14,1-1-33,0-1-13,2 2-83,-2 1-37,6-3-91,-1 0-86,-1 0-28,2 0-5,-1 0-98,3 1 15,-5-3-92,-3 4-501,0-2-547</inkml:trace>
  <inkml:trace contextRef="#ctx0" brushRef="#br0" timeOffset="188117.92">32158 1154 494,'0'0'564,"0"0"-43,6 8-29,-6-8-49,0 0-18,8 4-10,-8-4-72,0 0-22,17 1-45,-17-1-33,16 0-46,-16 0-15,19-1-31,-19 1-8,21-1-38,-10-1 4,1-1-34,-12 3-3,20-6-20,-11 3 2,0 0-29,-9 3 13,17-10-12,-17 10-7,9-7-17,-9 7 10,4-10-25,-4 10 16,0 0-11,-9-9 16,9 9-16,-12-2 6,12 2-17,-18 2 22,7 1-19,-2 1 31,-1 3 24,0 1 19,1 2 3,-1 2 41,1 2 5,2 0-13,1-1 19,2 0 14,2 0-14,0 2-20,3-4-14,3 1-6,2 1-4,2 1 28,1-1-64,3-1 45,2 0-66,1 0 51,2-3-59,3 0 48,-2-1-61,2 0 55,0-3-62,0 1 50,0-3-135,0 1-89,-3-3-75,2 1-99,-1-4-145,2 0-148,-2-1-118,2-1-631,-3-1-1010</inkml:trace>
  <inkml:trace contextRef="#ctx0" brushRef="#br0" timeOffset="189071.03">19742 2547 771,'-9'-3'779,"9"3"-57,-13-6-41,13 6-20,-11-6-27,11 6-47,-9-5-71,9 5-33,0 0-49,-10-5-63,10 5-41,0 0-41,0 0 17,0 0 46,0 0-77,6 15-275,1-8 0,2 3 0,4-1 0,-1 1 0,3 2 0,-1 1 0,0 1 0,0 0 0,1-1 0,-1 1 0,2 0 0,-3 1 0,-2-3 0,2 3 0,-3-3 0,0-2 0,2 1 0,-5-1 0,3-1 0,-2-1 0,0 0-248,-2-3-322,-6-5-72,14 11-88,-14-11-67,12 5-850,-12-5-1309</inkml:trace>
  <inkml:trace contextRef="#ctx0" brushRef="#br0" timeOffset="189305.39">20147 2617 879,'6'-15'702,"1"2"-49,-1 1-20,0-1-30,1 3-48,-3 0-34,1 0-59,-5 10-27,7-14-14,-7 14-67,6-11-60,-6 11-56,4-8-41,-4 8-11,0 0-8,0 0 2,0 0-18,-1 11-4,1-11-24,-9 15 4,3-3-30,-2 3-108,-1-2 0,-3 2 0,0 1 0,-2 0 0,-1 4 0,-2-1 0,0 0 0,2-2 0,1-1 0,-1 0-312,2-2-96,-1 1-51,2-4-119,1 2-138,1-1-147,1-2-676,1-2-1176</inkml:trace>
  <inkml:trace contextRef="#ctx0" brushRef="#br0" timeOffset="189680.37">20133 2780 873,'0'0'732,"19"-4"-74,-6-1-80,2 1-53,0 1-90,3-2-56,4-2-49,-2 2-78,1-2-27,0 0-39,0 0-27,1 2-30,-2-3-25,-1 1-11,-2 1-15,-2-2-14,2 1-12,-4 2-7,1-3-3,-4 1 4,-1 0-8,0 0-8,-1 1-7,-8 6-8,10-14-6,-10 14-10,2-10 1,-2 10-2,0 0-2,-7-9 0,7 9-3,-12-1 4,12 1-2,-18 5 20,9-2 32,0 4 23,-2-1 43,1 5 6,-1-3 15,1 3 18,1-1-19,1 1-13,0 0 0,4 1-19,-1 0-16,1-3-13,-1 2-13,5-11-12,-3 19-10,3-19-6,1 19-7,2-11-16,-3-8-75,6 15-79,0-8-75,-6-7-89,12 11-42,-3-7-102,-9-4-92,19 6 14,-6-3-30,4-1-166,1-1-415,1-1-756</inkml:trace>
  <inkml:trace contextRef="#ctx0" brushRef="#br0" timeOffset="190211.62">20714 2673 215,'0'0'824,"6"-10"-188,-6 10-32,8-10-69,0 5-61,-8 5-48,18-5-50,-7 3-28,2 4-39,2-1-25,3 1-24,-1 1-14,1 2-26,-3 3-41,0-2-33,0 1-27,-2 3-24,-1-1-16,-2 1-18,-1 0-1,-1-1-19,-3 1-7,-1-1-9,-2-1 2,-2-8-5,0 17-2,0-17-5,-1 14 0,1-14-4,-4 14-1,4-14 12,-4 9-6,4-9-24,-5 8-32,5-8-13,0 0-18,0 0-19,0 0-28,0 0 0,0 0-37,0 0 9,5-11-41,2 5 20,1-5-34,2 1-7,0-4 11,3-2 12,-1-1 14,0-1 28,2-3 29,0-4 16,-1 3 19,0-3 19,-1-1 22,-1 1 34,-2 4 40,0 2 35,-1-2 32,-1 1 36,-1 2-17,-1 4 64,2 0-14,-2 2 32,-1 1-16,-4 11-10,6-16-22,-6 16-11,4-15-34,-4 15-11,0 0 41,0 0 38,0 0 3,0 0-26,0 0 45,4 18-32,-5-5-18,-1 3-15,0 2 24,0 0-15,1 2-9,0 1-16,1-2-16,-1 3-19,1-3-21,1 1-16,0-2-48,0 0 0,2-1 0,1 0 0,2-2 0,-1 0 0,2-1 0,0-2 0,1-1 0,3-1 0,0-2 0,1-1-49,3-1-124,-3-2-39,2-2-44,1 0-27,-2-2-41,2 0-16,0-3-75,-1-1-55,1-1-35,-2 0-62,-2-3-78,0 1-602,-5 0-857</inkml:trace>
  <inkml:trace contextRef="#ctx0" brushRef="#br0" timeOffset="190383.48">21040 2658 486,'0'0'850,"-20"1"-190,20-1-107,0 0-84,0 0-85,-13-1-75,13 1-68,0 0-40,15-4-37,-15 4-15,18-5-53,-5 2 2,0 2-47,1-3-22,0 1-118,0-1-93,1 1-128,0 0-133,-2 1-185,1-3-338,1 1-555</inkml:trace>
  <inkml:trace contextRef="#ctx0" brushRef="#br0" timeOffset="190758.47">21670 2709 893,'0'0'678,"0"0"-55,10 5-76,-10-5-67,14 1-71,-14-1-57,19-1-52,-6 0-39,1-2-27,4 2-34,-1-2-26,2-1-30,-1 1-24,-2-2-15,2 0-27,-4 3-12,2-3-8,-5 0-2,-1 3-3,-10 2-10,20-8-9,-20 8-6,9-5-15,-9 5-5,0 0-2,0 0-4,-4-11-2,4 11 1,-12-2 0,12 2 0,-18 2-2,18-2 3,-23 3-1,12-1 1,-2 4 8,-1-1 8,1 1 25,-1 1 12,1 2 28,1-1 0,0 1-10,2 0-6,-2 1-7,5 0-15,0-2 4,1-1-9,2 3-2,-1-1-8,5-9-2,-1 15-9,1-15 6,6 14-54,-1-7-63,2 0-55,-7-7-72,15 9-31,-5-5-58,0-2-72,3 1-58,-1 0-32,-1-2-41,2 0-135,-2-2-368,1 0-619</inkml:trace>
  <inkml:trace contextRef="#ctx0" brushRef="#br0" timeOffset="191180.33">21950 2743 527,'0'0'646,"4"-15"-101,0 8-35,-4 7-57,10-15-42,-10 15-41,11-14-45,-11 14-15,17-9-51,-8 6 5,-9 3-45,20-5-12,-8 7-11,-1-2 0,2 5-29,-3 0-7,2 0-20,-1 3-16,-2 1-19,-1-1-14,-1 0-24,-1 0-11,-1 2-13,-1-1-3,-2 1-9,-2-10-4,1 18-1,-1-18-5,0 15-8,0-15-2,-2 13 5,2-13-2,-1 10-1,1-10 1,0 0-1,-3 12-5,3-12-10,0 0 0,0 0-2,0 0-5,0 0-3,13 0 0,-13 0-2,14-10-1,-6 3-6,3-3 1,-1 0-22,3-5 8,0-1-3,-3-1 10,2-1-17,-1 0 9,-1-2 4,3 2 10,-4 1 1,-1 4 5,-2 0 2,2 2 2,-3 1-7,1 2-3,-6 8 0,5-9 20,-5 9 13,0 0 18,0 0 41,0 0 32,3 15 18,-3-15 13,-3 19 14,2-7-26,0 1-1,-1 1-32,1-2-8,1 2-20,1 3-15,2 0-12,0-2-10,2-3-1,2 2-51,2 0-69,3-1-83,0-3-97,4 2-64,3-5-117,3 0-117,0-2-143,-1-3-768,3-2-1109</inkml:trace>
  <inkml:trace contextRef="#ctx0" brushRef="#br0" timeOffset="191399.08">23129 2619 923,'0'0'855,"18"-5"-22,-18 5-27,12-2-32,-12 2-124,0 0-66,14-3-48,-14 3-36,0 0-38,11-4-66,-11 4-29,0 0-48,9-4-133,-9 4-186,0 0 0,0 0 0,0 0 0,10-3 0,-10 3 0,0 0 0,0 0 0,0 0 0,0 0 0,0 0 0,0 0 0,12-4-157,-12 4-336,0 0-102,0 0-139,0 0-129,-15-4-828,15 4-1366</inkml:trace>
  <inkml:trace contextRef="#ctx0" brushRef="#br3" timeOffset="212773.41">17852 13367 562,'0'0'826,"-5"-9"-148,5 9-99,0 0-91,0 0-74,0 0-91,0 0-34,0 0 3,0 0-38,0 0 0,0 0-23,1 14-32,-1-14-14,3 15 9,-1-5-49,1 1 2,-1-1-47,1 0-3,-1 1-35,2 0 7,0 1-34,-2-1 11,2-2-24,0 2 11,-1 0-22,1-2 18,0 0-35,-2 2-38,3-2-79,-5-9-52,6 16-97,-6-16-121,6 13-77,-6-13-44,5 12-95,-5-12-114,0 0-287,10 7-614</inkml:trace>
  <inkml:trace contextRef="#ctx0" brushRef="#br3" timeOffset="213007.77">18023 13413 715,'0'0'722,"4"-14"-106,-4 14-39,2-10-63,-2 10-87,4-9-43,-4 9-45,0 0-34,5-9-8,-5 9-20,0 0-24,0 0-1,12 1-14,-12-1 3,7 8-39,-7-8-2,10 12-72,-10-12-20,9 16-25,-5-8-8,2 1-21,-3 0-1,1 1-25,1 0 19,-1-2-22,0 4-50,1-3-67,-2 2-61,-1 0-122,2-1-93,-3 0-165,1 2-126,-1 0-188,0-1-488,1 1-937</inkml:trace>
  <inkml:trace contextRef="#ctx0" brushRef="#br3" timeOffset="213992.11">18734 13648 584,'0'0'560,"0"0"-73,15-4-22,-15 4-35,11-3-49,-11 3-16,17-5-23,-17 5-33,18-7-17,-9 4-33,2-2-24,-2-1-4,2 2-14,1-2-17,-2-2-15,2 3-5,-3-2 3,0 0-6,-1 1-1,0 0-43,-1-2 11,-1 1-11,1 0-32,-2-3-22,-5 10-9,6-14-19,-6 14-6,1-15-13,-1 15 0,-4-14-18,4 14 16,-11-12-25,2 7 1,-1 0-6,-4 1 3,-3 1-3,-1 2 1,-2 1-4,1 1 2,-6 2-9,2 3 10,-1-1-11,1 2 8,1 1-8,-1 2 5,3 0-4,2 1 8,0 1-1,3 0 31,1 1-52,4-1 8,2 0 6,0 0-1,3 2 2,3-2 1,3-1 4,0 1-4,4 1 7,3 0-5,1-1 2,4 3-8,1-3 16,-1 0-12,3 1 12,0-1-13,1 1 14,2-1-14,-2-2 15,2 2-14,-2-1 14,-1 0-16,0-1 17,-2-1-12,-3-1 10,1 1-12,-3 0 12,-3-1-6,-1 1 9,-1 0-8,-4-9 11,4 15-12,-4-15 5,-8 17-3,3-8-3,-4 0 2,-3 1 11,0-2-11,-2 1 9,-5 0-10,0 0 7,-1-3 0,-1 1-12,-1-2-3,4 0-3,-2-4 1,1 2-8,1-3-2,-3 0-7,3-2-26,2 0-11,-1-3-5,2 0-20,1-2-28,1-2-12,1 1-30,1-2-36,3 1-42,2-1-51,1 2-74,5 8-64,-7-17-40,7 17-137,-1-12-542,1 12-759</inkml:trace>
  <inkml:trace contextRef="#ctx0" brushRef="#br3" timeOffset="-214520.28">18928 13861 264,'0'0'846,"5"-7"-175,-5 7-56,0 0-103,0 0-46,0 0-64,-3-10-66,3 10-49,0 0-40,0 0-15,-10 3-24,10-3-10,-5 11-33,5-11-25,-6 14-13,6-14-16,-6 18-23,6-18-6,-2 19-23,-1-7-12,3-12-6,0 18-7,0-18-4,3 19-5,-3-19 1,6 15-2,1-9-4,-1-1-2,4 0-3,-10-5-3,20 5-2,-20-5-2,25 0-5,-11-2 2,-1-1-5,2-2-11,0 2-9,2-5-5,-2 1 0,-2-1-4,4-4-18,-3 2 4,0-2 6,-4 0 25,0-2-14,-2 0 18,0 1-20,-3 0 30,0 0-21,0 2 22,-1-1-17,-2 3 15,1 0-17,-3 9 20,0-13-23,0 13 29,0 0-17,0 0 30,0 0-17,0 0 26,0 0-10,-10 8 17,10-8-27,-5 14 0,5-14-3,-2 20-5,2-20 3,-1 21-1,1-21 0,1 18-2,2-7 0,-3-11-2,8 14-2,-8-14-20,10 15-28,-10-15-45,16 10-44,-7-6-16,2-3-23,3 2-61,-14-3-29,24 0-14,-9-1 11,-1-2 16,3-1 23,-3-2 17,1 1 30,0-2 1,0-2-5,-1-3 8,0 0 48,0-2-6,-1-2 23,-2 0 29,0-2 23,0 0 36,-3-4 53,1 3 45,-2-1 38,-2 1 24,-1 2 26,0 0 21,-1 2 3,-1-1 44,-1 4 11,1 2-17,-1-1-40,-1 11-35,3-14-20,-3 14 4,0 0 31,0 0-22,0 0 41,0 0-50,0 0 8,0 0-24,-8 12 40,7-2-41,-2 3 9,0 3-30,1 1 12,-1 0-26,1 2 12,-1-2-32,0 3 4,0-1-24,0 3 16,1 2-17,0-2 18,1-1-29,0-1 13,1 1-26,0-3-1,0 0-4,1-2 1,-1-2-6,0-1-1,1-1-9,-1-12 7,2 22 1,-2-22 21,1 16-23,-1-16 13,3 10-26,-3-10 11,0 0-36,7 7-1,-7-7 1,0 0-15,8-7 5,-8 7-5,6-12 7,-1 4 5,-1 1 4,2-3 4,2 0 21,-1-1-18,0 0 19,2 0-14,0-1 18,0 1-26,3 0 22,-1-1-17,1 2 22,2 0-15,-1 1 19,2-1-23,0 0 29,0 5-23,0 0 24,1 1-22,-3 3 23,2 1-22,-2 0 33,-1 1-10,2 4 31,-3 2-9,0-2 4,-1 2 7,-4 3 15,0-2 6,1 1 10,-5 0 0,-2-9 0,-1 21 2,-2-9 5,-3-1 7,-2 2 1,1-2-7,-5 1-14,-2 0-15,0 0-3,-1 0 1,-3-3-20,1 2 0,2-4-8,0 0-10,-2 0 22,3-2-54,-1 0-33,-1 0-52,1-1-51,0-1-77,-1-2-80,3 1-128,-2-2-151,2 0-183,0 0-682,13 0-1078</inkml:trace>
  <inkml:trace contextRef="#ctx0" brushRef="#br3" timeOffset="-214082.79">20093 14054 137,'0'0'847,"5"-15"-149,-5 15-23,4-11-86,-4 11-43,4-10-52,-4 10-62,0 0-60,6-10-34,-6 10-45,0 0-22,0 0-6,0 0 19,0 0 1,4 10-15,-4-10-10,0 19-21,-1-6-1,1 3-11,-2 2-24,-1 2-23,2 4-132,-2-1-48,-1 4 0,2 4 0,-1 3 0,-1 1 0,0 2 0,-1 3 0,-1 1 0,-1 2 0,2-3 0,-1 2 0,-2-2 0,2-7 0,-1-1 0,1-1 0,0-1 0,-2-2 0,3-6 0,0-1-172,2-6-268,-1 0-69,0-3-103,2-3-122,2-9-107,-4 12-707,4-12-1186</inkml:trace>
  <inkml:trace contextRef="#ctx0" brushRef="#br3" timeOffset="-213754.67">20057 14120 163,'4'-16'889,"0"1"-169,1-1-109,4-1-40,2 1-61,0 1-55,4-1-47,-1 3-45,5 0-38,4-2-12,0 4-45,0 2-2,5 0-37,-2 2-19,-1 2-22,0 4-35,-3-2-27,-1 3-20,0 1-18,-5 1-11,1 2 0,-3 0-14,-1 3-2,-6 0-12,0 0-5,-7-7-8,4 16-2,-7-6-10,-1-2 4,-2 4-20,-4 0 12,-1-1-12,-1 2 4,-5-3-9,2 2 7,-2 0 9,1-2-13,0 0-46,1-1-49,2-1-30,0 0-60,-1-2-27,3 0-48,-1-1-51,12-5-72,-15 7-79,15-7-46,-13 4-36,13-4-107,0 0-562,0 0-816</inkml:trace>
  <inkml:trace contextRef="#ctx0" brushRef="#br3" timeOffset="-213020.32">20646 13909 753,'9'-9'657,"-1"2"-83,-3 0-51,0 0-66,-5 7-62,4-11-49,-4 11-17,0 0-26,-2-13-14,2 13-56,0 0-5,-13-4-37,13 4 33,-16 6-42,16-6-5,-15 11-30,4-3-6,0 2-4,1 0-19,0 3-13,1 0-17,0-1-17,0 2-15,1-1-9,2 1-10,1-2-9,0 1-7,1-3-2,1 1 0,3-11 3,-1 17-8,1-17-1,3 15-3,-3-15 1,10 9-19,-10-9-21,14 3-15,-14-3-15,19 0-11,-7-1-6,-1-2-4,1-1-1,1-2-5,0-1-1,0-3 4,0 1 0,0-3 9,1-1 11,-4-3 8,0 3 9,0-3 9,-2 2 8,0-1 26,-2 1-22,-1 3 26,2 0-13,-3 1 20,-4 10-17,6-14 14,-6 14-13,5-12 12,-5 12-5,0 0 26,0 0-11,0 0 8,0 0 23,7 10 4,-7-10-5,-2 15-1,2-15-1,-1 21 1,0-10-7,-1 2-7,1-1-6,1 1-5,-1-1-5,2-1-4,-1-11 2,1 22 0,2-12-3,1-1-7,1-1-32,0-1-28,1 0-42,3-2-3,1 1-24,2-4-39,1 0-46,2-1-61,-1-1 10,4-3-23,0 2-9,0-3-2,0-2-7,0-3 50,1 2 10,0-5 53,-2-1 4,-1-1 48,0-2 2,1-2 53,-2-3 12,1 2 65,-2-5 13,-2 5 74,-3-2 14,0-1 55,-2 3 7,2 0 18,-2-1 39,-4 4-1,1 1 24,0 0 13,-1 2 11,0 3-38,0-1-7,-3 11-40,2-16-10,-2 16-39,2-14-4,-2 14-1,0 0 21,0 0 5,0 0-27,0 0 18,-12 4-27,9 6 34,-3 1-12,3 2-23,-3 3-1,1 1-18,-1 2 6,1 1-17,-2 2-10,2 0-23,0-1-4,0 1-12,0-1 4,0 0-15,2-2 1,-1-1-15,3 0-13,0-1-27,0 0-34,1-3-31,2 1-45,-1-1-52,2-4-40,2 2-56,-1-3-64,2 0-59,1-1-53,0-2-41,1-2-156,-8-4-462,17 6-744</inkml:trace>
  <inkml:trace contextRef="#ctx0" brushRef="#br3" timeOffset="-212410.97">21002 13772 421,'-21'0'767,"3"1"-145,0-1-74,1 1-73,2 2-36,3-1-69,-1 1-80,3 3-42,0-3-23,10-3-46,-13 10-22,13-10-22,-4 10-21,4-10-22,5 11-15,1-4-17,4-2-10,3 0-9,4 0-9,1-2-8,2 0-9,2-3-17,0-1 4,6-1 9,0 1-31,0-3-8,0-1 1,3 0 12,-4 0-14,2-4 2,-1 1-33,-4-1 25,1-1-13,-4-2 24,0 3-8,-2-4 17,-2 1-3,-2 1 10,-2 2-1,-2 0-2,-1-1 2,-2 4 3,-1 0 1,-7 6-2,11-7-1,-11 7 4,0 0 16,0 0 22,0 0-19,10 5 32,-10-5-19,-2 13 28,0-2 2,0 1 7,-2 4 15,0 2 45,0 2 1,2 2-16,-2 2-16,0-1-12,0 1-22,2-1 7,-3 1-3,1-2-16,0 0-8,2-4-7,-2 0-6,1-2-4,0-1-8,1-2 1,1-3 0,-2 0 0,3-10 3,-5 17 3,5-17-4,-2 13-1,2-13-6,0 0-3,-4 9-1,4-9-2,0 0-3,0 0 11,0 0-15,0-15 0,0 15 2,4-19-3,-1 5 0,4 1-2,-2-1-2,3 0-3,2-2 5,2 0 0,1 4-2,4 0 1,0 0 10,0 3-12,4 0 5,-2 3-2,1 1 1,-1 2 2,1 2 3,0 1 5,1 1 5,-3 4 5,1 0 10,0 0 8,0 4 5,-2 0 0,-2 2-8,-3-1-3,-1 2 2,-2 0-7,-1 0-7,-2 3-16,-4-3-70,0 2-85,-4-2-115,0 2-161,-6 2-191,2-1-294,-2-2-412,1 0-932</inkml:trace>
  <inkml:trace contextRef="#ctx0" brushRef="#br3" timeOffset="-211082.88">22890 14091 408,'-2'-10'631,"2"10"-74,-4-16-61,4 16-51,-5-17-18,1 9-73,4 8-6,-13-12-28,5 8-53,-2 1-53,10 3-25,-24-3 1,10 6-8,-3 1-11,1 3-3,-4 1-25,1 3 3,2 2-22,-3 4-14,1 1-25,1 0 4,4-1-8,1 0-17,1 0-10,1-1-13,4-2-2,-1 2-8,3-4-6,2 1-2,2-2-1,1-11-9,3 20 9,2-13-10,2 0 3,2-2-2,2 0-2,3-3-6,0-1-11,2-1-23,2-1-17,1-1-9,2-3-6,-4 2 9,2-4-1,-1 0 7,1-1-4,-5-1-18,0-1 11,-3 1 12,1-3 9,-5 2 5,0-3 5,-3 1 0,-2 1 0,0 1 16,-2 10-3,-2-20 0,-2 11 0,1 0 4,3 9 3,-13-11 1,4 4-1,0 3 4,0 1-2,-4 1-11,13 2 12,-20-2 1,20 2-1,-23 2 1,23-2-13,-18 2 10,18-2-8,-14 3 15,14-3-17,-12 7-1,12-7 3,0 0-4,0 0-29,0 0-30,8 11-22,-8-11-44,18 0-79,-3 0-16,2-4-26,2 2-20,5-2 0,3-1 14,0-1 17,3-1 17,1-1 10,-1-3 42,-2 3 38,-1-2 25,-2-1 35,-3 0 15,-2 0 16,-3 1 21,-1-3 30,-3 0-12,1 0 31,-5 1 10,-2-1 13,-1 0 13,-1-2 23,-1 1 2,-3 0 39,-1 3 27,0-3 17,-1 1 8,-3 0-16,2 0 36,-1 1 7,-1 1 14,0 0 17,2 1-27,-2 1 8,4 9-34,-6-17 8,6 17-39,-7-12-1,7 12-37,-3-9 22,3 9-15,0 0 24,0 0 4,0 0 6,-10 7-24,10-7 14,-3 15-27,0-3 29,2 2-24,-2 2 7,2 2-5,0 2 1,-3 6 0,3-2-1,-1 5 12,0 2-18,1 1-11,-2 2-18,0 1-3,1 0-16,-1 2 1,-1 5 11,1 2-5,-4 0-1,2 2-11,0 0-15,-1-3-2,-2 3-13,-1-2 8,0 2-17,0-5-2,-1 1-1,0-1-14,-1-3 0,-3 0 0,3-1 0,-2-3 0,3-5 0,1 0 0,0 0 0,-1-3 0,3-3 0,0-1 0,1-1 0,0-6-3,4 2-30,-1-1-7,1-3 0,2-1 3,1-1-10,-1-11 5,8 16-4,-1-9-2,2-4 0,1-1 4,4 2 5,-1-6-16,2 0-1,3 0 7,2-1 2,1-5 0,1 0 5,1-2-5,4 0 9,-2-3-16,1-1 1,-2-1 16,1-2-4,-2 0-1,-1 0 14,-1-3 3,-1 1 5,-3-2 4,-2-1 1,-3 4 2,-5-3 2,0 1-27,-5-1 13,-2 4-17,-5-4 17,-2-2-14,-9 0 14,-2 1-22,-7-5 22,-3 5-21,-6 0 24,-1 0-15,-3 3 19,-2 1-7,0 0 15,1 1-15,2 1 20,2 2-15,7 0 22,1 2-31,4 1-12,5-4-24,3 2-8,2 0-22,7 0-19,2 1-46,4-2-37,4-1-80,5-2-118,2 2-99,8-4-191,8-5-542,4 4-836</inkml:trace>
  <inkml:trace contextRef="#ctx0" brushRef="#br3" timeOffset="-210307.58">24462 13994 689,'9'-5'598,"1"3"-68,-10 2-6,18-5-73,-18 5-9,15-7-46,-15 7-47,13-9-15,-13 9-35,8-7-40,-8 7-42,6-7-36,-6 7-33,0 0-19,0 0-8,-4-12-20,4 12-9,-11-2-16,11 2-9,-20 0-10,8 2-6,-4 1-10,0 3-8,-2 0-3,1 1-8,-4 3-7,2 1 2,2 0-13,-1-1 1,4 2 0,-1 0-5,4-1 0,1 0 7,4 0-9,0-1-3,2-2 6,4-8 0,0 18 0,0-18-1,7 15 3,2-7-2,1-1 2,2-1-2,2 0 7,1-1-6,2 0 2,0-3-2,2 2-3,0 0 6,0 0-9,0-1 1,-1 0 3,0 0 0,0 0-1,-7 0 0,1-1 5,-1 1 5,-2 1 3,-9-4 15,12 6 23,-12-6 1,5 8-6,-5-8 8,-8 8-17,8-8 14,-14 9-9,3-3-8,-5-3-2,1 2-4,-4 1-4,0-3-9,-3 1 6,-2 0-12,1 0 0,1 0-2,3-3 8,-2 1 3,2-1-20,4-1-14,-3 0-32,5-1-39,1-1-58,1-1-82,4-2-88,7 5-104,-8-10-70,8 10-37,2-15-74,-2 15-662,13-16-872</inkml:trace>
  <inkml:trace contextRef="#ctx0" brushRef="#br3" timeOffset="-209838.85">24715 13855 706,'3'-10'634,"-3"10"-62,2-18-16,-2 18-39,3-14-65,-3 14-29,3-13-63,-3 13-47,0 0-73,2-12-29,-2 12-26,0 0 12,0 0-17,0 0 9,0 0-33,6 11 1,-3-2-23,-1 4-1,1 2-46,-2 0-7,2 5-13,-1-2 3,0 2-2,-1 1-6,0 0-12,-1-1-5,0 0 8,1 5 1,2-3-6,-2-1-2,-1-1-2,1 0-11,1-2-5,-2-1-13,2 0 5,-2-4-8,0 0 9,0-1-3,0-12 1,2 18-1,-2-18-7,1 15-13,-1-15-14,0 0-31,0 0-8,0 0-28,5 7 3,-5-7-2,5-11 1,0 4 4,-1-4 13,5-1 1,-3-1 7,2 0 9,0 0 9,2-2 8,0 3 6,-1 0 3,1 1 2,-1 1 6,2 0-4,-1 2 1,-2-1 4,0 6 3,-8 3 8,16-6 12,-16 6 8,14 1 14,-14-1-8,16 5-4,-11 1-1,-5-6 0,11 12-7,-6-3-2,1-1 0,-3 1-4,0-1-3,-3-8-24,7 17-45,-7-17-81,5 16-53,-5-16-42,8 10-63,-8-10-31,10 12-45,-10-12-30,11 6-31,-11-6-9,18 4 3,-18-4 54,17-1-76,-4-2-237,-2 0-213</inkml:trace>
  <inkml:trace contextRef="#ctx0" brushRef="#br3" timeOffset="-209495.11">25189 14099 707,'8'-9'357,"1"0"-29,-3 1-12,-6 8-9,10-12-5,-10 12-38,7-10-29,-7 10-15,0 0 2,0 0 27,0 0-7,0 0 27,0 0-9,0 0-31,-3 10-5,3-10-4,-6 15-19,2-8-19,4-7-13,-8 18-18,6-8-14,2-10-27,-7 18-20,5-8-16,2-10-10,-2 15-4,2-15-9,2 15-3,-2-15-6,7 14-6,-7-14-4,14 11-7,-5-8-2,3 0-4,3-1-5,-2 0-1,1-2-1,1 0 0,2-3-2,0-1 2,1 0-5,-1-1-1,-1-3 5,-1 0 0,-2 0 6,0-1 7,-1-1 24,-1-1 0,-1 2-10,-4-3-6,0 3 0,-3-1-12,-3 10-6,2-18-17,-2 18 15,-3-17 12,-1 9-23,4 8 14,-14-12-13,6 7-5,8 5 0,-18-6-1,18 6-1,-21-2-59,21 2-53,-23 0-70,11 1-99,0 0-114,1 3-125,11-4-96,-21 3-200,21-3-396,-17 5-826</inkml:trace>
  <inkml:trace contextRef="#ctx0" brushRef="#br3" timeOffset="-208948.25">25507 13991 688,'16'0'611,"-2"-2"-79,2 4-73,4-1-62,0 2-51,-1-1-23,5 3-73,-4 1-8,0 2-56,-2-2-6,-2 4-53,-3-3-7,1 1-32,-5 2-8,-1 1-27,-2-2 7,-2 2-16,0-2 33,-3 2-42,-1-11 16,0 20-30,0-20 25,-3 18-33,1-9 19,2-9-5,-4 14-11,4-14 8,-8 11-6,8-11-3,-6 8 0,6-8-2,0 0-3,0 0-38,0 0 33,0 0-38,0 0 5,12-12-54,-3 2-15,1-2-35,2-3 6,1-5 1,4 0 27,-2-2 7,3 2 25,-5-4 5,3 2 21,-3 0 4,0-1 19,-3 3 5,1 1 41,-4 1 15,2 1 51,-2 1 31,-1 1 8,-1 1-9,-1 1 24,3 1-14,-4 3 17,1-1-8,0 1 12,-4 9-28,4-15 1,-4 15-38,5-8 9,-5 8 8,0 0 63,0 0-42,0 0 28,0 0 6,2 10 9,-2-10-3,0 19 16,0-4-7,0 2-6,-2 2 9,2 1-24,-2 3-19,-1-1-18,1 3-19,0-1-80,2 0-21,-2-2 0,0 0 0,2-4 0,0 2 0,2-2 0,0 0 0,0-3 0,3 0 0,-1-1 0,3-2 0,0-2 0,2 0 0,-1-4 0,4 0 0,-3-3 0,2-1-189,-11-2-62,23 0-73,-10-5-50,1 2-28,0-4-66,-1-1-81,-2 0-60,3-3-78,-1-2-692,-3 2-979</inkml:trace>
  <inkml:trace contextRef="#ctx0" brushRef="#br3" timeOffset="-208760.75">25838 14059 208,'0'0'735,"-11"0"-184,11 0-66,0 0-51,0 0-84,11-2-47,-11 2-72,20-3-35,-5 0-53,4-1-12,-1 0-37,4-1-5,1 0-34,2-1-23,-3 0-84,-2-1-99,3 2-94,-2 0-127,-4 0-633,1-2-606</inkml:trace>
  <inkml:trace contextRef="#ctx0" brushRef="#br3" timeOffset="-208088.89">26283 14062 363,'0'0'574,"11"3"-84,-11-3-46,16 0-37,-16 0-63,20-3-17,-8 3-49,1-3-4,-1-1-56,3 0 19,1 0-58,-5-1 10,4-2-50,-1 4-3,-3-5-31,3 2 6,-5 1-29,0-2 14,0 2-13,-9 5 0,13-12 16,-13 12-32,7-7-4,-7 7-13,0 0-13,0 0-10,-3-10-6,3 10-3,0 0-2,-17 3-2,5 0 7,3 2 1,-3 1 13,-3 2 12,0 3 14,-1 2 4,1-1-2,-1 1-10,3 0-16,-1 0-4,3 1-7,-1 1-3,5-1-9,1-1 1,1 1-1,1-2 1,4 0-5,2-1 3,0-1-8,3-2 7,1 2-6,3-4-6,3-1-7,1 3-3,5-7 1,-3 3-8,4-4-8,1 0 11,0-2-18,7 0 10,-2-1-8,2-3 15,4-1-43,-1-4 47,1 2-14,1-4 5,1-3-14,-1 0 8,-1-2-15,-4 0 27,-4 1-7,-4 2 16,-2 0-10,-2 1 14,-1 0-10,-5 2 10,-3 2-2,-1 1 0,-5 9 0,3-15-11,-3 15 14,-5-12-10,5 12 15,-9-9-8,9 9 12,-13-5-14,13 5 14,-15-1-9,15 1 17,-17 2-15,17-2 16,-14 9-20,8-3 13,1 1-9,5-7 9,-8 16-12,8-16 12,0 16-14,0-16 9,6 17-7,-2-8 12,3 2-13,3-2 6,0 0-7,1-1 15,3 3-16,-1-3 7,-1 1-5,-1-3 9,2 3-13,1-2 12,-5-2-5,0 2 4,0 0-11,0-4 11,-9-3 9,9 11 13,-9-11-1,6 10 15,-6-10-11,-2 11 15,2-11-12,-9 9 6,9-9-15,-13 8 2,3-3-3,-2-1-5,1 1-11,-3-3 7,1 4-11,-1-4 0,1 0-45,1 1-34,1-1-89,11-2-63,-21 0-121,21 0-87,-17-2-51,17 2-164,-12-7-518,12 7-781</inkml:trace>
  <inkml:trace contextRef="#ctx0" brushRef="#br3" timeOffset="-207776.41">27227 13813 719,'9'-10'678,"0"-2"-86,-4 5-21,3-1-62,-3-1-48,-1 3-40,2-1-35,-6 7-35,8-10-58,-8 10-23,7-9-53,-7 9 18,0 0-21,0 0 6,0 0-12,0 0 12,2 11-18,-2-11-8,-7 20-12,5-5-10,-2 0-25,-2 6 25,0 1-12,1 4-18,-3 1-21,1-1-20,0-3-68,0 3-33,3-4 0,-1 2 0,1-2 0,-1-2 0,5-2 0,-2-1 0,2-3 0,2-1 0,1-1 0,4 0 0,-1-2 0,3-2 0,3-1 0,-1-2 0,2-1 0,3-3-162,-3-1-112,5-3-57,0 0-51,2-4-86,1-1-83,-3-1-89,1-3-104,-2 0-728,0-2-1094</inkml:trace>
  <inkml:trace contextRef="#ctx0" brushRef="#br3" timeOffset="-207604.54">27112 14047 606,'-20'3'877,"2"-2"-187,4 2-160,3-2-40,11-1-91,-15 2-60,15-2-58,0 0-36,0 0-80,0 0-15,9-3-49,4-1-15,1 1-52,3-1-94,6-2-59,2-1-111,0 1-94,6-4-116,-2 1-213,1-1-337,1-1-586</inkml:trace>
  <inkml:trace contextRef="#ctx0" brushRef="#br3" timeOffset="-207026.42">28438 14113 725,'0'0'786,"-2"-9"-54,2 9-64,-3-10-47,3 10-41,0 0-89,-2-10-84,2 10-36,0 0-7,0 0 1,0 0-12,-4 14-30,4-14-8,-3 24-31,1-7-14,-1 4-19,-1 3-25,2 3-167,-2 0-59,0 7 0,0 10 0,-2 2 0,3 1 0,0 2 0,-4 1 0,5 1 0,-4-1 0,1 0 0,-1 2 0,0-2 0,0-2 0,-1 0 0,2-1 0,-4-6 0,2 2 0,1-8 0,2-4 0,0-6-163,-2-2-357,5-7-73,-1-1-102,1-3-79,1-12-141,-1 14-524,1-14-1052</inkml:trace>
  <inkml:trace contextRef="#ctx0" brushRef="#br3" timeOffset="-206729.55">28395 14287 16,'6'-17'901,"-1"1"-238,3 2-44,2-1-66,6 1-27,-1 0-60,4 2-34,4 3-58,4 1-24,6 0-24,-5 3-21,2 1-22,0 4-30,0 0-32,-1 0-41,-3 4-33,-1-1-28,0 1-18,-7 0-27,-1 1 3,-1 0-8,-4 2 19,0-1-27,-4 0-4,-3 3-6,-5-9-5,1 14 1,-1-14-21,-8 17-18,-1-9 9,-1 2-5,-3-2 1,-3 1-6,-1 1-7,-2-1-55,0-1-40,0-1-54,1-2-40,1 1-69,1-3-40,1 2-79,3-2-84,0-1-96,12-2-104,-18 5-734,18-5-997</inkml:trace>
  <inkml:trace contextRef="#ctx0" brushRef="#br3" timeOffset="-206245.21">29132 14159 200,'12'-8'755,"-3"2"-114,-2 0-59,-7 6-90,9-12-72,-9 12-48,3-11-14,-3 11-81,-5-9-4,5 9-49,-13-8 9,13 8-36,-17-3-4,17 3-46,-23 1-13,10 1-16,-2 2 1,-1 1-23,2 2-5,-1 0-20,0 3-7,1 2-21,0-2-3,4 0-10,-1-1-4,3 2-2,0 0-2,4-1-9,4-10 7,-4 17-8,4-17 19,7 14-25,-1-7 2,2-4-19,3 1-13,1-1-28,0-2-11,3-1-40,0-1 3,2-2-13,-1-1 13,1 1-6,-1-1 20,0-3 7,-2 0 19,-1 0-7,0-2 28,-2 1-3,-2 0 27,0-1-14,-3 2 34,0-1-13,-6 8 43,9-14 5,-9 14 14,9-9-23,-9 9 1,5-7-13,-5 7 25,0 0-7,0 0 13,0 0-2,0 0 13,8 5-14,-8-5-2,0 0-17,1 15 5,-1-15-18,3 13 8,-3-13-10,4 13 5,-4-13-14,6 17 8,-6-17-43,9 14-25,-9-14-51,9 11-16,-9-11-60,14 11-49,-14-11-25,13 5-33,-13-5-7,15 3-14,-15-3 31,19 0-4,-7-1-12,1-1-135,-2 0-65,3-3-220,-1-2-222</inkml:trace>
  <inkml:trace contextRef="#ctx0" brushRef="#br3" timeOffset="-206010.83">29539 14008 301,'3'-17'565,"0"3"-90,-2-2-43,1 3 8,-2 1-12,0 0-49,0 12-15,0-22-39,0 22-21,-2-14-50,2 14-4,-4-11-28,4 11 5,0 0-20,0 0 6,0 0-21,-10 3-5,10-3-29,-5 14-19,2-4-14,2 1-7,0 1-16,-2 5-15,2 0-9,1 1-20,-1 0-11,1 1-13,0-1 10,0 2-22,0-1-2,1-1-25,-1-1-50,1 2-29,2-2-23,-1-1 0,2 0-92,1-2-57,1 1-83,-1-2-73,1-2-23,0 0-20,-1-3-82,-1 1-143,-4-9-297,7 8-571</inkml:trace>
  <inkml:trace contextRef="#ctx0" brushRef="#br3" timeOffset="-205463.98">29325 14137 6,'-19'-5'787,"5"1"-162,-3 1-76,5-2-55,-1 2-77,1-1-52,12 4-71,-19-5-49,19 5-52,-13-3-8,13 3-10,-7-5-47,7 5-7,0 0-35,7-7 2,-7 7-32,21-5 9,-7 0-32,5 1 12,5-2-29,2 1 19,4-2-27,4 0 20,-1 0-28,0-2 17,0 1-38,6-4 28,-7 2-23,-3-1 25,0 1-33,-2-2 30,-4 3-24,-1 1 21,-4-1-15,1 1 24,-5 0-22,0 2 34,-4 1-21,-1 1 28,1-2-7,-10 6 37,12-1-27,-12 1 25,0 0 3,12 4 24,-12-4-12,3 11 6,-3-11-4,3 18 26,-3-18-24,0 23 6,1-11-21,0 0 0,-1 1-17,2-1-2,-1 0-12,2 0-6,-1 1-8,2-4 8,0 2-11,1-3 6,1 1 1,2-1-7,0-2-11,2 0 10,1-3-11,1 1 8,2-2-11,-3-1-7,5-1-12,-3-1-14,2-3-13,0-1-10,2 0-5,-3-3-5,-1 0 5,3-4 2,-2 1 20,0-1-8,-2-2 21,-1 2-7,-2 2 17,-1 0-7,-2 2 12,1-1-11,-1 2 6,-6 7-5,7-7 16,-7 7-8,0 0 22,0 0 3,0 0 19,0 0 4,3 10-2,-3-10 8,0 12-13,0-12 4,3 14-3,-3-14-3,6 17-3,-1-9-7,2 1 6,1-2-7,2 0 0,2 0 1,3 0-22,0-3-49,-1-2-77,4 0-87,-1-1-125,-2 1-144,-1-2-221,1-2-571,-1 0-887</inkml:trace>
  <inkml:trace contextRef="#ctx0" brushRef="#br3" timeOffset="-204510.89">18782 15380 876,'-1'-14'804,"1"14"-114,-2-12-69,2 12-39,0 0-54,2-13-71,-2 13-71,0 0-29,0 0 5,0 0-31,0 0-32,0 0-31,6 13-25,-6-1-20,-1 2-35,0 1-30,-2 5-27,0-2-28,0 3-17,-4 2-19,3-3-13,-1 2-10,0-1-8,0-2 2,1 1-11,-2-5-27,2 0-49,0-1-65,2-3-69,-1 0-79,3-11-73,-3 17-95,3-17-108,-2 9-111,2-9-68,0 0-769,0 0-1109</inkml:trace>
  <inkml:trace contextRef="#ctx0" brushRef="#br3" timeOffset="-204135.9">18662 15200 539,'-15'1'725,"15"-1"-127,0 0-48,-13 1-74,13-1-51,0 0-49,0 0-12,-8 7-37,8-7-38,0 0-50,10 4-19,-10-4-37,15 3-17,-3-6-22,1 2-24,2-3-24,2 0-7,1-1-11,2-3-10,-2 1-7,3-2-4,-3-3-10,-1 3-2,0-1-5,-3-2 6,-2 2 20,-2-1-13,-1 0-4,-3-1-8,-1 0-6,-2 2-1,-1-2-4,-2 12-5,-2-20-9,-3 11 4,0 1-15,-2 2-1,-2-2-3,-2 3-1,-1 2-1,-3 2-3,1 2-1,-4 4 2,-1 0-7,-3 3-7,0 4-25,2 1-27,-3 6-31,2-2-43,5 0-36,-1 4-47,7-1-56,0-1-68,3 0-72,4 1-73,0-2-78,3 0-632,1-1-815</inkml:trace>
  <inkml:trace contextRef="#ctx0" brushRef="#br3" timeOffset="-203698.4">19103 15328 846,'10'-9'700,"-2"1"-59,-1-3-57,0 4-97,0-3-20,-3 2-43,-4 8-57,7-17-59,-7 17-49,1-13-26,-1 13-36,-4-11-18,4 11-30,-10-6-22,10 6-21,-17-1-23,17 1-16,-21 5-13,9-3 11,-1 4-31,2 1-8,-2 0-6,0 1-2,3 2-6,0-3-4,0 5 3,3-4-10,1 1-3,1 1 5,0-2-2,5-8 10,-3 18-12,3-18 1,3 15-4,3-5 4,-1-4-5,1 2-1,3-1-5,3-2 1,-1 5-14,3-3-2,0 1-12,-1-2 13,4 2-3,-3-1 10,0 0-3,0 0 10,-1 1-7,-2-1 11,-2-2-1,0 1 1,-1-1 1,-8-5 12,10 10-3,-10-10 7,5 11 0,-5-11 8,-4 9-3,4-9 12,-9 9 7,2-2-3,-1-3-9,-5 0 1,0 1-5,-2 0 0,0-1-8,-3 1 2,0-2-7,-2 0 2,1-3-8,-1 0-21,1 0-43,0 0-74,0-3-97,1 0-86,1 1-139,1-5-131,-2 2-882,4 0-1094</inkml:trace>
  <inkml:trace contextRef="#ctx0" brushRef="#br3" timeOffset="-202385.95">20332 15516 582,'13'-8'692,"-2"0"-107,0-2-19,-4 2-86,2 1-11,-1-3-77,-3 3-29,0-3-45,-5 10-54,3-16-28,-3 16-28,-4-13-29,4 13-20,-13-11-25,3 7-12,0 1-18,-2 2-8,-3 2-20,-1 2-10,-2 2-10,-1 1-11,1 4-3,-1 3-8,3 1 8,-1 0-13,1 2 3,1 1-12,2-1 2,2 1-6,2-2 4,3-3-5,1 2-1,0-3-1,3 1 2,2-12 5,2 17-4,-2-17-7,11 14 4,-3-9-1,2-3-6,-10-2-9,23 0-17,-8 0-28,1-4-14,1-1-19,0-1-11,2-2-12,-2-2 11,1 0-7,-2-2 5,-2 0 8,-1 0 7,0 1 21,-4 0 7,-3-3-7,3 2 20,-2-1-10,-2 1 26,-3 0 5,1 3 12,0-1-11,-3 10 11,2-17 3,-2 17-10,0-12-1,0 12-1,0 0 5,0 0 4,0 0-16,0 0 26,-13 1-21,13-1 30,-5 12-18,5-12 20,-5 14-10,5-14 14,-5 17-16,5-17 9,-4 18-14,4-18 17,-1 16-18,1-16 19,1 16-22,-1-16 17,8 13-19,-8-13-14,11 9-57,-11-9-23,19 5-67,-19-5-35,23-2-17,-9 1-19,1-3-13,0-2 0,0 0 7,3-2-18,-1-4 25,1 1 19,-1-2 17,-1-2 23,-1 1 25,0-3 12,1-2 34,-2-3 26,0 0 28,-4-1 28,0-3 41,-2 0 44,1-1 34,-4 3 27,0-2 27,-1 2-8,-3-1 41,1 6 47,-2 0 6,0-1-1,-2 5 35,2 1-24,-1 1 11,0 2-55,-2 1-14,3 10-30,-6-15 13,6 15-19,-9-3 11,9 3-19,-10 3-12,10-3-14,-9 16 23,5-6-10,0 5-5,0 0 4,-1 3 18,1 3 1,2 3-30,0 0-17,0 1-13,-1-1-14,2 3-8,0-3-20,1 2-4,-2 0 4,2-1-14,0 0 6,2-3-19,-1 0 15,0-2-28,2-2-39,-1-2-35,2 0-31,1-2-30,3-2-45,-2-1-32,3-1-49,-1-3 1,3-1-4,2-2 37,4-2-29,-2-2-18,2 0 7,0 0 3,2-4-4,2-1 34,0-4-4,-1 1 19,2-2 17,-3-1 27,0-2 39,0 0 33,-2 0 34,0-2 24,-3 1 47,0-1 38,-3 1 34,-2 0 26,0 3 62,-2-1 16,-2 3 16,-3-3-35,1 3 35,-3 9 6,0-18 8,0 18-8,-7-12-19,7 12-16,-11-10-2,11 10 5,-18-3 5,18 3-14,-22 0 0,11 3-18,-1 0-20,-2 1-17,1 1-18,-1 2-19,3 0-22,1 0-1,0 3-14,2 0-6,1 0-8,3 2 4,4-12-11,-1 19 6,2-6-10,3-3 2,0 2-11,3-3-5,0 3-11,1-2 10,1 2-3,-1-4 2,-1 3-5,2-3 8,-1 0-5,-2-2 9,-6-6-7,11 12 14,-11-12-7,8 11 3,-8-11 3,3 10 12,-3-10-3,0 0 4,-5 15 0,5-15 6,-12 8-6,5-2 2,7-6-11,-19 8 8,8-5-8,0 1 3,-3 0-2,1-1-8,-2 3-2,1-4-2,0 3-31,2-3-36,-1 1-67,2-1-44,11-2-82,-16 2-78,16-2-72,0 0-35,-14-2-52,14 2-39,0 0-539,6-10-692</inkml:trace>
  <inkml:trace contextRef="#ctx0" brushRef="#br3" timeOffset="-202057.84">21261 15378 760,'13'-7'621,"-4"2"-116,-9 5-59,10-3-64,-10 3 12,0 0-47,0 0 6,0 0-48,-4 20 10,-1-11-39,-1 1-28,0 3-34,0 1-21,0 0-47,1 1-21,1-3-28,0 4-8,3 0-19,-1-5-2,2 1-16,3 0 2,0-2-17,2 0 3,2-5-10,2 2 0,1-1-9,2-2 4,3-3-13,-1 1 5,3-4-4,1 1 12,0-3 18,1-1 23,0-3 29,0 3-8,-2-2 9,-3-2 8,-1 1-5,-1-2 6,-1-1 2,-2-1-6,-3 0-3,-2 1-16,-3 0-16,-1-1-11,-2 2-10,-2-1-3,-4 0-12,-1 1-5,-2 2-7,-5-1-1,2 4-11,-6-2 3,3 2-13,-2 2-41,-1-1-69,0 3-93,0 1-104,1 1-106,0 3-168,-4 1-136,1 6-956,3-4-1347</inkml:trace>
  <inkml:trace contextRef="#ctx0" brushRef="#br3" timeOffset="-201354.73">22886 15504 235,'15'-11'722,"-8"5"-130,1-1-45,0 2-28,-2-4-62,1 1-28,-1-1-75,-1 3-21,-5 6-13,5-18-42,-5 18-54,-1-13-22,1 13-33,-11-12-26,1 6-21,-3 3-11,-3 2-13,-3-1-8,-2 5-16,-3-1-24,-1 5-1,0 0-16,-2 1 0,2 6-7,0-2-7,2 2-12,7-1 7,-1 2-11,4-2 6,4 2-10,1-2 9,4 0-8,1 0 8,3-1-8,3-1 9,2 3 9,4-4-14,1 2-6,4-1 2,3 0-9,0-2 5,3 1-9,0-4 10,0 1-8,1 0 9,-1-1-3,-1-1 5,-2 0-5,0-3 3,-3 2 1,1-1 6,-5 2 1,-10-5 6,15 5-6,-15-5 6,7 6-4,-7-6 3,0 0-6,-9 9 8,9-9-5,-19 5 6,6-1-7,-2-4 3,-4 3-7,-1 2 3,0-4-5,-4 4 5,0-3-7,-2 0 5,2 0-4,1 0 1,1 0-8,0 0 6,3-1-28,0-1-38,4 0-62,-1 0-51,3 0-74,2-3-79,11 3-86,-15-5-47,15 5-113,-4-8-659,4 8-847</inkml:trace>
  <inkml:trace contextRef="#ctx0" brushRef="#br3" timeOffset="-200573.51">23164 15259 648,'5'-9'771,"-1"0"-123,-4 9-31,6-15-72,-6 15-71,3-13-59,-3 13-54,0 0-44,0 0-43,0 0 13,0 0-43,-7 8-5,5 3-35,-2 0-17,1 3-10,1 4-27,-1 0-16,-1 3-4,2 1-24,-2 0 7,1 3-18,0-3-14,-1 2-17,3-2-10,-2 2-10,0-4-9,2 1-8,0-1-7,-1-2 7,2 0-6,2-2-12,-2-1-2,1-2 0,2 1 12,-1-4-14,2 0 0,2-1-5,-6-9-5,13 12-30,-13-12-15,17 5-46,-17-5-12,19-1-9,-6-3-18,-2-1 2,2-3-16,1-1 14,0-3-5,1-2 3,-2-1-5,1 1 27,-2 0 7,-2 3 37,0-1 2,-2 2 25,-2 1-2,1 1 18,0 1-13,-7 7 20,9-11-8,-9 11 14,0 0-17,0 0 21,0 0-5,8 4 21,-8-4-12,0 14 25,0-14-15,-1 20 12,-1-11-8,1 4 11,1-13-17,0 22 15,1-11-12,-1-11 8,3 18-9,0-8 3,-3-10-23,10 15 34,-4-9-20,3-4-5,0 3-27,2-3-13,-11-2-29,25 0 11,-12 0-25,2-2 11,0-3-18,2 1 12,-2-1-15,2-2 11,-2-1 14,-1-1 13,2-2 12,-4 0 11,0 1 22,-2-1-16,-1 1 29,-1 2-13,-2 0 34,0 1-14,-6 7 24,11-10-13,-11 10 41,0 0-6,0 0 27,0 0-10,0 0 32,5 7-31,-5-7 21,0 13-13,0-13 13,-2 13-19,2-13 1,2 18 7,-2-18-6,4 20-14,-2-12 12,2 1-22,1 0 2,2-2-14,1 1 6,3-3-11,0 0 12,4-1-12,2-1 5,1-3-13,1 0 12,0-3 0,3 2 28,1-5 20,0 2 19,-2-1-19,-1-2-18,-1-2 26,-4-2 1,1 4 7,-5-4-20,-2 0-1,1 0-17,-3 0-9,-3 1 13,-2 1 2,-2 9-16,-1-17-5,-3 8-7,-1 1-5,-4 1-11,-1 0-8,-3 1 0,-1 0-1,1 3-5,-3-1-1,0 2-6,1 1-25,-1-1-62,1 4-53,0-2-74,-3 1-91,3 1-104,-3 2-124,1-1-109,2 2-177,-2 0-500,4-1-924</inkml:trace>
  <inkml:trace contextRef="#ctx0" brushRef="#br3" timeOffset="-200214.15">24144 15603 271,'10'-5'814,"-1"1"-168,1 1-61,3 0-101,-1 2-80,1-2-52,2 3-60,2 4-1,0-1-63,2 2-19,-2 1-41,1 1-18,0 3-18,-2 0 13,-2-2-28,-1 3 0,-4-1-21,1 1-5,-2 0 6,-4 0 12,0-2-17,-4-9 1,0 18-16,0-18-4,-4 19-8,-1-12-12,-1 1-10,0-2-4,6-6-11,-10 12 1,10-12-8,-8 10 2,8-10-7,-8 6 0,8-6-7,0 0-14,0 0-26,0 0-34,0 0-68,0 0-54,8-16-76,1 7-60,3-4-42,0-3-29,6-1-46,0-3-13,3-1-72,2-4-36,-1-1-299,0 0-409</inkml:trace>
  <inkml:trace contextRef="#ctx0" brushRef="#br3" timeOffset="-199948.53">24660 15459 1208,'14'-21'276,"-1"5"11,0 1 42,-1-2 15,-4-1-17,2 5 1,-3 2-23,-1-1 37,1 1-17,-1 2-19,-2 1-39,-4 8-31,7-12-32,-7 12 2,0 0-1,0 0-10,0 0 42,0 0-21,0 0-6,-3 12 3,1 0-20,-3 2 2,0 3-19,0 2-21,0 3-14,0 1 5,0 3-4,-1 3-22,0-2-17,2 0-11,0-1-13,2-1-10,-1-2-55,2 2-14,1-4 0,1-2 0,2 1 0,-1-1 0,4-3 0,2 0 0,-1-2 0,3-1 0,4-1 0,0-4 0,4-2 0,-3 1 0,2-3 0,2-2 0,-1 0 0,0-4 0,1-1-106,0-2-195,1-4-79,0 1-104,-1-4-68,-3-2-117,0 0-65,-4 1-839,0-1-1218</inkml:trace>
  <inkml:trace contextRef="#ctx0" brushRef="#br3" timeOffset="-199761.04">24663 15599 37,'-12'2'987,"12"-2"-264,-18 1-130,18-1-80,0 0-36,0 0-105,0 0-40,0 0-59,0 0-40,17-5-52,-6 2-29,6 0-47,1 0-3,1-1-45,5 0-46,1 0-81,0-3-95,-1 3-115,-1-2-95,3 1-178,-3 1-610,0-2-778</inkml:trace>
  <inkml:trace contextRef="#ctx0" brushRef="#br3" timeOffset="-199057.94">25112 15583 553,'0'0'623,"0"0"-97,16 4-50,-16-4-74,14-3-54,-14 3-37,22-2-49,-12-1-40,5 0-38,-2-3-26,1 1-29,-1 2-8,3-4 20,-3 2-46,-2-2 17,1 1-19,-2 2 17,-2-3-24,3 1 17,-4 2-28,-1-3 21,-6 7-22,10-7-9,-10 7-18,0 0 0,2-12-11,-2 12 8,0 0-14,-12-4 9,12 4-13,-15 1 9,15-1-13,-21 7 10,9-1 0,-4 1 21,3 2-4,0 0 11,-2 3 6,-1 1 9,0-1-19,3 2-8,0 1-13,0-1-2,1 0-13,5-2-3,-1 1-6,0-1 8,2 1-13,3-2 6,1 0-5,2-11 4,-2 17-5,2-17 7,4 19-10,0-12 6,3 0-1,2-1-2,0-1-4,2-1 5,4-2-7,2 1 6,2-3-4,3 0 3,-3 0-6,5-3 6,2-2-8,-1 0 8,2-2-6,1-2 1,-2 1-4,1-4 4,-2 0-4,0 0-2,-5 0 11,-2-1-8,2 2 19,-7-1-21,1 2 7,-5-1-5,-1 0 4,0 0-5,-4 2 3,-4 9 0,3-16-6,-3 16-3,-3-14 6,-3 6-6,6 8 7,-14-10-6,14 10 7,-16-7-7,16 7 4,-23-1-2,23 1 6,-20 1-8,20-1 5,-18 4-1,18-4 4,-15 8-5,15-8 7,-7 10-6,7-10 8,-4 12-5,4-12 6,2 12-4,-2-12 11,8 12-15,-3-2 8,3-3-5,0-2 4,0 2-5,1 3 7,3-3-10,-1 0 3,-2 1-1,1-2 1,-1-1 2,1 2 0,-2-1-3,1 1-1,-1-2 1,-2 2 3,-6-7 1,14 10 1,-14-10 4,7 10 6,-7-10 12,2 10 12,-2-10-10,-6 9-8,6-9 1,-14 10-6,5-6 6,0 1-12,-5 0 2,1-2-7,-1 2 5,-1-1-8,2 1 4,-4-3-4,4 2-31,2-2-35,-2-1-32,13-1-43,-21 3-81,21-3-50,-15-3-86,15 3-84,-7-7-87,7 7-169,0 0-441,7-19-755</inkml:trace>
  <inkml:trace contextRef="#ctx0" brushRef="#br3" timeOffset="-198714.2">25980 15276 406,'9'-11'761,"-3"1"-83,2 3-18,-2 0-100,-2-1-27,-4 8-62,9-10-49,-9 10-54,7-10-31,-7 10-35,7-8-32,-7 8-47,0 0-38,9-6-25,-9 6-12,0 0 40,0 0-3,6 10-32,-6-10-33,1 15-5,-1-15 2,-1 24 7,-1-7 14,-2 3-9,-1 3-10,-3 3-3,-4 2 1,1 2-31,-3 3-86,-1 0 0,1 0 0,-3-1 0,2-5 0,2-1 0,-1-1 0,3-1 0,3-5 0,-1-2 0,0-2 0,4 0 0,1-2 0,2-2 0,2-11 0,1 14 0,-1-14 0,9 14 0,-2-10 0,-7-4-116,20 4-114,-20-4-47,25-3-43,-6-1-56,2-3-42,0-1-82,-1-4-30,4-2-80,-1 0-92,0-2-601,-3-1-905</inkml:trace>
  <inkml:trace contextRef="#ctx0" brushRef="#br3" timeOffset="-198557.95">25760 15513 388,'-29'3'896,"3"0"-245,6-1-134,5 0-101,1 0-53,14-2-70,-15 1-53,15-1-47,0 0-40,11-5-63,2 3-98,7-2-109,5-2-101,6-1-132,5 0-158,2-4-433,6 2-516</inkml:trace>
  <inkml:trace contextRef="#ctx0" brushRef="#br3" timeOffset="-197979.84">26883 15640 961,'0'0'771,"3"-10"-80,-3 10-92,0 0-51,4-12-70,-4 12-69,0 0-29,0 0 4,0 0 0,4 9-28,-4-9-3,5 22-43,-3-8-35,0 6-19,0 1-28,2 4-17,-2 7 2,2 2-28,0 4-18,-2 6-135,1 4-32,-1-2 0,0 4 0,-2-1 0,-2 1 0,0-1 0,1 1 0,-3-3 0,0 0 0,2-2 0,0-1 0,-4-8 0,2 0 0,2-4 0,-1-1-268,-1-7-150,4-4-105,-2-2-101,-2-1-107,4-4-61,-3-1-741,3-12-1168</inkml:trace>
  <inkml:trace contextRef="#ctx0" brushRef="#br3" timeOffset="-197667.35">26921 15927 809,'3'-21'684,"1"3"-133,2 0-48,6 0-55,-1-1-41,5 2-54,2 1-19,5 0-25,1 5-39,3-1-12,-3 7-35,1 0-24,0 1-33,-2 4-19,0 1-9,0 2-21,-2 2-9,-3 0 7,-2 3-18,-2-1 7,-4 1-3,-5 2 18,-1-2-10,-4-8-22,0 19 1,-4-7-30,-2-2 13,-6 2-34,-1 0-9,-1 0-4,-2 0-5,-4 0-2,2-1 2,0 0-3,0-3-11,-4 2-15,5-3-43,2 0-10,-3-1-94,7 0-65,-3-3-86,1 0-79,4 1-123,9-4-96,-16 2-177,16-2-494,0 0-884</inkml:trace>
  <inkml:trace contextRef="#ctx0" brushRef="#br3" timeOffset="-197167.37">27568 15716 533,'5'-8'748,"-5"8"-103,4-11-59,-4 11-76,0 0-45,0-11-42,0 11-31,0 0-50,-9-5-24,9 5-44,-11 5-18,3-2-16,-2 3-32,-1 2 10,-1 0-20,2 3-51,-1-1-2,-1 3-41,3 0 5,0-2-42,0 1-6,2 0-22,1-1 3,3 1-16,1-2 18,2-10-31,0 19 18,2-9-22,-2-10 13,9 15-19,0-9-1,1-2-45,0 0-21,2 0-39,1-1-22,3-3-11,0 0-21,2-3-16,-3 2-20,4-3-21,-2-2 37,1 1-3,-3-2 3,0 0 18,0-1 13,-1-1 22,-3 1 24,0-1 16,-2 0 25,-2 1 2,1 0 16,-2-1 9,0 1 13,-1 1 15,-1-2 25,-4 9 22,5-11 26,-5 11 14,6-11 11,-6 11 3,5-10 0,-5 10-12,0 0-12,3-9 7,-3 9 20,0 0 3,0 0 10,0 0-4,0 0 0,-1 12 3,1-12-16,-1 11-12,1-11-12,0 15-12,0-15-19,1 15-3,-1-15-7,1 16 4,-1-16-15,4 15 11,-4-15-50,7 15-47,-7-15-46,6 10-56,-6-10-54,12 9-41,-12-9-44,13 7-25,-13-7-29,14 2-31,-14-2-28,15 0 6,-15 0-107,16-4-405,-16 4-499</inkml:trace>
  <inkml:trace contextRef="#ctx0" brushRef="#br3" timeOffset="-196917.37">28004 15679 21,'3'-16'683,"1"5"-144,2-1-48,-5 1-27,3 0-43,-2 1-9,1 0-14,-3 10-42,4-15-36,-4 15-40,5-10-21,-5 10-13,0 0-4,0 0-1,0 0-9,0 0-25,0 0-18,-3 15 4,3-15-21,-2 21-12,-1-10-4,2 3-17,-2 1 4,1-1-35,-2 4-18,4-2-21,-3 0-17,1 0 1,0 1-23,0-2 18,2 2-32,0 0-6,0-3-28,0 1-43,0-2-27,2 0-45,2-1-47,-2 1-46,-2-13-68,3 19-15,-3-19-63,2 17-14,-2-17-28,2 11-29,-2-11-75,0 0-31,-2 12-528,2-12-694</inkml:trace>
  <inkml:trace contextRef="#ctx0" brushRef="#br3" timeOffset="-196323.65">27750 15799 75,'-13'-5'686,"3"1"-119,0 0-54,10 4-28,-14-6-75,14 6-58,-11-7-73,11 7-53,0 0-41,-1-12-40,1 12-18,10-9-34,-1 4-12,4-1-13,3 2-11,4-4-15,3 1-11,3 1-6,4-2-9,3-3 4,-1 2 5,9-3-13,-3-1 0,2 2-3,-2-4 1,1 3-5,-3-1 6,-1-3-7,-6 3 3,-1 2-9,-3-2 11,-5 4-6,0-3-2,-2 2 4,-2 0 14,-2 1 14,-4 2 14,0-1 19,-1 1-3,-2 2 14,-7 5 7,11-7-18,-11 7 3,0 0 6,0 0 9,0 0 17,8 2-2,-8-2-1,0 16 2,-3-5-3,1 1-7,-2 4-8,0 0-6,0 1 16,0 1-3,1-2-16,-1 3-18,0-3-12,1 2-7,0-1-7,3-3-8,-2 0 0,2-3-4,0 2-1,2-3 2,0 0 1,2 0-5,-4-10-1,11 14 0,-11-14-3,13 10-2,-5-7 1,-8-3-2,20 4 1,-20-4-3,21 0 0,-11-2-3,0-1-3,2-1-7,-1-4-7,1 1 0,-2-2-11,1-2-1,1 0 3,-2-4 6,0 1 2,2-1 2,-4 2 0,2-1 6,-1 5 0,-3-4 2,0 6-2,1-1-4,-7 8-3,11-11-2,-11 11 4,9-7 7,-9 7 0,0 0 2,12 4 1,-12-4 8,6 8 0,-6-8 3,7 14 2,-4-7 4,-3-7-10,6 18 0,-4-9 0,2-1 0,0 1-2,-4-9 4,10 14 3,-5-6-4,2-3-2,-1 1-1,4-1-21,-1-1-35,0 0-48,2-2-58,-11-2-46,22 0-74,-9-1-84,-1-2-81,3-1-51,-1-1-215,-1 0-419,3-3-746</inkml:trace>
  <inkml:trace contextRef="#ctx0" brushRef="#br3" timeOffset="-196089.28">29081 15295 82,'0'0'791,"0"0"-196,5-12-65,-5 12-41,0 0-73,0 0-44,4-8-68,-4 8-25,0 0-72,0 0-14,0 0-49,0 0-11,3 10-44,-3-10-3,-3 12-33,3-12-2,-4 16-16,0-7-8,2 1-29,-2 1-48,-2 0-59,4 0-64,-4-1-92,0 3-87,0-1-163,0 1-549,-1-1-681</inkml:trace>
  <inkml:trace contextRef="#ctx0" brushRef="#br3" timeOffset="-195120.56">29392 15311 34,'0'0'251,"0"0"-110,0 0 12,0 0-77,-2-13 19,2 13-76,0 0-43,0 0-212,0 0 78</inkml:trace>
  <inkml:trace contextRef="#ctx0" brushRef="#br3" timeOffset="-194808.07">29357 15258 532,'0'0'682,"0"0"-118,0 0-47,3-8-78,-3 8-55,0 0-50,0 0-41,0 0-23,0 0-71,0 0 4,0 0-51,0 0-11,-8 9-45,8-9-8,-8 13-15,2-6-26,1 2-9,0 1-17,0 0-63,-1 2-60,0 0-59,0 1-77,-1 1-71,2-1-117,-1 5-142,1-4-440,-3 3-610</inkml:trace>
  <inkml:trace contextRef="#ctx0" brushRef="#br3" timeOffset="-194526.82">29311 15940 1090,'9'7'1006,"-9"-7"-155,0 0-38,8 5-30,-8-5-100,0 0-81,0 0-89,9 6-54,-9-6-59,0 0-20,0 0-34,0 0-81,0 0-265,8 5 0,-8-5 0,0 0 0,0 0 0,0 0 0,0 0 0,0 0 0,10 3 0,-10-3 0,0 0 0,0 0 0,0 0 0,0 0 0,0 0 0,0 0 0,0 0 0,0 0 0,0 0 0,0 0-851,0 0-272,0 0-835,0 0-1700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18T19:17:20.865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D700"/>
    </inkml:brush>
  </inkml:definitions>
  <inkml:trace contextRef="#ctx0" brushRef="#br0">1258 3408 715,'0'0'707,"4"-12"-62,-4 12-35,6-9-43,-6 9-24,5-9 8,-5 9-70,6-8 6,-6 8-76,0 0 19,5-7-62,-5 7-47,0 0-41,0 0-49,0 0-15,0 0 11,0 0-25,0 0-17,9 9-171,-9-9-14,0 19 0,0-6 0,0 1 0,0 5 0,0 0 0,0 1 0,0 0 0,-2 1 0,-1 3 0,3 1 0,-2-2 0,0 2 0,-1-1 0,1-2 0,2-2 0,-2-4 0,0 4 0,0-6 0,1-2 0,0 1 0,1-13 0,-1 19 0,1-19-438,0 11-74,0-11-57,0 0-78,0 0-75,0 0-50,9-4-668,-9 4-1050</inkml:trace>
  <inkml:trace contextRef="#ctx0" brushRef="#br0" timeOffset="370.39">1312 3332 334,'0'0'744,"-6"-14"-107,6 14-49,-4-12-42,4 12-33,-4-9-44,4 9-22,0 0-75,-5-12-14,5 12-67,0 0-13,0 0-71,2-10 51,-2 10-37,9-4 42,-9 4-21,21 1-25,-9 2-10,5 2-18,4 0-9,0 2-24,2 2-13,4 2-21,0 2-17,-1 0-7,2 4-92,-4-5-6,3 5 0,-4 3 0,-2-1 0,1 1 0,2 5 0,-5-4 0,-2 0 0,-1 0 0,-5-2 0,-1 1 0,-1-2 0,-5-2 0,-3 1 0,-1-3 0,-2 1 0,-4 2 0,-2 0 0,-3-1 0,-3 0 0,0-2 0,-7 2 0,1-2 0,-4 0 0,-1-3 0,-1 2 0,2-4 0,2-2 0,0 2 0,-1-4 0,3 1 0,2-2 0,-1-1 0,2 1 0,3-3 0,3 2 0,-3-3-106,14 0-470,-16-3-115,16 3-116,-10-4-220,10 4-552,-1-11-1225</inkml:trace>
  <inkml:trace contextRef="#ctx0" brushRef="#br0" timeOffset="681.21">2132 3404 437,'0'0'812,"0"0"-123,0 0-47,0 0-63,0 0-46,0 0-45,0 0 1,0 0-45,4-8 28,-4 8-28,0 0-51,17 0-41,-17 0-26,19 0-25,-8 0-50,2-1-24,2 1-54,-3-3-34,6 2-139,-1-1 0,0 1 0,-1 0 0,2-2 0,-3 1 0,-1 1 0,0 0 0,0-1-140,-1 0-208,0 0-87,-13 2-69,18-2-92,-18 2-86,15 0-85,-15 0-730,0 0-1124</inkml:trace>
  <inkml:trace contextRef="#ctx0" brushRef="#br0" timeOffset="880.67">2214 3534 300,'-6'5'998,"6"-5"-144,-6 11-23,6-11-40,0 0-58,2 13-74,-2-13-62,6 5-54,-6-5-24,13 4-67,-13-4-18,23 3-54,-10-3-280,2 0-100,-1-2 0,3 0 0,-1-1 0,2 1 0,-1 2 0,-3-3 0,2-1 0,-3 1 0,-1 1 0,1 1 0,-13 1 0,18-4 0,-18 4 0,16-3-620,-16 3-270,0 0-312,0 0-529,10-4-1416</inkml:trace>
  <inkml:trace contextRef="#ctx0" brushRef="#br0" timeOffset="2113.9">17341 3606 739,'0'0'592,"1"-17"-42,-1 17-16,3-21-19,-3 21-59,6-18-8,-4 9-39,-2 9-20,7-15-20,-7 15-13,4-13-21,-4 13-27,4-8-17,-4 8-31,0 0-9,3-11-18,-3 11-4,0 0 3,0 0 2,-6 15 3,-2-4-13,-2 1-224,-1 5 0,-5 4 0,0 1 0,-2 2 0,0-2 0,-4 6 0,4-6 0,-1 2 0,-1 2 0,2-4 0,-1 0 0,2-2 0,2 1 0,3-7 0,2-1 0,1-1 0,1-2 0,1-2 0,2-1 0,5-7 0,-9 9 0,9-9 0,0 0 0,0 0 0,0 0-87,0 0-242,3-8 11,1-2-26,3-1 17,1-2 12,1-3 38,2-2 16,1-6 23,1 1 14,0-4 53,0 1 11,2-1 43,-2 1 21,1 1 31,0 0 5,-2 1 28,-1 4 20,1 2 70,-3 1-8,-1 5 19,0-2 25,0 2 17,-2 0-3,2 4 17,-2 1-10,2 1 40,-8 6 8,16-5 4,-16 5 53,18 5 1,-4 1-5,2 4 11,0 2-14,2 5 6,3 1-9,-1 2-28,-1 1-21,2 0-25,0 0-24,-3 1-20,3 0-83,3 2-9,-5-4 0,0 1 0,2-1 0,-3-3 0,-2-2 0,-1-1 0,-2-2 0,-2-1 0,-1-2 0,0 0-73,-2-4-131,-2 2-102,-6-7-34,10 8-69,-10-8-34,0 0-62,0 0-56,0 0-35,0 0-154,0 0-515,0 0-873</inkml:trace>
  <inkml:trace contextRef="#ctx0" brushRef="#br0" timeOffset="2382.44">17082 3467 542,'-13'-4'790,"1"1"-153,12 3-37,-15-4-101,15 4-10,-8-5-45,8 5-28,0 0-48,9-6-8,-9 6-18,22-3-23,-6 0-7,4 1-26,1 0-11,7 1-34,2 0-31,0 0-27,1 1-43,1 0-21,-1 0-29,1 0-15,-3 1-22,0-1-5,-1 0-8,-1 1-11,-3-1-8,-3 0-8,-1 1-19,-4 1-31,-1-2-32,-2 0-39,0 1-43,-13-1-43,19 0-47,-19 0-61,19 0-83,-19 0-91,15-1-104,-15 1-83,17-2-837,-17 2-1128</inkml:trace>
  <inkml:trace contextRef="#ctx0" brushRef="#br0" timeOffset="2688.59">18456 3562 891,'-14'1'729,"14"-1"-84,0 0-42,-15 0-41,15 0-40,0 0-35,0 0-54,0 0-30,0 0-9,0 0-34,0 0-30,0 0-26,8 5-13,-8-5-51,17 2-39,-5-1-38,-12-1-35,25 0-22,-9 0-26,-2 0-16,1 0-18,0-1-47,1 1-63,-2-2-64,2 2-71,-1-1-77,-3 0-73,-12 1-77,25 0-128,-25 0-114,16 0-130,-16 0-638,0 0-1046</inkml:trace>
  <inkml:trace contextRef="#ctx0" brushRef="#br0" timeOffset="2885.46">18505 3689 282,'-8'7'950,"8"-7"-170,-10 10-64,10-10-32,-7 10-71,7-10-36,-3 9-74,3-9-19,0 0-26,5 13-55,-5-13-51,11 8-50,1-5-48,-2 0-37,3 0-42,2-2-36,-2-1-34,2 3-16,-1-3-19,2 0-51,-4 1-62,2-1-75,-2-1-58,-12 1-126,22 0-83,-22 0-140,14-3-198,-14 3-217,0 0-631,12-4-1217</inkml:trace>
  <inkml:trace contextRef="#ctx0" brushRef="#br0" timeOffset="3997.11">4180 1326 596,'0'0'769,"0"0"-75,-1-11-39,1 11-49,0 0-52,0 0-46,0-12-83,0 12-18,0 0-75,0 0-17,0 0-94,0 0 15,0 0-37,0 0 61,0 0-37,-1 15-17,1-3-9,0 2-24,1 3 17,-1 3-21,0-1-12,-1 1-58,1 1-99,1 1 0,-1-2 0,1 1 0,-1-2 0,2 2 0,-1-3 0,0 1 0,2-2 0,-2-3 0,-1-1 0,3-1 0,-3-12 0,1 19 0,-1-19 0,1 15 0,-1-15 0,3 12 0,-3-12 0,3 10 0,-3-10 0,0 0 0,0 0 0,3 9 0,-3-9-39,0 0-397,0 0-72,0 0-95,0 0-152,12-4-174,-12 4-630,0 0-1202</inkml:trace>
  <inkml:trace contextRef="#ctx0" brushRef="#br0" timeOffset="4668.9">4104 2462 120,'0'0'774,"-13"-10"-133,13 10-57,-10-8-72,10 8-28,-9-11-40,9 11-28,-8-7-25,8 7-34,-5-11-27,5 11-40,0 0-30,-2-11-12,2 11-14,6-10-10,-6 10-2,17-5-28,-5 3-32,-12 2-10,26 0-21,-11 2-43,1 1-8,-2 5-17,1-2-9,-2 5-10,-2-1-3,2 5-2,-4-1-7,-2 0-7,-4 2 0,0-1-5,-7 4 1,-1-2-4,-3 2 1,-2 1-8,-4 2 0,-2-1-8,-1-2 2,1 1 2,0-5-4,3 1-1,-2-3-1,2 0 3,1-2 5,2-2-9,1 0 3,2-3-9,1 3 2,6-9-4,-9 8 7,9-8 3,0 0 0,0 0 2,8 11 0,-8-11-3,17 0 2,-17 0-1,24-2 5,-9-1-5,3 0 10,0 0 14,1 2 15,2-3 9,-1 2 14,1-2 7,-1 3-10,-2-4-1,1 4-24,-3-1-35,-3-1 0,-13 3 0,21-2 0,-21 2 0,18-3 0,-18 3 0,11-1 0,-11 1 0,0 0 0,0 0 0,13 1 0,-13-1 0,0 0-106,0 0-205,0 0-116,-9 8-106,9-8-148,-10 3-159,10-3-834,-13 5-1344</inkml:trace>
  <inkml:trace contextRef="#ctx0" brushRef="#br0" timeOffset="5436.59">4082 3646 63,'0'0'878,"-14"0"-152,14 0-48,0 0-78,-9-3-37,9 3-54,0 0-33,0 0-65,0 0-16,-4-8-42,4 8-21,8-7-26,-8 7-37,18-7-17,-5 4-18,0 1-32,2-1-34,-1 3-34,1 1-23,-2 1-26,2 0-8,-2 5-15,-3-1-5,0 4-14,-2-1 0,-3 3-4,-2-1-7,-3 0-8,-3 4-6,-1 2-1,-2-3 1,-3 3-3,-4 2-14,2-3-1,-3 1 0,0-2 0,0 0-21,1-2-3,1-1-4,1 0-6,1-3 0,1-1 8,1-2 8,0 2-2,8-8-1,-10 9-3,10-9 7,-9 6-3,9-6 2,0 0 1,0 0 2,0 0 5,0 0-2,10-3 1,-10 3-3,13-5 6,-13 5 9,22-4 24,-10 1-6,3 2 4,-1 1 3,2 0-5,1 1 3,1 2-3,0-1 3,-2 2-4,1 0-4,-2 3 7,1-1 0,-3-1 0,-2 2 8,2 0-2,-6 0 5,0 0-25,-2 0-9,0 2 0,-5-9 0,1 15 0,-1-15 0,-4 13 0,0-4 0,-3-2 0,-1 0 0,-2 2 0,-4-2 0,1-1 0,-2 1 0,0 0 0,-2-4 0,2 2 0,-3-1 0,2-2 0,0-1 0,2 0 0,-2-1 0,2 0 0,0-2 0,0 0 0,-1-2 0,2-1 0,0-1-188,2 0-242,2-1-60,0 2-94,1 0-117,8 5-114,-10-11-763,10 11-1226</inkml:trace>
  <inkml:trace contextRef="#ctx0" brushRef="#br0" timeOffset="6256.92">4023 4688 367,'0'0'795,"0"0"-87,3-13-66,-3 13-44,0 0-61,0 0-52,0 0-57,0 0-34,0 0-25,0 0 5,0 0-5,5 13-25,-5-13-22,-3 17-39,1-7-30,-4 4-33,1 0-31,-2 2-19,-1 3-23,1-1-23,-3-2-51,2 3-73,-1-1 0,-1-1 0,2-3 0,0 0 0,2-2 0,-2 0 0,3 0 0,1-4 0,0 0 0,4-8 0,-5 13 0,5-13 0,-4 9 0,4-9 0,0 0 0,6 7 0,-6-7 0,0 0 0,15 0 0,-15 0 0,19-2 0,-7 0 0,2 0 0,0 0 0,4 1 0,-2-3 0,3 3 0,2-1 0,-2 2-42,2-2-47,-1 1-27,-2-1 12,2 2 1,-3-3 12,0 3 0,-2-1 9,-2 0 14,-13 1 11,23-2 11,-23 2 6,18-1 7,-18 1 3,13 0 4,-13 0 33,11-3-30,-11 3 5,0 0 10,10-3-8,-10 3 3,0 0 6,0 0 2,0 0 20,-2-12-20,2 12-4,-8-8 3,8 8 10,-9-11 13,1 5 14,1-1 24,-1 1 16,8 6 16,-13-12 2,13 12-6,-13-12 11,13 12 7,-9-9-9,9 9-12,-9-5-9,9 5-9,0 0-2,0 0 29,0 0-69,-14 5-20,14-5 0,-1 16 0,1-16 0,-1 23 0,2-10 0,-1 3 0,0 1 0,1 0 0,-1 0 0,0 1 0,2-1 0,-2 0 0,0-1 0,0-2 0,0 0 0,0 1 0,0-2-104,0-1-242,-2 3-3,1 1-70,0 1-102,0-2-175,-2 4-199,2-4-646,-2 1-1178</inkml:trace>
  <inkml:trace contextRef="#ctx0" brushRef="#br0" timeOffset="6882.72">3885 6075 355,'-2'-10'773,"2"10"-98,0 0-13,-3-13-76,3 13-91,0 0-52,0 0-72,-2-11-28,2 11-41,0 0-2,0 0-35,0 0 5,-6 12-24,6-12-31,-1 14-2,1-14-16,-2 19-34,2-19-15,0 23-13,0-11-9,0 1-16,2-1-12,-1-1-16,1 3-4,0-2-18,2-1-7,-1 0-4,2 0 10,-1 0-7,2-4 1,2 5-12,-1-4 6,1 1-14,5-1-2,-3-1-9,0-1-1,3 0-9,0 0-5,1-1-7,-1-2 0,1 2 0,0 0 0,-1-2 0,2 1 0,-1-1 0,0 1 0,-2 1 0,0-2 0,-1 2 0,-1-2 0,0 2 0,-1-1 0,-9-4 0,13 10 0,-13-10 0,11 12 0,-11-12 0,4 12 0,-4-12 0,0 13 0,0-13 0,-6 16 0,-1-10 0,2 1 0,-2 2 0,-5-2 0,1 2 0,-2-3 0,-2 2 0,0-2 0,-1 1 0,0-2 0,-1 0 0,-1 0 0,0-1 0,-1-1 0,2 1 0,-2-3 0,1-1 0,-1 0 0,1 0 0,1-3 0,-1 0 0,3-4-159,-2 0-377,2-3-105,0-1-120,2-2-149,2 1-731,3-1-1301</inkml:trace>
  <inkml:trace contextRef="#ctx0" brushRef="#br0" timeOffset="7143.65">3935 6094 10,'8'-8'1042,"-8"8"-181,8-7-108,-8 7-100,9-5-35,-9 5-78,10-4-53,-10 4-50,15-7-42,-5 4-52,2-1-39,2 1-29,2-1-30,2 0-25,-1 0-15,3 1-18,2-1-23,0-2-28,2 2-21,-1 1-12,0-1-11,-1-2-86,1 2-6,0 1 0,-4 0 0,1-1 0,0 0 0,-4 3 0,1-3 0,-6 1 0,2 1 0,-13 2 0,18-4 0,-18 4 0,11-4 0,-11 4-36,0 0-285,0 0-60,0 0-102,-4-12-131,4 12-173,-13-6-972,13 6-1450</inkml:trace>
  <inkml:trace contextRef="#ctx0" brushRef="#br0" timeOffset="7896.02">5562 326 820,'0'0'832,"0"0"-57,0 0-94,1-14-61,-1 14-58,0 0-75,0 0-62,0 0-60,0 0-54,0 0-71,0 0-11,0 0 42,0 0-70,0 0 42,0 0-53,0 17 31,0-17-63,2 23 20,-2-8-62,0-1 29,0 3-65,0 0-39,1-1-41,-1 3 0,0-4 0,1 2 0,-1-2 0,0-2 0,0-1 0,-1 1 0,1 0 0,0-13 0,0 18 0,0-18 0,0 15 0,0-15 0,0 13 0,0-13 0,0 0 0,0 16 0,0-16 0,0 0 0,0 13 0,0-13 0,0 0 0,0 0 0,0 0-45,0 0-440,0 0-103,0 0-146,0 0-152,0 0-838,0 0-1404</inkml:trace>
  <inkml:trace contextRef="#ctx0" brushRef="#br0" timeOffset="8707.9">7481 563 388,'0'0'762,"0"0"-100,-11-5-48,11 5-82,0 0-53,-8-6-37,8 6-43,0 0-55,0 0-19,0 0-36,3-11-27,-3 11 13,9-5-32,-9 5 7,17-6-68,-5 3 21,1 2-74,-1-3 42,5 3-69,-3 1 25,0-2-72,2 4 44,-2-1-77,2 3 50,-3-2-59,1 3 50,-4-1-73,0 4 59,-2-2-51,-1 2 48,-1 0-49,-3 2 45,-3-10-5,-2 21-16,-3-8 3,0-1-7,-4 3 1,-1-4-7,-2 5 4,2-5-9,-4 1 4,4 1-9,-3-4 2,2 2-3,2-2 4,0-1-6,1-2-2,2 1 2,6-7-7,-9 10 2,9-10 1,-7 9 4,7-9 3,0 0-6,8 7-1,-8-7 4,13 3 0,-2-2 1,-11-1 0,27-1-5,-10-1-2,3 1 11,-1 0-5,3 1 4,3-3 8,1 0 0,0 1 18,-1-1 10,1-1 9,-2 2 10,-1 2 7,-4-3-1,0 3 1,-1-3 9,-5 2-70,0 0-3,-13 1 0,22-3 0,-22 3 0,16 0 0,-16 0 0,12-1 0,-12 1 0,0 0 0,11-3 0,-11 3 0,0 0 0,0 0 0,0 0 0,0 0 0,0 0-327,0 0-209,-11-2-117,11 2-189,0 0-999,-11-3-1550</inkml:trace>
  <inkml:trace contextRef="#ctx0" brushRef="#br0" timeOffset="9548.35">9922 435 320,'-19'0'703,"19"0"-116,-14 0-26,14 0-50,-14-3-56,14 3-40,-12-4-37,12 4-40,-9-4-40,9 4-35,-6-7-30,6 7-6,0 0-17,6-15 0,-6 15-3,14-10-16,-3 5-11,0 2-3,0-3-57,3 5 17,-2-3-66,0 4 29,-12 0-63,24 0 38,-13 4-52,-3 0 43,0 3-52,-2 0 69,-1 1-89,-1 2 50,-3 1-49,-1-11 60,-2 24-71,-5-11 46,2 2-47,-3-1 43,1-1-45,-3 1 49,1-1-11,0-2 3,-1 2-17,2-2-3,-1-3 8,2 0-11,0 0 5,2-2 9,5-6-18,-8 11-10,8-11 2,0 0 10,-5 7-51,5-7 59,0 0-46,0 0 32,11-3-23,-11 3 38,16-4-33,-7 0 35,1 1-40,3-2 48,1 3-38,2-2 48,1 0-50,2 3 46,0-2-36,1 3 41,1 0-47,1 0 46,-2 1-45,1 2 52,-2 1-70,-2 0 61,2 1-41,-5 1 39,0 0-40,-3 1 70,0 0-25,-4 2-4,-2-1 4,-5-8 5,4 15 2,-4-15 11,-5 16 18,0-6-10,-5-3 5,1 3-12,-3-2 3,-3 1-3,1-1-3,-3 0-4,-2-1-13,3-1-1,-4 0-7,2-1-1,1-1-6,-1-1-2,0 1-1,-1-1-3,2-1 1,2 0-5,-1-2-2,1 0-24,1 0-25,-1 0-47,1 0-73,0-2-112,2 0-86,0-1-107,1 0-127,11 3-106,-18-4-933,18 4-1301</inkml:trace>
  <inkml:trace contextRef="#ctx0" brushRef="#br0" timeOffset="10483.69">11881 251 852,'0'0'712,"0"0"-53,-4-9-54,4 9-89,0 0-51,0 0-42,-5-8-61,5 8-50,0 0-45,0 0-49,0 0-35,0 0 21,0 0-6,-8 8-18,8-8-22,-3 15-23,1-2 4,-4 0-46,3 2 29,0 1-58,1-1 34,-4 3-59,3-2 45,-1-1-59,-2 2 45,0-2-65,2-1 52,-1 1-55,-1-1 51,1-2-18,1-1-53,-2 0 59,2-3-21,4-8-52,-6 17 70,6-17-16,-7 14-5,7-14-1,-4 10 8,4-10 7,0 0 4,-5 12 0,5-12-10,0 0-5,0 0-5,0 0-58,0 0 48,0 0 15,7 6-60,-7-6 60,0 0-63,11-3 64,-11 3-65,14-3 56,-14 3-67,16-3 62,-6-1-67,4 2 48,-1 0-52,0 1 34,2-1-50,3-1 27,-1 2-42,2-1 0,1 1-27,-3 1 14,4 0-18,-3-1 4,0 1 14,0 0 1,-4 0 13,1 0 11,-2 0 12,0-3 10,-13 3 9,23-1 19,-23 1-3,17-1 4,-17 1 9,14-2-1,-14 2 7,12-4 0,-12 4 8,9-5-5,-9 5 5,7-7 4,-7 7 3,0 0 1,6-11 2,-6 11 8,0 0-3,0-15 6,0 15 10,-4-12-2,4 12 3,-6-14 30,3 5-1,-1-1-7,-2 2 15,3 0 25,-4 0 37,2 1 10,1-2-16,4 9 14,-8-11-20,8 11 37,-5-11-80,5 11 34,0 0-70,-10-7 56,10 7-59,0 0 82,-8 7-62,8-7 62,-4 16-49,3-4 54,1 0-66,0 1 47,0 4-30,0-1 40,-2 1-13,2 0-16,0 0-16,-2-1-40,4 2-21,-2-1 0,2-1 0,-2 2 0,0-1 0,3 1 0,-2-2 0,2 1 0,-1-6 0,-2 2 0,2-3 0,-2-10 0,2 19 0,-2-19 0,1 14 0,-1-14-223,4 10-179,-4-10-104,0 0-101,7 7-161,-7-7-196,0 0-533,0 0-1126</inkml:trace>
  <inkml:trace contextRef="#ctx0" brushRef="#br0" timeOffset="11164.79">13537 453 649,'0'0'665,"0"0"-66,-6-13-17,6 13-71,0 0-41,-4-13-41,4 13-37,0 0-57,-4-10-41,4 10-32,0 0-35,0 0-47,-8-7-28,8 7-25,0 0 3,-7 8 6,7-8-11,-6 10 0,6-10-38,-7 16 18,4-7-50,3-9 25,-4 20-48,4-20 21,-1 17-27,1-17 15,1 20-32,3-11 29,-1 0-36,3 0 30,-1 2-38,1-5 29,3 3-25,3-2 29,-1 0-37,3 1 35,1-1-39,3-2 35,0 1-31,4 0 41,-1-1-48,-1 2 30,4-2-19,-3 1 16,-3 0-25,2-4 30,-2 3-32,-2-1 25,0 2-29,-3-1 34,-1-1-23,-3-1 20,-1 2-22,1 1 29,-9-6-17,10 9 31,-10-9-28,4 9 59,-4-9-51,-2 10 54,2-10 3,-9 10-3,2-4-1,0-1-20,-4 0 20,-3 0-10,-1-1-15,1-1-2,-3 3-8,-2-3-4,-1 0-5,2 0-3,-3-1-1,-1-1-5,2 0-2,2-1-4,-2 2-4,0-4-42,2 0-34,0 0-97,0-1-97,3-2-79,0-2-99,4 1-126,-2-2-83,2-1-186,4-2-538,3 0-979</inkml:trace>
  <inkml:trace contextRef="#ctx0" brushRef="#br0" timeOffset="11493.11">13650 366 811,'0'0'705,"0"-14"-79,0 14-48,0 0-116,7-9-54,-7 9-62,10-6-13,-10 6-65,19-8-22,-6 5-19,5-1-16,-2 0-35,4-2 1,-2 4-11,2-2-21,3 3-11,1-2-13,-3 2 0,-1-2-8,4 2-16,-3 1-9,1-3-5,-2 3 4,-1 0 4,-2-2-12,-1 2-1,-2 0 45,0 0-55,-2-2 53,-12 2-65,19-1 60,-19 1-69,15 0 46,-15 0-47,12-2 30,-12 2-48,0 0 36,15-1-74,-15 1 46,0 0-87,0 0 33,0 0-130,0 0-79,0 0-104,0 0-111,0 0-150,0 0-178,-4-9-894,4 9-1333</inkml:trace>
  <inkml:trace contextRef="#ctx0" brushRef="#br0" timeOffset="12388.49">19867 1317 565,'0'0'633,"-10"-5"-74,10 5-27,-9-6-73,9 6-30,-8-5-31,8 5-34,0 0-26,0 0-45,-10-3 24,10 3 0,0 0 28,-3 10-7,3-10-25,0 14-22,2-3-58,-2 0-21,0 4-21,0-1-22,1 3-16,-1 2-27,0-1-4,0 0-24,-1 1-5,-1 0 26,2 2 13,0-2-80,-1 0-52,1-1 0,0 1 0,-1-2 0,1-3 0,0-1 0,-2-1 0,2 0 0,0-12 0,0 18 0,0-18 0,-1 16 0,1-16 0,0 12 0,0-12 0,0 0 0,1 13 0,-1-13 0,0 0 0,0 0 0,0 0-176,0 0-214,0 0-82,0 0-88,0 0-134,0 0-141,-2-9-769,2 9-1255</inkml:trace>
  <inkml:trace contextRef="#ctx0" brushRef="#br0" timeOffset="13392.69">19680 2943 363,'0'0'623,"0"0"-79,-3-11-30,3 11-39,0 0-53,-4-8 3,4 8-60,0 0 3,0 0-38,-4-12-24,4 12-35,0 0-9,0 0-23,0-13-17,0 13-22,0 0-12,4-9-25,-4 9-40,0 0-2,10-7-29,-10 7-1,13-2-22,-13 2-7,13 0 6,-13 0-9,19 4-16,-19-4 7,16 4-17,-6 0-18,-10-4-1,16 7 2,-10 2-2,-6-9 32,12 11-39,-12-11-1,5 14-7,-5-14 15,-1 15 0,1-15-2,-8 18-4,-1-7 3,-1 0-8,-2 0 5,0-1-1,-3 1-4,0 0-8,2-1 11,2-2-8,-2 2 4,1-3-1,1 0-2,3 0-1,1-1-1,0 0-4,7-6 2,-10 6-3,10-6-3,0 0-5,-2 11 10,2-11-2,10 3 5,-10-3-4,20 4 1,-7-3 5,1 1 2,1-2 1,1 0 4,1 1 1,-1-1-1,4 1-7,-2-1-3,1 1 10,2-1 14,-4 0 14,-1 0-1,-2 2 14,0-2-1,-1 0 15,-13 0 1,20 0 6,-20 0-1,16 0-15,-16 0-5,15 0-11,-15 0-6,0 0-1,14 0-12,-14 0-2,0 0-12,0 0-41,0 0-52,0 0-82,12 3-71,-12-3-90,0 0-74,0 0-146,-14 6-124,14-6-171,-13 8-592,13-8-1054</inkml:trace>
  <inkml:trace contextRef="#ctx0" brushRef="#br0" timeOffset="14123.65">19661 3810 119,'0'0'728,"-7"-10"-116,7 10-44,0 0-44,-7-6-38,7 6-52,0 0-34,-6-9-32,6 9-25,0 0-40,-4-11-21,4 11-17,0 0-25,1-14-30,-1 14-16,7-8-46,-7 8-16,12-9-13,-12 9 42,20-6-40,-7 2-5,3 1-12,-1 3-6,3 0-25,0 2 5,-1 0-22,1 3-2,-4-1-9,1 3-6,-2-1-6,-2 2 2,-2 2-8,-1-1 2,-3 1-7,-1 2-2,-4-12 1,-2 23-6,-1-11 4,-4-1-6,0 1 0,-2 2-7,-1-3 0,-1 0-4,1-1 2,-1-1 4,0 1 4,2 0-9,-1-3 0,4-2-5,-1 2 7,1-1-9,6-6 0,-10 9-1,10-9 0,-5 7-5,5-7 8,0 0-16,0 0 10,0 0-4,0 0 6,0 0-3,16-2 6,-16 2-6,18-7 5,-7 4-4,1 0 14,0 1-7,4 0-4,1-2-2,-1 3 10,1-1-11,-3 2 5,3 2-11,-5-2 13,1 1 0,1 3 2,-3-1-2,-1 1 9,-1 2-3,-3 0 0,-6-6 3,8 12 6,-8-12-9,5 13 10,-5-13-12,-5 13 23,5-13-2,-10 13 6,3-5 8,-1-3 2,0 2-11,-3-1-6,1 0 3,-1-1-4,-2-1-7,0 0-1,3 0-3,-3-1-1,-1 0-5,1 0-1,-1-2-3,1 2-51,-1-3-75,14 0-120,-24 0-107,24 0-128,-24-1-190,24 1-199,-21-3-766,21 3-1295</inkml:trace>
  <inkml:trace contextRef="#ctx0" brushRef="#br0" timeOffset="14950.12">19646 5050 10,'1'-14'838,"-1"14"-166,0 0-69,4-11-42,-4 11-57,5-8-47,-5 8-35,0 0-32,5-10-46,-5 10-15,0 0-72,0 0-16,7-5-36,-7 5 0,0 0-35,0 0 3,1 10-19,-1-10-6,-4 15 0,1-6-14,-2 1-7,-1 3-20,1-1-20,-2 1 8,1 0-37,-3-1 26,3 2-44,-2-2 18,2-1-35,-1 0 10,0-1-21,2 1 35,1-3-34,4-8 11,-7 14-33,7-14 29,-4 13-39,4-13 42,0 0-33,4 15 33,-4-15-42,11 5 36,-11-5-27,17 4 30,-5-3-40,-12-1 37,27 1-33,-12-1 26,3 0-44,2 0 25,0 0-59,1 1-8,1-2-5,0 2-4,0-1 3,-1 2-5,1-2 8,-4 0 7,1 0 7,-4 0 21,1 0-4,-16 0 13,24 0 11,-24 0 6,18 0 5,-18 0-7,16 0 1,-16 0 2,0 0-2,15-4 6,-15 4-10,0 0-12,0 0 22,0 0-23,6-9 27,-6 9-14,0 0 18,-9-9-16,9 9 22,-6-7-12,6 7 21,-9-9-17,9 9 19,-12-12-5,6 6 30,6 6-3,-9-12 12,9 12 1,-12-9 27,12 9 3,-6-9 1,6 9-7,-7-7-12,7 7 6,0 0-26,-7-5 18,7 5 4,0 0 12,-7 8 33,7-8-9,-2 13-16,2-13-13,-4 19 12,3-7-42,1 1 21,-1 0-38,1 2 26,0-1-39,1 2 23,-1-2-89,1-1-12,-1 1-100,1 0-82,2-2-118,-2 3-142,-1 3-86,0 2-65,-1 2-249,-2-4-514,2 7-1035</inkml:trace>
  <inkml:trace contextRef="#ctx0" brushRef="#br0" timeOffset="15440.31">19569 5929 479,'-1'-17'796,"1"17"-157,0-14-37,0 14-68,0-14-22,0 14-70,0-13-28,0 13-85,-1-11-8,1 11-41,-4-9-39,4 9-26,0 0-15,-9-6-11,9 6-13,0 0-20,-12 4-2,12-4 24,-6 8-67,6-8 44,-9 11-55,9-11 23,-4 15-52,4-15 18,0 16-31,0-16 26,3 21-38,1-12 6,2 6 17,-1-4-8,3 1-5,1 0-12,1 1-1,1 1 1,2-1-17,1 1 19,-1-2-39,2 0 22,-3-2-28,1 1 17,-2-2-18,-1 0 0,2 0 0,-2-1 0,-1 0 0,0-1 0,-1 0 0,-2-1 0,-6-6 0,10 11 0,-10-11 0,7 12 0,-7-12 0,2 10 0,-2-10 0,-4 12 0,4-12 0,-10 10 0,2-3 0,-2-2 0,-2 0 0,-1 2 0,-4-3 0,0 1 0,-2 0 0,-4 0 0,0 0 0,0-3 0,-2 1 0,3-2 0,0-1 0,1-1 0,0 1 0,3-3 0,0-2-253,2-2-181,4 1-71,2-2-130,0-1-88,6 0-150,3-2-640,1 11-1141</inkml:trace>
  <inkml:trace contextRef="#ctx0" brushRef="#br0" timeOffset="15667.62">19605 5910 725,'0'0'825,"4"-8"-115,-4 8-55,5-8-69,-5 8-22,6-8-72,-6 8-64,13-8-35,-5 4-33,2 1-18,3-1-33,2 0-3,3 0-64,2 1 12,5-1-69,2 2-33,-1-2-25,1 1-25,0 0-23,-1 0-13,-6 0-9,0 1-15,0-2-41,-4 1-46,-2 3-26,-1-3-95,-3-1-92,2 2-157,-12 2-168,15-5-229,-15 5-972,9-10-1483</inkml:trace>
  <inkml:trace contextRef="#ctx0" brushRef="#br0" timeOffset="16580.71">21037 340 459,'0'0'648,"4"-9"-52,-4 9-38,5-5-42,-5 5-35,0 0-67,7-10-42,-7 10-44,0 0-38,0 0-53,5-7-12,-5 7-12,0 0 13,5 13 7,-5-13-15,4 18 9,-3-9 2,4 7-55,-3 0 37,0 1-76,1 1 31,0 1-63,-1-1 36,0 2-9,1 0-24,-1-1-12,0-3-21,0 4-12,-1-3-6,2-2-6,-2 0-5,1-1-9,-1 0-3,2-2-15,-2-2 5,0 1-3,-1-11-3,1 18-6,-1-18-1,4 13-3,-4-13-1,1 14-11,-1-14-27,0 0-46,0 14-51,0-14-116,0 0-116,2 11-100,-2-11-96,0 0-177,0 0-191,0 0-548,0 0-1095</inkml:trace>
  <inkml:trace contextRef="#ctx0" brushRef="#br0" timeOffset="17367.59">23408 483 700,'0'0'654,"-9"-4"-57,9 4-49,0 0-53,-8-6-53,8 6-48,0 0-42,0 0-33,3-15-42,-3 15-15,11-10-22,-3 6-8,2 0-17,2-1-20,-1 1-44,2 0-24,0 4-39,-1-3-8,-12 3-19,24 0-14,-13 3-3,-11-3 13,17 8-31,-17-8 18,14 11-32,-11-4 25,-3-7-29,2 20 19,-5-8-25,-3 0 22,-3 1-22,-1 0 11,-2 3-24,-2-1 16,1 1-21,-2-2 21,2-1 9,-1 0 5,3-2-36,0 0 18,1-3-20,1 1 23,3-2-9,6-7-17,-9 11 19,9-11-15,0 0 16,0 14-8,0-14 15,9 5-15,-9-5 17,19 4-2,-5-4 1,2 2-3,3-2 1,1-2-4,1 2 7,2-1 9,2-1 26,1 1 15,0-1 9,1-1 10,-2 0 14,0 1 1,-5 0-15,-3 0-2,-2 1-12,-2-1-8,0 0-4,-13 2-2,18 0-18,-18 0-5,13-2-1,-13 2-8,0 0-2,0 0-18,0 0-48,0 0-76,0 0-66,0 0-74,0 0-77,0 0-129,0 0-136,0 0-99,0 0-829,0 0-1174</inkml:trace>
  <inkml:trace contextRef="#ctx0" brushRef="#br0" timeOffset="18092.49">25438 286 366,'0'0'629,"-16"-1"-65,16 1-56,-11-2-22,11 2-40,-13-3-43,13 3-29,-12-3-25,12 3-38,0 0-42,-10-5-31,10 5-28,0 0-14,0 0-20,-3-12-20,3 12-22,6-5-20,-6 5 2,13-6 4,-13 6-18,19-4-18,-19 4-12,23 2-11,-11 0-6,1 2-20,-2 1 7,1 2 25,-1 1-41,-1 3 7,-3-1-13,0 2-8,-3-3 6,-1 2 23,-3 1-33,0-1 36,-3 2-34,-1 1 12,-1-3-29,-2 1 29,-2-1-45,1 1 45,0-2-29,2 0 25,-3-2-28,3-2 32,1 2-26,-2-1 21,7-7-33,-9 10 35,9-10-24,-6 9 46,6-9-27,0 0 30,0 0-40,-7 7 33,7-7-46,0 0 30,0 0-30,11-5 28,-11 5-36,10-7 37,-10 7-44,19-4 48,-10 0-47,5 0 41,-4 2-40,4 0 46,0 1-50,3-1 43,-3 2-39,3 2 36,2 0-36,-3 1 26,-1 1-21,0 1 30,-2 1-32,0 0 46,-3-1-63,0 2 61,-4-1-33,2 1 29,-3 0-32,-5-7 35,6 13-30,-6-13 48,-2 12-36,2-12 49,-9 14 7,0-7 3,2-2-2,-4 3-6,-3-3-10,1 0-6,-3 1-13,2-1 2,-2-1-12,1 0-8,1-2-1,-3 3 2,-1-3-1,2-1-27,0 2-64,1-3-103,1 1-133,1-1-97,-2-1-143,2 1-164,-1-1-976,4-2-1373</inkml:trace>
  <inkml:trace contextRef="#ctx0" brushRef="#br0" timeOffset="19012.82">27703 470 45,'0'0'883,"0"0"-186,-5-12-67,5 12-55,0 0-103,-4-10-76,4 10-58,0 0-68,0 0-45,0 0-36,0 0-14,-13 5-11,13-5-5,-9 17-17,2-6-28,0 1-5,0 1-16,-1 0-9,0 2 9,-3-1-29,1 3 18,-2-2-16,1-1-1,2 1-27,-1-1 8,0-2-27,3-1 18,-1 0-27,2-1 16,0-2-24,1 1 21,1-3-20,4-6 19,-7 12-12,7-12 42,-7 8-2,7-8 23,0 0-29,-2 11 13,2-11-30,0 0 15,0 0-30,11 6 20,-11-6-23,11-1 13,-11 1-24,19-3 20,-6 2-25,0-4 20,5 3-27,1-3 24,0 3-33,6-3 1,-2 1-34,1 1 0,0 1-36,0-3 4,1 3-26,-5 0 2,1-2-21,-2 1 20,-1 1 1,-6 1 16,1 0-18,0-1 18,-13 2 0,21-3 22,-21 3-12,13-2-9,-13 2-1,11-3 26,-11 3-25,0 0 6,7-7-3,-7 7 10,0 0 17,0 0 12,-7-12 15,7 12 6,-9-7 9,9 7 8,-9-7 20,9 7 15,-14-10 47,14 10 11,-12-8 23,12 8 3,-9-8 10,9 8 3,-10-10 1,10 10-2,-8-5-8,8 5-7,0 0-18,-7-6-6,7 6-3,0 0 33,0 0 5,0 0 44,-4 10-11,4-10 21,1 16-49,0-5 21,1 1-23,2 3-57,-2-1 34,1 0-48,-1 2 21,0 1-58,0-1 41,2-2-47,1 0 10,-4-1-77,1-1-35,0 0-81,2 0-65,-4-12-110,4 18-132,-4-18-134,1 18-243,-1-18-469,8 13-939</inkml:trace>
  <inkml:trace contextRef="#ctx0" brushRef="#br0" timeOffset="19612.13">29498 311 255,'0'0'857,"0"0"-132,-6-10-48,6 10-138,0 0-60,-10-9-72,10 9-30,-9-6-85,9 6-24,-14-3-37,14 3-37,-14-1-32,14 1-17,-14 1-30,14-1 2,-18 4-5,9 1-35,-1 0-9,2 0-14,1 1-7,0 1-7,1 1-1,1-1-2,1 3-2,2 1-8,2-11 4,1 22-9,1-9-10,5 2 1,0-1 1,4 1-2,0 1-5,3-1 0,-1 0 2,2-1-3,1 1 0,1-1 0,0-2 12,2 2-20,0-3 20,-2 1-27,2 0 22,-2 0-10,1-3 10,-5 0-25,1-2 27,-3 0-22,-2 0 34,0 0-23,-1-3 26,-8-4-3,10 10 33,-10-10-12,9 5 61,-9-5-57,0 0 45,1 12-61,-1-12 47,-9 6-74,9-6 69,-13 6-25,13-6-13,-21 2-63,7 0 57,0-2-52,-2 0 51,-3-1-48,1 0 43,-2-1-65,-1-1 26,2 0-91,-1 0-27,-1-2-89,1 2-33,2-2-66,0-2-87,1-2-93,0-1-67,5 1-127,2-1-621,2-2-917</inkml:trace>
  <inkml:trace contextRef="#ctx0" brushRef="#br0" timeOffset="19909.17">29559 314 601,'0'0'772,"0"0"-79,0 0-82,0 0-51,0 0-89,0 0-28,18-3-61,-4 3-39,1 1-42,6-1-34,2 2-28,3-2-37,3 0 4,-1 1-9,1-1-33,1 0-9,0-1-27,0 1-1,-1 0-15,-2-2-5,-3 2-23,-2 0-15,-3-1-7,0 1-10,-2-1 1,-3 1-15,-14 0-4,24-1 2,-24 1-13,17-1-16,-17 1-11,15-2-22,-15 2-47,0 0-59,10-3-91,-10 3-99,0 0-80,0 0-181,0 0-115,-9-6-910,9 6-1259</inkml:trace>
  <inkml:trace contextRef="#ctx0" brushRef="#br0" timeOffset="21635.78">1880 13873 705,'0'0'635,"-7"-5"-50,7 5-22,0 0-51,-9-8-6,9 8-38,0 0-14,-5-6-56,5 6-13,0 0-4,0 0-17,0 0-40,-5-9-65,5 9-37,0 0-20,0 0-4,-4 9-12,4-9 23,0 21-1,-2-6 0,2 4-30,-1 2-137,1 3-41,0 1 0,0 1 0,1 2 0,1-2 0,-1 1 0,0-1 0,2 1 0,-2-2 0,2 0 0,2-2 0,0-3 0,-1-2 0,-2 0 0,1-3 0,1-1 0,-3-2 0,2-1-81,-3-11-272,2 15-43,-2-15-68,4 10-29,-4-10-68,0 0-33,0 0-82,0 0-124,0 0-387,0 0-798</inkml:trace>
  <inkml:trace contextRef="#ctx0" brushRef="#br0" timeOffset="22012.85">1864 13911 494,'0'0'711,"-5"-16"-111,5 16-35,-1-11-77,1 11-43,0 0-6,-2-13-56,2 13-27,0 0-64,-1-13-31,1 13-51,0 0-11,4-8-21,-4 8-16,0 0 37,16-3-9,-16 3-4,20 4-34,-8-1-8,2 2-33,3 2 15,2 2-24,2 2 4,2 0-26,1 4-5,-2-1 2,2 1-15,-2 3 6,1-2-13,-3 1 1,0 1 6,0 0-34,-4 1-1,0-4-2,-5 2-4,-1 1 3,-2-2 0,-2 0-6,-3 0 2,-2-1 0,-2 1-2,-3 0 1,-1 1-4,-4-1-1,-1 2-1,-2-1 3,-2 0-4,-4 2 1,-1-3-7,-1 0-7,-2-1 2,-1-1-1,-1 1 1,-1-3-2,0 0-4,4-1-30,0-2-20,-2 0-30,3 0-53,0-2-40,4-1-61,-1 1-56,2-3-91,3 1-105,0-2-166,2-1-171,10-2-625,-12 2-1068</inkml:trace>
  <inkml:trace contextRef="#ctx0" brushRef="#br0" timeOffset="22375.86">2882 13827 550,'0'0'882,"0"0"-108,-17 0-125,17 0-36,0 0-58,-12-2-63,12 2-76,0 0-34,0 0-7,0 0-10,0 0-34,0 0-62,0 0-28,0 0-38,0 0-40,19 0-35,-19 0-18,17 0-25,-17 0-14,20 0-16,-20 0-48,24-3-73,-12 3-78,1-1-70,1 1-80,-1-1-80,-1-2-57,-12 3-111,24-1-60,-24 1-72,16 1-717,-16-1-992</inkml:trace>
  <inkml:trace contextRef="#ctx0" brushRef="#br0" timeOffset="22548.75">2885 13981 37,'0'0'861,"-8"13"-138,8-13-47,-4 11-88,4-11-57,0 0-56,3 13-20,-3-13-92,6 9-40,-6-9-31,12 6-27,-12-6-38,22 2-29,-22-2-33,28-1-32,-11 0-29,1-2 14,2-1-101,-1-1-82,1 0-107,3-2-122,-4 2-198,-1-2-203,3-1-838,-3 3-1166</inkml:trace>
  <inkml:trace contextRef="#ctx0" brushRef="#br0" timeOffset="23263.74">4031 11364 24,'0'-14'944,"0"14"-198,1-11-45,-1 11-88,2-11-57,-2 11-64,0 0-79,2-10-83,-2 10-51,0 0-15,0 0 43,0 0-38,0 0 12,4 15-33,-4-4-7,0 5 31,0 0-65,-1 5-13,1-1-21,-2 5-18,1 0-15,0 1-27,0-1-18,-1 0-17,1-1-22,0-2-56,-1 2 0,2-4 0,-1-1 0,0 0 0,1-3 0,0 1 0,-1-3 0,1 0 0,0-3 0,0 1 0,0-12 0,0 20 0,0-20 0,1 17-169,-1-17-89,0 13-67,0-13-111,1 10-134,-1-10-163,0 0-228,0 14-542,0-14-1132</inkml:trace>
  <inkml:trace contextRef="#ctx0" brushRef="#br0" timeOffset="24044.06">4132 12978 478,'-12'-6'763,"12"6"-138,-8-4-34,8 4-73,-5-8-45,5 8-55,-3-9-31,3 9-63,3-12-11,2 5-55,1 0-12,4-2-12,0 1-27,4-1-35,-1 3-31,4-1-14,-2 2-27,2 2-18,-4 1-12,1 2-15,-14 0 25,25 2-45,-15 1 10,-1 2-19,-1 2 12,0 0-18,-5 2 11,-1 3-15,-4-1 7,-3 4-23,-2 1 23,-2 1-10,-3 3 5,-4 3-15,-1-2-2,-2 1 2,-1-1-3,0 0 1,0-2-2,-1 1 1,6-5 2,0-1-4,2 1-2,0-5 6,4 1-2,0-1-5,2-3-3,-1 1-4,8-8 0,-8 12 3,8-12 5,0 0 2,0 0-3,3 11 3,-3-11 2,14 1 0,-14-1-1,20 0 1,-4-1 0,-2 0 2,5 0-1,1-1 15,1 0 43,1-1-27,0 3 15,-1-2 20,1 0 5,-2 1-10,-1-2 15,-1 2-24,-1 0-4,-4 1-10,-2-2-1,2 2-9,-13 0 1,17 0-14,-17 0 4,15-2-9,-15 2 6,0 0-8,14 2 7,-14-2-28,0 0-30,9 4-55,-9-4-56,0 0-54,0 0-78,2 12-107,-2-12-142,-2 11-162,2-11-260,-6 11-404,6-11-962</inkml:trace>
  <inkml:trace contextRef="#ctx0" brushRef="#br0" timeOffset="24719.89">4114 13836 12,'-10'-8'876,"10"8"-189,-5-7-106,5 7-51,0 0-59,1-16-63,-1 16-44,9-11-50,-1 6-40,1-2-21,1 2-15,1 2-19,2 1-8,2 1-54,-2 0-20,1 2-25,2 1-16,-3 1-14,0 0-10,0 4-8,-1-2-7,-2 4-5,-1 1-7,-4 0-7,0-1-6,-4 3-7,-1-12 0,-2 25-6,-3-11-3,-2 0-2,0 1-4,-4 0-5,0 0 2,-1-1-6,1-2 3,1 0-4,1-2 6,0-1-5,0-1 6,1-2-3,2 0 3,6-6-7,-12 9-5,12-9-1,-6 7-1,6-7-5,0 0 6,0 0-5,0 0 4,0 0-10,0 0 13,9-6-2,-9 6 5,14-5-5,-5 2 3,2 1-1,1-1 5,1 1-4,1 1 2,0 1 1,2 1 4,0 1-6,0 1 8,0-1-5,0 4 4,-3-2-4,1 2 27,-4 2-22,0-3 13,-3 3 9,-3-1 20,-4-7 4,4 15-6,-4-15 10,-4 17-7,0-7 19,-3-2 13,-3 0-4,-1 2 6,-2-1-12,-1-2-10,-2 1-10,-3 0-10,0-1-9,0-1-6,-1-1-5,1 0-1,2 0-8,-1-1 3,1-1-32,0 0-37,0-1-53,3 1-63,1-2-81,-2 0-101,15-1-172,-24 2-183,24-2-956,-20 2-1332</inkml:trace>
  <inkml:trace contextRef="#ctx0" brushRef="#br0" timeOffset="25478.2">4147 14750 845,'0'0'798,"3"-16"-57,-3 16-94,0 0-23,4-12-76,-4 12-97,0 0-90,0 0-48,0 0-11,0 0-22,0 0-8,5 11-20,-5-11-21,0 18-22,-3-3-25,1-2-25,-1 3-28,-2 3-21,-1 0-17,-1-1-15,1 1-16,-2 1-16,-1-2-6,0 2-10,2-4-5,-1 2 8,0-5-23,2 3 2,0-5-5,0-1 0,3-2-2,-2 2 1,5-10 4,-6 12-3,6-12-3,-3 10 0,3-10 2,0 0-5,0 0 0,3 8 0,-3-8-2,0 0 1,14-2-4,-14 2 2,13-4 0,-13 4 1,21-7 1,-10 4 0,4-1-1,0-2-2,1 4-9,0 0-23,0-3-13,1 3-14,1-1-22,-3 3-13,3-2 1,-2 1-21,-1 0 0,-3 1 4,2 0 17,-1-1 14,-13 1 6,22 0 6,-22 0 2,16 0 11,-16 0 4,13 1 13,-13-1 3,0 0 4,0 0 9,0 0 11,11 2-5,-11-2 11,0 0-3,0 0 7,0 0-4,0 0 7,-11-5-1,11 5 2,-7-5 3,7 5 6,-11-10 33,11 10-2,-10-10 11,10 10 17,-10-14 14,10 14 5,-11-12 11,11 12 18,-8-12-15,8 12-9,-8-9-18,8 9-21,-5-5-13,5 5-7,0 0-4,0 0-2,0 0 3,-8 7-7,8-7-1,0 15-6,3-4-1,-2 0-3,0 5-3,1 5-3,-1 4 15,1 2-22,0 1-36,-1 4-60,0 4-85,-1-1-121,-1 1-100,-2 2-197,2 0-174,-3 4-901,-1-1-1345</inkml:trace>
  <inkml:trace contextRef="#ctx0" brushRef="#br0" timeOffset="26091.79">4165 16059 122,'0'0'864,"0"0"-162,-7-4-39,7 4-110,0 0-48,0 0-76,-11 3-22,11-3-67,-9 6-18,9-6-40,-7 9-23,7-9-31,-8 13-14,4-5-13,2 2-22,-1-1-12,-1 2-13,2-2-11,1 3-31,1-12-3,0 21-14,1-10 10,0 0-18,4-1-6,-2 1-20,2-1 2,1 1-10,2-1-7,1-1-4,0 0 6,1-1 4,1 0 6,0 1-4,0-4-2,3 2-10,-1 1 2,2-2 1,1 0-9,-1 0 7,0 0-18,1-1 8,-2 2-6,1-1-2,-2 0-15,1-1-1,-1 0-9,-3 0 0,0-1 0,-10-4 0,16 10 0,-16-10 0,12 10 0,-12-10 0,7 9 0,-7-9 0,0 12 0,0-12 0,-7 14 0,0-6 0,-1 1 0,-4 1 0,0 0 0,-4 0 0,-2 0 0,0 2 0,-2-3 0,-3 1 0,1 0 0,1-2 0,-4-2 0,1 1 0,1-2 0,4-2 0,-2-3-205,1 0-150,3-3-131,1-3-138,2-2-183,0-1-997,3-6-1505</inkml:trace>
  <inkml:trace contextRef="#ctx0" brushRef="#br0" timeOffset="26299.88">4140 16136 307,'0'0'919,"10"-8"-143,-10 8-17,14-4-70,-14 4-69,22-3-49,-9 2-79,2 0-21,3-2-64,6 0-65,2 1-76,-1-3-47,3 1-39,4 0-33,-1-2-31,-1 0-26,-3 0-16,-1-1-24,-3 0-48,1 2-68,-1-3-51,0 0-42,-4 1-61,-2 1-94,1 0-44,-2-1-171,-1 0-174,-4 3-890,1-4-1244</inkml:trace>
  <inkml:trace contextRef="#ctx0" brushRef="#br0" timeOffset="27567.35">17638 13292 111,'0'0'797,"7"-9"-191,-7 9-51,5-8-47,-5 8-16,7-7-44,-7 7-41,0 0-28,7-9-76,-7 9-12,0 0-17,0 0 13,0 0-34,8 9 1,-8-9 5,-3 20-15,-1-6-2,-1 1-24,-1 4-13,-4 0-14,-1 1-21,-3 4-22,1-2-28,-1 0-27,-2-3-9,-1 3-18,2-1-8,1-4-13,2 0-9,-1-2-8,2-1-9,1 1-19,1-5 0,0-1 0,3 0 0,0-3 0,1 3-52,5-9-16,-8 8-66,8-8-21,0 0-23,0 0-21,0 0-41,0 0-19,0 0-35,8-10 30,-3 0-42,2 0-11,-1-2 10,2-3 19,-1-1 67,0-1 33,1-2 48,-1-5 23,-2 2 31,2-1 13,-2 0 49,-1-2 36,0 1 43,0 2 42,2 1 28,-4 2 35,2 3 4,-1 0 25,1 2-24,-3 2 2,1 2-54,2 1 8,-4 9-12,9-11 69,-9 11-21,14 0 18,-4 3-7,2 3-5,-1 5 5,5 3-13,-1 1-15,4 4-17,-1 2-19,-1 0-2,-1 1-23,1 1-9,-1-1-9,0 2-10,0 0-15,-1-1-3,0-1-10,-4-4 27,2 2-47,-3-3-11,1 0-82,-1-4 4,-3 0-95,0-3-31,-1 2-55,0-5-64,-6-7-76,8 10-114,-8-10-84,5 8-125,-5-8-656,0 0-986</inkml:trace>
  <inkml:trace contextRef="#ctx0" brushRef="#br0" timeOffset="27867.38">17153 13204 549,'-21'-8'910,"7"1"-161,-1 0-141,5 1-81,3-1-87,1 2-54,6 5-69,0 0-20,4-14-48,3 9-13,10 0-46,4 0 9,5 0-41,10 2 2,2-1-49,9 2 26,4-3-36,-1 3-2,2-1-19,-1 2-7,1 0-7,-3-2-20,-7 2 11,-2 1-13,-3-1 5,-7 1-18,-1 0 4,-7 0-15,-2 0 11,-4 0-5,0 0-1,-2 0-1,-14 0-7,19 0-1,-19 0-6,13 1-19,-13-1-55,0 0-65,0 0-49,0 0-99,7 5-164,-7-5-153,0 0-198,-9 6-665,9-6-1074</inkml:trace>
  <inkml:trace contextRef="#ctx0" brushRef="#br0" timeOffset="28217.31">18555 13323 292,'0'0'964,"-13"-1"-171,13 1-95,0 0-51,-13-1-61,13 1-54,0 0-106,0 0-22,0 0-38,0 0-39,13-6-47,-13 6-48,19-3-45,-4 3-30,-1-1-33,6-1-23,-1 0-25,0 0-25,1-1-69,2 2-42,-1-2-72,-1 2-51,0-1-108,0 0-91,-3 1-132,-2 1-106,-1-2-167,-14 2-564,20 0-953</inkml:trace>
  <inkml:trace contextRef="#ctx0" brushRef="#br0" timeOffset="28371.67">18629 13491 829,'0'0'727,"1"14"-56,-1-14-134,9 8-34,-1-3-93,2-1-50,1-1-67,2-3-52,5 3-70,1-2-13,0-1-102,2 0-82,-1-2-183,-1 0-180,3-1-277,1-2-484,0 0-765</inkml:trace>
  <inkml:trace contextRef="#ctx0" brushRef="#br0" timeOffset="28987.22">19925 11425 193,'0'0'953,"1"-15"-203,-1 15-77,6-17-59,-6 17-65,6-15-22,-6 15-100,6-11-35,-6 11-58,5-8-55,-5 8 1,0 0-6,0 0-11,7 6-6,-7-6-52,7 18 23,-6-4-58,2 1 28,-3 3-60,0 2 11,1-2-60,-1 4-12,-1-1-10,1 0-14,0 1-10,0-1-34,0 0-9,-2-2 0,4 1 0,-2-3 0,0 2 0,0-4 0,1-1 0,-1 0 0,0-3 0,0-11-150,1 21-67,-1-21-61,0 17-86,0-17-92,0 13-160,0-13-149,-2 13-924,2-13-1366</inkml:trace>
  <inkml:trace contextRef="#ctx0" brushRef="#br0" timeOffset="29691.81">19942 12642 260,'-11'-10'852,"11"10"-158,-9-10-25,9 10-108,-4-12-58,4 12-27,-1-12-70,1 12-18,4-15-42,1 8-14,4-2-50,0 1-16,2-1-18,3 1-8,0 1-25,3-1-32,-2 2-34,2 1-21,-3 0-25,1 3-21,-2 2-16,-13 0-12,24 2-2,-13 3-9,-3 0-6,0 2-7,-2 3-3,-3-1-3,-2 4-12,-3-1 5,-3 3 1,-3 3 1,-5-1-5,-2 6-8,-4-2 2,-1-2-1,-1 1-8,-1-1 3,-1-2 1,3 0 0,-1-3-3,2 1 31,4-5-37,2-1 32,0 1-34,4-4 31,1 0-42,0 0 56,8-6-58,-9 9 59,9-9-59,0 0 7,0 0-9,0 0 23,7 7-12,-7-7 21,19-3-17,-7 1 0,3 1 4,2-3 4,2 2 4,1-2 10,1 3 12,3-2 13,-2 0 12,2-1-1,-3 2 2,-1-1-2,-1 3-8,-1-2-23,-1-1-19,-3 0 0,-2 2 0,0 0 0,-12 1 0,19-3 0,-19 3 0,14-1 0,-14 1 0,0 0 0,16 0 0,-16 0-40,0 0-114,0 0-57,7 6-81,-7-6-111,0 0-128,-4 11-166,4-11-186,-7 9-694,7-9-1225</inkml:trace>
  <inkml:trace contextRef="#ctx0" brushRef="#br0" timeOffset="30432.21">19927 13813 20,'0'0'887,"-12"-2"-180,12 2-40,0 0-75,-12-3-35,12 3-93,0 0-55,-9-9-97,9 9-10,0 0-49,2-13-11,-2 13-27,10-13-3,-3 6-11,1 0-12,2 2-22,1-3-9,1 1-15,2 1-10,0 0-11,1 1-11,-2 1 6,1 2-46,-2 0 2,-12 2-39,23 2 29,-13 0-39,-10-2 32,15 9-39,-15-9-3,8 16 0,-8-16 1,-2 19-4,-1-9 3,-5 2-3,0 2-2,-3 1-7,-4-1 4,0 0-12,-1-1-6,-1 1-16,-1-2 7,2 0-12,-1 0 0,2-4-10,-1 2-2,5-3 11,-2 0 10,3-2 1,2 0-2,8-5 5,-15 6-3,15-6 9,-9 3-8,9-3 9,0 0-5,0 0 10,0 0-9,0 0 11,0 0-2,5-9 4,-5 9-10,18-3 8,-18 3-6,21-2 11,-8 1-7,0 1 11,1 1-16,0-1 17,3 5-6,-2 0 3,-1-1-15,1 2 23,-2 1-12,-2 0 11,-1 2-24,0-1 32,-3 1 5,-1-1-1,-2 1-5,0-1 1,-4-8 14,2 16 5,-2-16 14,-4 17-15,4-17 2,-10 16-8,2-10 3,-2 2-9,-3-1 4,0 1-15,-2-2-3,-1 0 0,-1-2 4,-1 2-15,0-2 9,-1 0-21,0-1-72,1 0-23,-1-2-109,1 0-86,1 1-108,2-2-197,-1 0-197,0-2-754,3 1-1202</inkml:trace>
  <inkml:trace contextRef="#ctx0" brushRef="#br0" timeOffset="31208.18">19715 14904 861,'0'0'769,"0"0"-37,0 0-88,0 0-42,5-8-49,-5 8-45,0 0-93,0 0-59,0 0-61,0 0-45,0 0-21,0 0-4,0 0-28,11 3-28,-11-3-28,2 12-9,-2-12-19,-2 14-19,2-14 0,-5 18-32,1-9-5,-1 1-12,-1 0 5,1 0-14,-1-1 0,-2 2-13,-1-2-3,3 0-7,0-2 6,0 0-8,1 0 1,5-7-13,-9 13 8,9-13-1,-6 8 11,6-8-2,0 0 10,-4 11-5,4-11 0,0 0-8,0 0 7,6 10-9,-6-10 2,13 3-6,-13-3-1,15 0-2,-2 0 1,-13 0-5,24-3-2,-10 3-2,2 0-6,0-1-7,2-1-5,3 1-11,-4 0-15,2 1-20,-3-2-4,-2 2-5,1 0-2,0 0 12,-15 0-5,24 0 8,-24 0 26,19-1-5,-19 1 9,14 0 5,-14 0 2,0 0 6,15-1 2,-15 1-8,0 0 8,0 0-2,0 0 7,4-8 2,-4 8 0,0 0 3,-8-9 0,8 9-4,-8-8 7,8 8 2,-8-12 2,8 12 3,-12-12 2,6 4 4,1 0 0,5 8 4,-9-14 18,9 14 16,-9-11 7,9 11 0,-8-9-7,8 9-14,0 0 7,-5-6 15,5 6 16,0 0 15,0 0-6,0 0 5,-1 11-13,1-11-4,3 14-12,-2-3-9,-1-11-10,1 22-3,3-9-5,-4 1-5,1 3-7,0 1-3,-1 1-9,0 2-12,0 1-47,0 3-31,-1 1-43,-3 2-53,1 4-60,-3 0-75,1-1-96,-2 1-56,-5 4-124,3 0-59,-2 1-228,-2-1-350,4-5-841</inkml:trace>
  <inkml:trace contextRef="#ctx0" brushRef="#br0" timeOffset="31747.63">19833 16107 28,'0'0'880,"0"0"-162,-3-11-79,3 11-50,0 0-70,-4-10-60,4 10-59,0 0-50,-5-8-42,5 8-25,0 0-26,0 0-15,-12-2-9,12 2-4,-10 5-7,10-5-26,-7 7-14,7-7-22,-10 14-3,4-8-25,6-6-24,-6 16-8,6-16-10,-4 18-12,4-18-8,1 20-9,3-8-7,0-3-4,2 4-16,1-1 0,2 0-7,0-1-10,2 1 1,2-1 0,2 1-7,-1 1 5,2-1-1,-2-1 1,1-1 9,-2 0-8,-2-1-5,2 1 1,-1-3-15,-1 3 12,-1-3-2,-1 3 7,1-5-13,-2 2 10,-1 0 16,-7-7 17,11 10-39,-11-10-6,9 11 0,-9-11 0,4 10 0,-4-10 0,0 0 0,-4 12 0,4-12 0,-10 8 0,1-5 0,-2-1 0,-1 1 0,-1-1 0,-5 1 0,1-3 0,-3 0 0,-2 0 0,2-3 0,-2 1 0,1-1 0,0-2 0,-1-3-354,2-1-119,4-3-139,0 0-173,2 0-192,4-5-603,3 1-1229</inkml:trace>
  <inkml:trace contextRef="#ctx0" brushRef="#br0" timeOffset="31943.51">19884 16066 111,'0'0'961,"9"-5"-167,-9 5-113,15-8-56,-15 8-56,20-6-71,-7 3-86,1-3-49,4 4-54,1-3-36,-1 1-31,6-1-46,1 0-36,-1 0-28,0 1-31,0-1-15,-1 0-20,-4 1-15,-2 1-28,1-1-57,-5 0-83,0 0-89,-3 0-152,-2-1-187,-8 5-204,9-8-725,-9 8-1095</inkml:trace>
  <inkml:trace contextRef="#ctx0" brushRef="#br0" timeOffset="32965.19">5240 10168 388,'6'-11'821,"1"1"-166,-2 2-15,1 0-50,2-1-50,-3 1-21,-5 8-87,9-13-31,-9 13-66,8-10-29,-8 10-48,7-7-15,-7 7 52,0 0-21,13 3 6,-8 4-33,0 2 5,1 3-29,0 3-22,-2 2-16,1 1-79,-1 4-106,-1 2 0,0-1 0,1 1 0,-2 0 0,-1 1 0,1-1 0,-1 0 0,-1-4 0,0 1 0,0-2 0,0-2 0,0 2 0,-1-2 0,1-4 0,-2 0 0,2-2 0,0-11 0,0 21 0,0-21 0,0 16 0,0-16 0,0 12 0,0-12 0,0 0-11,0 0-516,0 0-126,0 0-163,0 0-265,0 0-535,0 0-1270</inkml:trace>
  <inkml:trace contextRef="#ctx0" brushRef="#br0" timeOffset="33662.06">7508 10110 141,'0'0'1036,"-10"-4"-205,10 4-100,-8-5-85,8 5-41,-5-7-81,5 7-90,0 0-43,0-11 0,0 11-81,9-9 20,-9 9-60,18-7-1,-4 6-61,0 0 11,5 1-74,0 4 7,1-1-55,2 3 8,-1 2-53,-2-1-1,0 3-12,-2 2-5,-3 0-2,-4 1-5,-1-1-2,-5 2 7,-3 1-15,-2-1-3,-7 3-2,1 0-5,-5 2-4,-2-3-3,0 1 11,-4 1-11,0-2 0,2-1 0,-1-1 0,0-1 0,5-1 0,-1-2 0,1 0 0,3-1 0,2-3 0,0 0 0,7-6 0,-7 10-13,7-10 22,0 0-28,5 10 33,-5-10-29,19 2 28,-6-2-28,3 0 0,5 0 5,2-2-4,4 0 3,2 0 3,6-2 3,-1 2 3,-1-1 0,3-1 6,0 0 9,-3 0 22,-4 2 6,1-1-41,-4 1 0,-2-2 0,-4 2 0,-2 1 0,-4-1 0,-2 0 0,0 0 0,-12 2 0,18-2 0,-18 2 0,13-2 0,-13 2 0,8-6 0,-8 6 0,0 0 0,0 0 0,0 0-34,4-8-418,-4 8-131,0 0-231,-8-7-243,8 7-604,-8-6-1328</inkml:trace>
  <inkml:trace contextRef="#ctx0" brushRef="#br0" timeOffset="34424.9">9841 10374 364,'-9'-5'752,"9"5"-107,-15-7-37,15 7-62,-11-7-72,11 7-19,-9-7-73,9 7-55,-8-8-65,8 8 4,-1-12-49,1 12 6,5-10-17,1 3-20,2 1-8,1-2-24,4 3-35,-1-2-4,2 3-9,1-1-12,-2 2-9,0 3-8,-13 0-3,26 2-7,-15 0 43,1 3-60,-3 0 39,0 2-54,-4 3 37,1 0-55,-3 0 33,-3 2-48,-3 1 42,-3 0-49,0 3 40,-4-1-45,-1 2 39,0-1-48,-2-2 35,0 1-57,0-2 46,1-3-58,1 0 46,2 0-53,1-3 47,1 0-53,1 0 55,6-7-55,-8 9 59,8-9-44,0 0 45,0 0-34,0 0 50,0 0-45,13 4 48,-13-4-43,19-4 20,-8 1-13,3 0 44,0 3-45,4-3 44,0 3-47,4 0 8,0 0 52,1 2-45,0-1 49,2 5-50,-1-2 49,-1 1-51,-3 1 49,-2 1-51,-3-1 65,-1 2-58,-2-2 57,-4 1-54,-3 1 64,-5-8-10,6 16 10,-6-16 4,-6 16-2,0-9-10,-3 2 2,-2 1 4,-2-3-7,-2 0-9,-5 2-5,1-3-9,-3 3-3,0-3-35,-3 0 35,3 0-40,-2-4 36,0 2-41,2 0-20,3-3-80,0 0-25,0 1-95,1-1-121,1-1-124,3 0-185,0 0-228,3-1-604,11 1-1134</inkml:trace>
  <inkml:trace contextRef="#ctx0" brushRef="#br0" timeOffset="35199.51">11786 10323 402,'0'0'917,"8"-12"-153,-8 12-108,5-10-45,-5 10-18,6-8-61,-6 8-76,4-8-48,-4 8-67,0 0-54,5-8-45,-5 8-26,0 0-11,0 0-14,0 0 6,2 17-47,-2-17 17,-7 21-51,3-8 12,-2 2-53,-2-1 20,1 4-52,-2-1 27,1 0-42,-2 0 31,0 0-44,1-1 23,-1-2-33,2-1 29,1-1-1,0-2-13,-1 1-4,3-1-3,5-10-10,-8 15 4,8-15 1,-6 11 5,6-11 0,-4 10 0,4-10-12,0 0 7,0 0-6,0 0-2,6 10 0,-6-10 0,0 0 0,15 0 0,-15 0 0,16-2 0,-16 2 0,23-3-53,-11 1 14,2 2-40,5-3 21,-1 1-46,2-1 20,1 2-35,1-2 40,0 2-64,5-1 32,-2 0-35,-3 1-6,0-1 2,-3 0 9,2 0 10,-1 1 10,-3 0 22,-5-2 17,1 3 13,-13 0 12,23-3 12,-23 3-2,13-3 7,-13 3 6,9-4 9,-9 4 7,0 0 6,0 0 0,3-10 1,-3 10 7,-8-8-2,8 8 1,-13-8 5,13 8 2,-14-10 10,5 4 24,3 0 3,-3-1 28,0 0 3,4 1 13,-4-1 19,3 0-3,6 7 2,-14-10-7,14 10 6,-9-7-16,9 7-14,-8-7-8,8 7 0,0 0 53,-13 2-53,13-2 39,-5 10-40,5-10 39,-3 17-49,3-5 27,0 0-50,0-1 29,2 2-19,0 3 2,1 1-6,-1 0-8,2 1-3,-1 2-14,3 1-47,-1-2-98,-1 1-54,1-2-127,-1-1-106,0 0-223,2-2-227,1 0-772,1-1-1307</inkml:trace>
  <inkml:trace contextRef="#ctx0" brushRef="#br0" timeOffset="35788.34">13439 10328 241,'2'-10'781,"2"2"-88,-4 8-52,5-16-99,-5 16-24,6-12-67,-6 12-26,4-11-63,-4 11-50,4-10-40,-4 10-46,0 0-41,0 0-15,0 0-10,0 0 1,0 0-11,0 0-6,-4 15-10,4-15-17,-4 21-12,4-21 27,0 21-67,0-8 40,0 0-70,4 1 45,2 0-67,0 3 47,1-2-53,4 1 40,3-1-39,-1 1 30,3 0-51,-1-2 47,1-1-51,0 1 47,2-1-48,0-1 50,-3-1-9,2 0-12,-2 1 5,-1-3 2,-1 0 2,-2-1-7,1 0 0,-4 0 10,-1-3 11,0 3 21,-7-8 6,11 11-20,-11-11 30,3 11-30,-3-11 38,-5 11-42,5-11 26,-12 11-41,2-6 35,1-1-50,-7 0 28,3 1-12,-4-2-23,-2 2 0,-4-4 0,2-1 0,-1 1 0,-2-1 0,-1 0-81,-2-2-43,4-1-65,-4-2-91,5 0-84,2-3-82,-1-1-179,2-1-151,3-3-902,2 0-1349</inkml:trace>
  <inkml:trace contextRef="#ctx0" brushRef="#br0" timeOffset="36055.65">13533 10330 276,'0'0'886,"7"-6"-199,-7 6-75,10-6-71,-10 6-78,17-7-28,-4 3-71,3 1-23,1-2-42,4 0 8,4-1-58,0 3 11,0-2-6,1 0-26,1 1-21,0 1-13,0-2-15,-2 0 19,2 1-52,-2 1 20,-2 0-46,-4-2 25,-1 1-44,-2 2 13,-2 0-47,-2 0-5,-12 2-11,21-4-9,-21 4-2,13-3-11,-13 3-12,12-2-43,-12 2-34,0 0-8,0 0-118,0 0-70,0 0-101,0 0-122,0 0-179,0 0-195,0 0-773,-14-2-1284</inkml:trace>
  <inkml:trace contextRef="#ctx0" brushRef="#br0" timeOffset="36779.32">21239 10396 783,'0'0'873,"0"0"-109,8-10-107,-8 10-17,0 0-48,0 0-102,8-8-62,-8 8-56,0 0-44,0 0-47,0 0 2,0 0-43,0 0 31,14 7-63,-14-7 3,5 16-49,-1-4 36,-2 2-49,2 1 4,-1-1-56,-1 3-86,1-2-11,-2 2 0,3-1 0,-3 0 0,0 2 0,1 0 0,-2 1 0,2-1 0,-1-2 0,-1-3 0,2 2 0,-2-3 0,0 0 0,0-12 0,1 20 0,-1-20 0,-1 15 0,1-15 0,0 12 0,0-12 0,0 0 0,-2 13 0,2-13 0,0 0-343,0 0-180,0 0-80,0 0-101,0 0-151,0 0-779,6-8-1294</inkml:trace>
  <inkml:trace contextRef="#ctx0" brushRef="#br0" timeOffset="37481.45">23115 10435 527,'0'0'827,"-9"-5"-157,9 5-75,0 0-69,-6-7-90,6 7-20,0 0-54,0 0-16,8-6-31,-8 6 9,20-4-23,-7 2-29,3 4-9,2-1-22,3 0-29,0 2 8,1 1-61,-1 2-3,0 1-57,-2 0 14,-3 0-52,-1 0 25,-2 1-44,-4 2 31,1-1-39,-5 1 21,-2 0-29,-2 1 9,-1-11-25,-8 21 32,0-8-39,-2-2 30,-4 2-6,-1 0-7,-2-1-3,0 0-5,-3-2-3,5-1-29,-3 1 50,4-1-48,1-2 20,2 0-26,2-2 23,0 0-26,9-5 32,-12 10-28,12-10 41,0 0-35,0 0 36,4 12-33,-4-12 36,18 3-38,-6 0 34,2-3-39,1 0 40,5 1-31,0-1 29,1 0-26,2-1 20,0 1-2,3 0 22,1 0 33,-2 0-31,2-1 43,-1 1-22,-2-2-54,-3 2 0,-1 0 0,0-2 0,-6 1 0,0 1 0,-1 0 0,-13 0 0,19-1 0,-19 1 0,16 0 0,-16 0 0,11-3 0,-11 3 0,0 0 0,0 0 0,9-4 0,-9 4 0,0 0 0,0 0-83,-5-7-427,5 7-192,0 0-108,-13-6-245,13 6-538,-9-5-1244</inkml:trace>
  <inkml:trace contextRef="#ctx0" brushRef="#br0" timeOffset="38347.18">25413 10365 57,'0'0'962,"0"0"-194,0 0-112,0 0-88,0 0-80,0 0-28,0 0-65,2-10-29,-2 10-59,17-5-6,-6 3-32,2-2-23,5 0-18,0 2-34,-1 0-30,2 1-26,0-1-29,-4 2-20,3 2-18,-1 0-17,-2 1-4,-2 2-11,-2 0-21,0 0 10,-5 4 2,-1-1-3,-1 1-8,-4-9 0,0 17 6,-4-9-15,-4 4 43,1-2-56,-5 1 41,3-1-55,-4 0 27,1-2-61,-1 1 41,-1-2-51,1 3 63,-3-5-45,3 2 43,0-1-40,1-1 42,2-2-37,-1 2 44,11-5-41,-14 5 41,14-5-40,-12 4 47,12-4-50,0 0 47,0 0-41,0 0 42,0 0-36,0 0 38,0 0-38,0 0 9,11-5 2,-11 5 10,18-4 2,-18 4 10,24-2-1,-10 1-12,-2 1 7,4 0 5,-1 1-5,-1-1-2,3 3-2,-1 0 3,0 1-5,0 0-1,-3 2 2,3 0 31,-5 0-31,3 3 52,-5-2-57,0 1 54,-3 1-46,0-2 44,-2 1-41,-4-8 49,4 13-51,-4-13 53,-4 13-48,-1-5 45,5-8-48,-14 12 39,5-7-47,-2-1 44,0 1-15,-2-1-3,-3 1 2,2-2-11,-1-1-10,1 1 12,-2-1-8,3-2-7,-3 0-47,1 0-87,-1-2-5,2 1-82,-1-2-92,3 0-71,0 0-181,2 0-150,-1-1-872,5-3-1233</inkml:trace>
  <inkml:trace contextRef="#ctx0" brushRef="#br0" timeOffset="39182.15">27332 10372 483,'6'-11'704,"-6"11"-150,3-9 8,-3 9-54,5-9-52,-5 9-45,0 0-90,4-10-31,-4 10-67,0 0 14,0 0-11,0 0-2,0 0-42,5 10 11,-5-10-17,-2 17 4,0-8-43,-1 4-3,-3-1-42,2 3 6,-4-1-17,1 2-8,-1-1-13,1-1 0,-1 0 2,-2-1 27,1 0-48,1 0 28,-2-1-46,3-2 33,1 0-49,-2-2 44,2 1-54,1-2 40,5-7-49,-9 11 46,9-11-48,-6 11 52,6-11-54,-5 8 56,5-8-54,0 0 45,5 8-57,-5-8 53,9 5-47,-9-5 50,17 4-54,-17-4 50,23 4-48,-11-4 47,3 2-52,1 0 47,1-1-45,2 1 13,-2-2-49,2 1 0,1-1 0,-2 1 1,2-1 9,-5 0 6,0-1 8,0 1 8,-1-1 10,-1-1-2,0 0 7,-13 2-3,21-5-3,-10 3 4,-2-2 6,-1-1-1,-8 5 4,14-9 1,-14 9-1,9-12-17,-9 12 23,5-14-21,-5 14 27,0-12-19,0 12 28,0-17-28,0 17 19,-2-14-18,2 14 28,-5-15-5,5 15 27,-4-12-11,4 12 23,-3-11-14,3 11 11,-4-9-18,4 9 10,0 0-15,-5-8 13,5 8 1,0 0 19,0 0 14,0 0 24,-5 13-5,5-13 27,-1 19-41,1-8 26,0 1-43,1 2 38,-1 0-44,0 1 22,0-1-35,0 2 11,0-2-37,1 0 29,-1 0-38,2 2 2,-2-1-8,0-2-22,0 1-37,0-2-43,2 1-60,-2-1-67,0-12-112,3 17-91,-3-17-182,2 14-158,-2-14-872,9 9-1308</inkml:trace>
  <inkml:trace contextRef="#ctx0" brushRef="#br0" timeOffset="40007.18">29370 10263 531,'0'0'826,"0"0"-108,0 0-96,0 0-98,0 0-68,0 0-76,0 0-58,0 0-48,-8-9-23,8 9-31,0 0-28,0 0-26,-15 2 1,15-2-13,-15 7-9,6-3-17,0 1-25,-4 1-13,1 1-12,-2 2-14,3-1-7,-1 1-12,0 2 6,1-2-19,1 0 7,-1 1-26,3 0 19,0-1-16,1 1 6,2-2-19,-1 1 19,6-9-19,-3 15 18,3-15-16,1 15 12,-1-15-3,8 16 1,-8-16-20,13 12 19,-6-6-17,4-1 14,2 0-17,-1 1 18,3-1-22,-2 1 24,2 0-25,-2-1 19,1 0-12,0-1 11,-2 1-23,0 0 17,-1-1-13,-2 0 20,1 0-22,-1 0 21,-9-4-16,13 6 18,-13-6-14,10 10 17,-10-10-3,5 6 7,-5-6-5,0 0 17,-3 13 0,3-13 8,-9 7-4,9-7-6,-13 5-3,4 0-3,-2-3-6,0 0 3,-2-1-3,-1 2 11,-2-3-30,-2 0 15,-1 0-6,0-1 1,-1-2-6,-1 2-35,3-2-48,-2-2-39,2 2-50,0-1-40,0-1-73,3 1-103,1-2-113,1-1-99,4 0-233,0 2-395,4-3-838</inkml:trace>
  <inkml:trace contextRef="#ctx0" brushRef="#br0" timeOffset="40303">29298 10251 488,'0'0'831,"0"0"-158,6-8-60,-6 8-95,0 0-61,8-4-61,-8 4-53,11-3-39,-11 3-20,17-1-25,-17 1-25,25 1-31,-11-1-15,1 0-4,3 1-4,1-1 2,-1 2-21,1-2-20,-1 2-28,1-1-10,0-1 7,-1 1-17,-2-1 8,-1 1-41,0-1-3,-2 0-9,1 0-12,-14 0-3,21 0-14,-21 0 4,17 0-7,-17 0-14,15-1-50,-15 1-32,0 0-55,15 0-22,-15 0-84,0 0-46,0 0-45,0 0-102,0 0-69,0 0-82,-7-7-192,7 7-445,-13-2-829</inkml:trace>
  <inkml:trace contextRef="#ctx0" brushRef="#br1" timeOffset="52027.75">4844 8407 610,'0'0'812,"-8"-10"-86,8 10-50,-8-11-74,8 11-21,-5-10-63,5 10-65,-5-11-28,5 11-37,-5-8 29,5 8-78,0 0-2,-6-10-66,6 10 2,0 0-54,0 0 18,0 0-23,0 0-121,0 0-93,0 0 0,5 18 0,-4-7 0,2 3 0,-2-1 0,1 5 0,1-1 0,-2 1 0,1-2 0,-1 2 0,0-1 0,0 0 0,1-1 0,-1 1 0,0-4 0,-1 0 0,2-3 0,-1 1 0,-1-11 0,0 19 0,0-19 0,1 15 0,-1-15 0,0 0-301,0 15-317,0-15-118,0 0-79,-5 8-110,5-8-596,0 0-1153</inkml:trace>
  <inkml:trace contextRef="#ctx0" brushRef="#br1" timeOffset="52302.82">4547 8376 90,'-7'-7'935,"7"7"-161,-12-11-65,12 11-91,-8-11-33,8 11-70,-3-10-45,3 10-60,0 0-35,1-15-39,-1 15-30,10-12-19,-1 6-16,5-1-22,2 0-23,4-1-13,3 0-21,5-1-19,1 1-20,3 3-15,0-2-22,3 2-66,-2 0-50,-4 2 0,1 2 0,-1-2 0,-1 3 0,-3 0 0,-4 3 0,1-3 0,0 2 0,-4 0-34,0 3-99,-2 0-73,-2-1-34,-1 4-61,-3-2-57,-2 2-39,-3 2-92,-1-1-35,-3 4-45,-1-2-14,-4 4-101,-1 0-469,-1-1-766</inkml:trace>
  <inkml:trace contextRef="#ctx0" brushRef="#br1" timeOffset="52524.69">4866 8586 134,'-22'17'593,"-1"-2"-90,1-1-49,2-1 0,3-1-3,0 0-10,2 0-22,2-3-4,2-1-50,0 1-10,1-1-49,3-1 1,7-7-42,-11 12 7,11-12-35,-6 10-4,6-10-15,0 0-1,0 12-20,0-12-19,9 8-24,-9-8-11,18 1-30,-5 2-20,1-3-19,5 0-10,1 0-14,1 0-12,4-3 19,1 2-48,1-3-50,-2 2-1,1-3-88,-1 2-47,1-3-44,-2 0-77,-1 0-46,0-1-98,-2 1-104,-4-1-68,-1 2-92,-1-3-642,-1-1-951</inkml:trace>
  <inkml:trace contextRef="#ctx0" brushRef="#br1" timeOffset="52845.53">5279 8325 413,'2'-12'793,"-2"12"-94,0-20-47,0 20-63,0-15-52,0 15-6,0-13-70,0 13-21,1-11-52,-1 11-49,0 0-60,0-11-28,0 11-20,0 0-32,0 0 52,0 0-49,0 0 12,-3 11 13,3-11-27,-2 22 11,1-6-127,-2 0-84,0 4 0,1 3 0,-2 2 0,3-2 0,0 2 0,-1-3 0,1 2 0,1-2 0,0 0 0,1 0 0,1 2 0,0 0 0,3-2 0,-1 0 0,1-1 0,2-4 0,-2 0 0,1-2 0,3-2 0,-1-2 0,1-2 0,2-1 0,-2-4 0,3 2 0,0-4 0,1 0 0,1-4 0,0 0-61,2-3-233,-2 0-58,1-1-19,-3-3-50,0-1-50,1 0-80,-3-1-33,2-4-85,-3 3-736,-2-2-1006</inkml:trace>
  <inkml:trace contextRef="#ctx0" brushRef="#br1" timeOffset="53075.05">5131 8501 95,'-14'2'1038,"1"1"-271,3 1-115,10-4-122,-15 4-30,15-4-67,0 0-23,-10 2-43,10-2-42,0 0-52,0 0-37,17 3-37,-17-3-27,25-1-25,-6-1-23,3 1-30,3 0-20,1 1-8,3-3-21,-1 0-43,1-1-51,-3 2-52,1-1-48,0-1-77,-3 1-119,-3 0-104,-1 1-109,-2 0-170,0-1-517,-2 1-853</inkml:trace>
  <inkml:trace contextRef="#ctx0" brushRef="#br1" timeOffset="53479.47">5618 8537 571,'0'0'822,"0"0"-133,0 0-70,0 0-106,8 8-45,-8-8-75,0 0-30,20-2-62,-20 2-34,22-3-30,-9 0-23,3-2-22,1 1-36,0-1-21,-1 0-12,2-2-16,-2 0 13,1 2-48,-3-2 24,2 0-40,-3 0 37,-1 0-40,-3 1 41,-1 0-61,-1 0 41,-7 6-58,8-11 35,-8 11-41,3-10 52,-3 10-63,0 0 55,-11-8-67,11 8 48,-15 0-52,15 0 53,-20 2-53,8 3 45,1-3-39,-3 5 74,1-1-32,0 5 64,0-3-32,0 5 57,1 1-23,3-2 33,0 0-45,-1 3 33,3-1-39,1 1-4,1 0-11,-1 0-11,3-1-29,0 0-24,3-2 0,0 0 0,2-1 0,2 0 0,2-2 0,-1-1 0,3 1 0,-1-2 0,3-2 0,3 0-121,-1-1-90,0-1-39,0-2-65,2-1-61,-2-1-64,0-1-76,0 0-62,-1-1-38,1-1-106,-3-2-557,0 2-887</inkml:trace>
  <inkml:trace contextRef="#ctx0" brushRef="#br1" timeOffset="53821.56">5898 8526 74,'0'0'851,"0"0"-220,1-16-58,-1 16-64,7-11-61,-7 11-36,11-9-55,-11 9-21,16-8-39,-5 7-41,-11 1-25,23-1-17,-23 1-25,24 2-14,-7 1 12,0 1-13,-1 1-34,1 2-17,-3 0-29,1 1-14,-3 2-18,-1 0-10,-1-1-9,-2 3-9,-2 0-4,1 0-5,-3-2-3,-1 0-4,0 0-1,-3-10-5,0 19-2,0-19 5,-3 15-4,3-15 1,-7 14 5,7-14 36,-7 10 30,7-10 6,-7 9 2,7-9 9,-8 4 51,8-4-19,0 0 16,0 0-46,-13-1 16,13 1-42,0 0 19,-1-16-47,1 16 18,4-18-40,-2 6 20,5-1-34,-2-1 12,1-1-24,2 1 0,0 0 0,2-3-25,-1 4-58,0-1-53,1 3-102,0-2-73,-2 3-85,3 1-104,0 1-154,1 2-85,4 2-879,0 0-1272</inkml:trace>
  <inkml:trace contextRef="#ctx0" brushRef="#br1" timeOffset="54337.58">6924 8564 666,'0'0'723,"0"0"-74,-2-12-60,2 12-69,-4-9-62,4 9-73,-3-12-58,3 12-49,-5-13-40,5 13-30,-10-14-19,10 14-9,-10-12-23,3 5-33,-2 2 0,-1 0 2,0 1 6,-3 3-38,-1-4 23,-1 5-37,-3 0 45,-3 3-53,1 0 49,-1 1-64,-2 3 49,0 3-52,2-1 52,0 1-38,1 3 9,2-1-42,1 0-9,3 2-4,0-1-9,4 0-1,2-1-5,2-1-6,2 0-4,4-11 5,1 20 0,2-11 9,4-1-7,1-2 40,2 0-53,4-1 37,2 0-72,0-4-25,2 0-16,1-2-2,1 0-6,-1-2-2,1 1-4,2-4 7,-3 0-4,0-2 9,-3 1 11,-1-2 7,-3 0 20,0-1 9,-3-1 4,-2 1 0,-2 0 20,-1 1 6,-4 9 6,5-16 12,-5 16 12,0-12-9,0 12 2,0 0 7,-5-8 32,5 8-12,0 0 9,-9 5-1,9-5-10,-7 11 8,7-11-5,-5 18-8,5-18-7,-3 20-2,3-20-8,0 21-2,3-11-5,0 0 0,1 1-1,2-1-30,0-2-28,3 1-28,1-1-48,2-1-28,1-1-63,0-2-45,3 0-58,-2-4-41,1 0-35,0 0-24,2-2-39,0 0 29,0-3-7,-2 0-29,2-3-323,-2-1-310</inkml:trace>
  <inkml:trace contextRef="#ctx0" brushRef="#br1" timeOffset="54596.41">7167 8490 938,'4'-20'416,"0"-1"-31,-2 1-1,-1-1-7,2 3-36,-2-2 15,-1 1 4,0 3-40,0-1 29,-1 2-26,1 1 0,-3 1-46,3 1 9,-1 2-40,1 10-3,-1-19-33,1 19-20,0-11-62,0 11-8,0 0 7,0 0-1,0 0 21,0 0 24,0 0-27,-3 16 29,3-3-21,0 4 18,2 3-20,-2 4-50,1-1 23,0 5-87,0-1-36,2 1 0,-2-2 0,0 1 0,2 1 0,0-1 0,0-2 0,1-1 0,0 0 0,0-3 0,1 0 0,0-4 0,0-1 0,0-4-36,1 2-105,1-4-73,1-1-52,-2-4-79,2 1-50,1-2-80,-9-4-99,18 3-83,-18-3-146,21-3-558,-10 0-962</inkml:trace>
  <inkml:trace contextRef="#ctx0" brushRef="#br1" timeOffset="54955.79">7091 8502 712,'-20'-1'872,"4"1"-154,3-2-118,13 2-80,-21 0-73,21 0-58,-14 0-34,14 0-24,0 0-44,0 0-22,0 0-38,14 2-42,1-2-33,5-2-24,5 2-28,5-2 10,7 2-55,2-4 25,2 1-59,-1 1 29,2-1-47,-4-1 27,2 1-39,-2 0-2,-3-1-43,-7 3 7,-6 1-1,-2 0 4,-3 0 14,-3 0 4,-14 0 11,20 3 3,-12 2 0,-8-5 9,6 11-2,-6-11 17,3 14 10,-3-14-1,0 16 4,0-16-1,-1 21 1,1-21-7,-2 21-3,2-21-3,0 20-4,0-20 3,3 18-8,-3-18 1,2 15-5,-2-15-16,7 13-12,-7-13-12,6 11-26,-6-11-28,9 7-48,-9-7-66,10 4-46,-10-4-57,14 0-102,-14 0 1,17-2-105,-6-1-178,0-1-336,4-1-646</inkml:trace>
  <inkml:trace contextRef="#ctx0" brushRef="#br1" timeOffset="55292.31">7618 8289 518,'-18'0'847,"3"1"-145,2 0-92,1 1-48,1 1-65,0-1-72,1 3-62,10-5-42,-12 4-18,12-4-23,-9 7 20,9-7-61,0 0 41,0 0-107,2 12 20,-2-12-72,13 2 17,-13-2-62,19 0 42,-5-1-49,0 0 42,4-2-38,0 1 33,-3-1-34,1-2 30,-2-1-28,-1 2 26,-1-3-43,-1 0 26,-4 0-46,1-1 27,-4-2-41,-4 10 3,5-17 3,-5 17-6,-3-16-3,3 16 5,-7-18-16,0 9-3,0 4-2,-2-2-2,0 4-6,-3-1 18,-1 2-55,0 2-7,1 2-70,-1 1 16,-2 1-87,3 3-45,-3 1-55,3 1-39,1 3-65,2 0-121,-1 2-77,5 3-105,-2-2-779,4 2-1097</inkml:trace>
  <inkml:trace contextRef="#ctx0" brushRef="#br1" timeOffset="55679.12">7793 8540 215,'6'-5'903,"-6"5"-188,11-9-50,-11 9-103,8-7-65,-8 7-72,7-5-73,-7 5-87,0 0-48,0 0-35,0 0-1,0 0-20,8 5-22,-8-5-19,0 0-18,1 19-17,-1-19-14,0 15-7,0-15-13,2 16-8,-2-16-18,4 17-20,-4-17 36,9 15 3,-4-8 1,2 0-8,0-1 2,3-1-1,2 0 0,2-1-4,1-1 6,2-2 6,0-1 8,-1 0 10,1-1 15,2-2-2,-3-1-16,0-1 27,-2-1 57,1-1-73,-3-2 42,-3-1-38,1 2 40,-4-4-33,0 3 27,-2-2-47,-3 0 16,-1 11-33,-3-20 18,-1 11-36,-1-1 20,-3 3-9,-3 0-10,0 2-29,-5 1 23,0 1-28,-3 3 23,0 3-29,-2-2 25,-2 4-95,0-2-10,2 4-109,4-2-44,0 0-110,2 2-105,2-2-163,3 2-159,2-1-861,8-6-1304</inkml:trace>
  <inkml:trace contextRef="#ctx0" brushRef="#br1" timeOffset="56138.7">8186 8497 625,'7'-7'831,"-7"7"-104,10-9-115,-10 9-92,9-8-80,-9 8-79,9-5-59,-9 5-58,0 0-14,13 0-13,-13 0-39,10 5-28,-10-5-20,10 14-12,-5-7-17,-1 1-13,1 1-8,0-1-14,-1 4-6,1-3-17,-1 1 2,-1 0-3,-1 0-8,-2-10-7,6 16 0,-6-16-2,2 14-2,-2-14-19,4 11 17,-4-11 6,0 0 3,1 14-1,-1-14-2,0 0-4,-6 7-2,6-7 1,0 0 3,0 0-4,-10-1 2,10 1 7,-8-6 0,8 6-11,-7-11 10,7 11 48,-7-17-46,6 6 49,-1-1-51,1-1 51,1-1-38,1-2 42,2-4-14,1 4 3,2-1-11,0-2-47,3 1 43,3 1-43,-1 0 41,4 2-36,2 1 39,1 2-34,1 2 31,3 1-27,0 2 23,-2 2-36,2 5 32,-2 0-43,1 0 39,2 5-32,-1 2 35,-3 2 6,1 1-3,-2 2-36,-3 0 30,1 3-36,-5 0 28,1 1-32,-1-1 28,-2-1-37,0 1 32,-1-2-86,-3 1-19,0-2-105,-2 0-69,-2-3-161,0 3-169,-3 0-241,-1-2-1003,-1 0-1532</inkml:trace>
  <inkml:trace contextRef="#ctx0" brushRef="#br1" timeOffset="56900.01">11660 8286 1550,'0'0'830,"9"-3"-125,-9 3-22,10-6-55,-10 6-26,0 0-108,6-3-21,-6 3-65,0 0-49,11-5-41,-11 5-37,0 0-38,8-6-41,-8 6-36,0 0-35,0 0-26,11-6-92,-11 6-13,0 0 0,0 0 0,0 0 0,9-3 0,-9 3-106,0 0-172,0 0-78,0 0-68,6 8-142,-6-8-117,0 0-142,0 14-744,0-14-1214</inkml:trace>
  <inkml:trace contextRef="#ctx0" brushRef="#br1" timeOffset="57129.54">11698 8538 465,'0'12'843,"0"-12"-101,1 17-53,-1-17-51,5 14-23,-5-14-4,2 11-101,-2-11 52,3 11-11,-3-11-74,4 10-1,-4-10-33,4 8-25,-4-8-267,0 0-151,7 10 0,-7-10 0,0 0 0,6 7 0,-6-7 0,0 0 0,0 0 0,5 7 0,-5-7 0,0 0 0,0 0 0,0 0 0,0 0 0,0 0 0,4 8 0,-4-8 0,0 0 0,0 0 0,0 0 0,0 0 0,0 0 0,0 0-428,-5-9-475,5 9-215,0 0-694,-6-7-1517</inkml:trace>
  <inkml:trace contextRef="#ctx0" brushRef="#br1" timeOffset="57715.33">13008 8313 935,'-4'-13'815,"4"13"-125,0-14-73,0 14-31,-2-12-29,2 12-70,-2-13-26,2 13-29,-2-11 12,2 11-72,0 0-43,-2-14-50,2 14-10,0 0-83,0 0 19,0 0-42,0 0 40,0 0-42,8 17-161,-4-7 0,0 4 0,-2 5 0,0-1 0,0 4 0,0 0 0,-1 2 0,-1 1 0,2-5 0,-2 3 0,0-3 0,-2 0 0,2 0 0,0-2 0,2-1 0,-2-1 0,0-2 0,0-1 0,2-2-193,-2-11-365,4 16-111,-4-16-60,4 11-87,-4-11-118,10 5-429,-10-5-965</inkml:trace>
  <inkml:trace contextRef="#ctx0" brushRef="#br1" timeOffset="58087.62">13284 8339 830,'8'-12'700,"-1"3"-59,-1-1-61,-1 3-58,2-1-51,-7 8-63,9-10-41,-9 10-41,4-9-23,-4 9-26,0 0-27,0 0 22,0 0-72,0 0 29,0 0-80,-15 3 22,5 3-83,-2 1 34,1 1-67,-4 0 33,-5 1-15,3 1-10,-2 0-17,2-1-10,-2-1-14,1 1-41,3 0 44,1-1-46,1-3 54,2 2-58,-1-2 54,4-1-56,-1-1 49,9-3-51,-10 6 49,10-6-55,-9 7 56,9-7-50,0 0 61,0 0-51,2 9 70,-2-9-22,12 8-47,-12-8 55,18 10-7,-4-3 2,-1 0-52,7 2 51,-2 1-46,0 2 40,3 0-43,-2-1 50,0 0-47,0 1 41,2 0-47,-5-2 46,1 1-47,0-2 42,-2 0-45,-3-2 52,1 1-46,-2-3 50,-2 0-51,0 0 19,0-1-93,-9-4-22,18 4-74,-18-4-75,13 3-74,-13-3-174,0 0-138,18-2-185,-18 2-583,13-5-1026</inkml:trace>
  <inkml:trace contextRef="#ctx0" brushRef="#br1" timeOffset="58371.85">13944 8398 1004,'0'0'838,"-11"-5"-126,11 5-110,-9-5-21,9 5-42,0 0-44,-10-6-87,10 6 2,0 0-89,0 0 20,0 0-33,0 0-16,0 0-12,6-8-23,-6 8-21,11-1-23,-11 1-18,22-2-36,-9 0-159,1 2 0,0-3 0,2 2 0,1 0 0,-1-2 0,0 0 0,2 3 0,-5-2 0,1 1 0,-1-3-283,0 4-77,-13 0-62,20-4-90,-20 4-124,15-2-99,-15 2-211,13-1-419,-13 1-966</inkml:trace>
  <inkml:trace contextRef="#ctx0" brushRef="#br1" timeOffset="58595.61">13943 8503 631,'-8'8'844,"8"-8"-93,-11 12-62,11-12-61,-4 10-35,4-10-75,-3 12-26,3-12-75,7 9 11,-7-9-74,13 7-7,-2-4-59,3-1 9,-1-1-42,7 1-13,-1-2-39,1-2 5,3 2-202,-3-2-6,2 1 0,1-2 0,-3 0 0,1 2 0,-2-2 0,-1 1 0,-2-2 0,-2 3 0,-2-3-89,-1 1-369,-11 3-174,17-7-147,-17 7-242,10-5-628,-10 5-1313</inkml:trace>
  <inkml:trace contextRef="#ctx0" brushRef="#br1" timeOffset="59947.31">18431 8481 119,'0'0'729,"6"-8"-159,-6 8-44,9-9-43,-9 9-33,6-8-39,-6 8-50,8-12 7,-8 12-18,8-8-14,-8 8 5,7-12-28,-7 12 16,5-7-64,-5 7 44,0 0-47,3-10-30,-3 10-37,0 0-38,-4-9-25,4 9-29,-12-1-7,12 1-10,-20 2-12,4 1-19,0 2-8,-4 3-7,-2-1-10,2 3-7,-2-2-5,0 3-1,3-1-26,-1 0 24,1 1-37,0 0 36,4-1-38,2-2 32,2 2-35,2 0 27,3-4-31,6-6 36,-8 15-46,8-15 42,1 10-29,-1-10 33,9 9-34,-1-5 39,3 0-43,1-1 39,2 1-44,1-2 42,3 1-40,1-1 49,2 1-47,4 0 48,1 1-45,1-1 41,0 0-38,-1 2 52,0-1-53,-2 1 53,-2 0-50,0 2 45,-6-2-43,-2 2 47,-1-2-45,-5 2 50,-2-1-45,-6-6 47,4 13-47,-4-13 49,-6 15-45,-2-8 45,-3 0-37,-2 2 30,-5-1-35,0 1 39,-4-1-40,-2 0 36,0-1-34,-6 0 37,1-2-42,1 0 44,-1 0-44,3-1 38,-2-1-45,-1-1 41,4-1-43,3 0 44,2-2-54,-1 0 23,4-4-75,1 3 8,1-3-69,3-2-50,2-1-59,1 1-62,4-2-125,3 1-121,2 8-139,1-20-837,4 11-1175</inkml:trace>
  <inkml:trace contextRef="#ctx0" brushRef="#br1" timeOffset="60890.59">18647 8531 793,'0'0'856,"0"0"-108,0 0-114,-4-10-32,4 10-53,0 0-88,0 0-36,-8-6-81,8 6 7,0 0-94,-9 4 12,9-4-93,-9 9 24,9-9-75,-9 17 32,7-8-70,-2 1 26,1 1-60,1 0 30,-1 2-53,3-13 30,0 22-52,0-22 23,1 22-27,2-13 34,2 0-51,2-1 42,2-1-43,1-2 27,0 0-66,2-1 30,1-4-67,0 3 39,3-3-44,-2-3-4,2 0 11,1-1 10,1-1 11,-3-2 4,3 0 0,-2-5 20,-1 2 4,0-2 33,-4-3-21,1 3 27,-2-1-13,-3 0 21,0 2-19,-3 0 30,0 1-17,0 1 39,-4 9-27,5-17 49,-5 17-46,2-9 39,-2 9-48,0 0 59,0 0-43,0 0 51,0 0-48,-4 8 48,4-8-50,-4 17 30,1-7-48,2 2 40,-1 0-49,0 0 50,1 0-65,-1 1 55,2 1-50,2-3 49,-1 1-65,1 0 50,2-3-47,1 1-14,2-1-77,-1-2-21,3 0-53,1-2-40,-1 0-30,3-4-43,-12-1-43,23 0-33,-12-1 4,3-1-5,-1-3 0,1-2-15,-1 0 36,1-3 38,0-2 54,0-3 43,-1 1 38,-2-3 45,2 2 54,-3-6 40,-1 0 96,0 0 6,-2-1 92,-2 1 13,-1-3 62,-1 4 17,-1 0 37,-1 3 6,-1-1 4,1 1 8,-2 2-11,1 1-22,-1 4-2,-1-2-3,2 12-23,0-19-29,0 19-28,-2-11-41,2 11-12,0 0 6,0 0 1,0 0 16,0 0-52,0 0 54,-3 20-62,5-8 32,-2 5-53,1 2 36,0 0-60,-1 5 47,1 1-63,-1-2 43,0 0-58,-1 3 45,0-2-57,0 1 49,2 0-52,-1-4 37,0-1-48,1-1 43,2-1-46,-2-2 40,3 1-31,-2-3 28,1-4-36,1-1 38,-4-9-49,5 15 46,-5-15-64,6 9 51,-6-9-52,0 0 42,0 0-43,14-4 45,-14 4-43,9-12 49,-4 4-52,1-1 50,2-1-55,0-2 50,1 2-44,0-2 47,2 0-49,1 2 44,1 1-50,1-2 44,2 0-46,1 2 35,0 2-25,1 0 43,-1 2-31,0 1 37,2 2-33,-1-1 41,-3 3-29,1 1 30,-3 1-33,-1 0 39,-2 1-27,-2 2 36,0 2-18,-8-7 54,9 11-37,-9-11 47,1 14-49,-1-14 53,-5 16-51,0-7 44,-1-1-56,-2 1 49,-3-1-58,0 2 50,0-3-62,-3 2 40,1-2-44,-2 1 46,0-3-54,0 3 52,1-4-78,0 1 11,1-2-98,2 0-73,11-3-100,-22 3-161,22-3-150,-18 0-210,18 0-627,-11-7-1072</inkml:trace>
  <inkml:trace contextRef="#ctx0" brushRef="#br1" timeOffset="61358.75">19946 8490 264,'8'-5'1038,"-8"5"-234,14-8-168,-14 8-41,8-7-37,-8 7-67,7-6-46,-7 6-85,0 0-13,5-8-83,-5 8 7,0 0-82,0 0 25,-9-6-15,9 6-22,-12 0-30,12 0-24,-23 3-22,10 0-13,-4 1-18,2 1-7,-2 1-13,1 0-15,0 2-9,-1 0-13,1-2 0,2 3-3,3-2-35,-1-1 40,3 1-38,1 0 31,8-7-41,-7 12 45,7-12-46,0 0 24,2 15-62,-2-15 32,13 10-69,-3-7 53,1 1-39,0 0 41,4 1-27,0-2 44,1 2-26,1-1 11,-1 0 44,2 2-32,-1-1 31,1 0-27,-4 1 14,1-1 4,-3 1 5,-2-1 4,0 0 10,-2-1 10,-8-4 14,7 10 50,-7-10-42,3 9 54,-3-9-52,-6 11 31,6-11-31,-15 9 27,5-4-46,-1-2 48,-3 2-50,-2-1 45,-1 0-59,-2 0 49,-1 0-55,0-1 50,-1-1-59,1 0 43,-2 1-53,3-1 27,-2-1-86,1-1-11,5 0-104,-1 0-98,2-3-144,3 0-187,11 3-230,-19-6-647,19 6-1134</inkml:trace>
  <inkml:trace contextRef="#ctx0" brushRef="#br1" timeOffset="61787.58">20257 8640 1014,'0'0'727,"0"0"-117,0 0-82,0 0-64,0 0-47,0 0-46,0 0-39,10 4-43,-10-4-23,14-1-20,-1-2-52,-1 1-9,4-1-32,0 0-10,2-1-40,-1-1-20,1 2 6,-1-4-34,-2 2 10,-1 0-34,1-2 14,-3 1-29,-3 2 26,-1-3-29,-1 2 22,-7 5-31,5-10 25,-5 10-28,0 0 26,-6-10-31,6 10 28,-16-2-31,16 2 25,-21 1-32,7 1 37,-2 1-10,0 4 37,1 0-39,0 2 76,2 0-52,-2 4 57,4-2-47,2 1 51,-1 1-55,2-1 34,3 2-48,1-1 41,2-3-54,2 2 30,3-1-46,2 2 37,4-3-59,3-2 21,0 1-82,5-2 4,1 0-68,1-2-38,0-2-29,2 0-31,0-2-31,0-1-72,1-1-34,-1 0-40,4-3 11,-2-2-32,1 0-49,-1-2-7,2-4-459,1 0-546</inkml:trace>
  <inkml:trace contextRef="#ctx0" brushRef="#br1" timeOffset="62064.41">20842 8540 708,'9'-22'519,"-3"1"-74,1 1-7,-3 0-24,0 3-1,-1 1-8,-2-1-22,-1 5-27,0-1-21,-1 2-32,-2 1-16,3 10-14,-4-18-19,4 18-26,-3-14-4,3 14-43,0 0 37,-4-9-45,4 9 39,0 0-18,0 0-20,-4 12 6,4-12-7,-4 20-8,4-4 0,-1 1-21,1 0-52,-1 3 17,1 0-83,0 1-26,1-2 0,-1 2 0,1 0 0,2 0 0,1 1 0,0-5 0,1 2 0,2-2 0,0-2 0,1-1 0,2-2 0,-3 3 0,4-6 0,-1 1-2,1-3-159,1-2 20,-1 0-50,1-1-7,-2-1-69,3-2-19,-13-1-32,22-1-52,-10-2-67,-1-1-52,0 0-25,2-2-39,-2-1-118,1-1-455,-3-1-740</inkml:trace>
  <inkml:trace contextRef="#ctx0" brushRef="#br1" timeOffset="62248.24">20750 8553 732,'-19'1'846,"2"-1"-146,6 1-135,11-1-87,-19 2-82,19-2-44,-12 3-50,12-3-55,0 0-51,0 0-30,0 0-28,12 4-29,-12-4-22,22 0-18,-2 0-14,-1-3-30,4 2-35,2-2-92,3 1-143,1-1-138,2-2-170,-4 1-769,7-2-925</inkml:trace>
  <inkml:trace contextRef="#ctx0" brushRef="#br1" timeOffset="62497.6">21455 8429 661,'-12'2'931,"12"-2"-246,-16 0-96,16 0-142,-12 1-24,12-1-87,0 0-9,-11 4-38,11-4-22,0 0-32,0 0-47,9 4-27,-9-4-33,17 1-11,-17-1-31,23-1-9,-10 2-27,2-2-1,-1 0-22,1 1-40,-1-1-43,0-1-65,-1 2-36,0 0-148,0-3-20,-2 2-57,-11 1-77,19-1-87,-19 1-618,14-4-780</inkml:trace>
  <inkml:trace contextRef="#ctx0" brushRef="#br1" timeOffset="62687.48">21376 8543 419,'-10'5'903,"1"2"-171,9-7-88,-12 10-84,12-10-66,0 0-50,-2 10-59,2-10-40,6 7-30,-6-7-39,17 6 10,-7-3-79,4-1 9,3 1-81,2 0 11,-1-1-77,1 0 21,1-1-56,-2 1-27,3-2-100,-4 0-87,-1 0-96,2 0-185,-4 0-162,1 0-257,2-2-450,-2 1-933</inkml:trace>
  <inkml:trace contextRef="#ctx0" brushRef="#br1" timeOffset="68963.55">22190 8203 237,'0'0'716,"5"-12"-157,-5 12-39,7-12-21,-7 12-37,8-14-11,-2 8-59,-6 6-18,9-13-53,-9 13 7,9-14-16,-9 14-25,8-14-20,-8 14-24,5-11-11,-5 11-21,4-12-29,-4 12 17,3-10-44,-3 10 25,0 0-52,-1-17 10,1 17-48,-6-8 23,6 8-40,-10-9 20,10 9-50,-18-4 31,18 4-42,-23-1 27,12 2-37,-3 1 27,-2 2-33,0 3 30,1-2-31,-2 3 32,0 1-42,-1-1 16,3 4-21,0 0 0,2-2 0,0-1 0,3 2 0,1 1 0,-1 0 0,3-2 0,1 2 0,2-1 0,3 1 0,1-12 0,2 22 0,4-9 0,1 0 0,3 0 0,5-1 0,0 5 0,0-5 0,2 2 0,-1 1 0,2-2 0,-1 0 0,0 0 0,-3 2 0,0-2 0,-1 0 0,-4-1 0,1-2 0,-3 2 0,0 0 0,-2-4 0,-2 2 0,0-1 0,-3-9 0,-3 19 0,-1-9 0,-2-1 0,0-1 0,-3 2 0,-2-2 0,0 0 0,0-2 0,-2 1 0,0-1 0,2-3 0,-1 2 0,2-2 0,-3-1 0,13-2 0,-19 2 0,19-2 0,-16-2 0,7-2 0,9 4 0,-13-5 0,13 5 0,-8-8 0,8 8 0,-2-10 0,2 10 0,0 0 0,2-16 0,-2 16 0,5-8 0,-5 8 0,10-5 0,-10 5 0,13-2 0,-13 2 0,13 2 0,-13-2 0,15 9 0,-8-1 0,-1 2 0,3 4 0,-3 0 0,2 1 0,-1 5 0,0 0 0,1 1 0,-2-2 0,1 3 0,-2 0 0,2-1 0,-2 1 0,-1-2 0,2 1 0,-3-4 0,1 0 0,0 0 0,0-1 0,0-2 0,-2-3 0,2 1 0,-1-2 0,-1 0 0,-2-10 0,9 14 0,-9-14 0,14 8 0,-14-8 0,16 4 0,-16-4 0,21-4 0,-6-1-49,0 0-416,2-5-121,1-2-185,5-4-181,0-2-745,7-4-1373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18T19:27:02.076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D70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1348 2559 688,'0'0'646,"10"-10"-61,-10 10-36,7-10-42,-7 10-45,7-9-19,-7 9-53,8-8-39,-8 8-57,0 0-8,8-6-60,-8 6-1,0 0-32,0 0 36,0 0 21,11 7 2,-11-7-31,5 16-28,-4-6-21,1 1-21,-2 5-31,2 0-21,-2 2-19,4 1-6,-4 0-26,1 0-10,0 2-14,1-3 5,0 2-5,0-1-4,3 0-13,-1-3-6,2 0-42,-1 0-61,4-3-75,-2-1-59,3-3-93,0 0-80,-1-4-109,0 0-112,2-1-134,-11-4-718,18 2-1106</inkml:trace>
  <inkml:trace contextRef="#ctx0" brushRef="#br0" timeOffset="420.71">1679 2671 106,'-6'-15'828,"6"15"-128,-3-10-79,3 10-70,-6-8-82,6 8-58,0 0-51,-6-6-47,6 6-33,0 0-21,0 0-41,-6 12-42,6-12-29,0 0-24,3 16-23,-3-16-17,4 15-12,-4-15-13,7 14-8,-7-14-17,9 15-3,-9-15-1,12 11-3,-12-11-5,15 8-2,-15-8-4,16 4-1,-16-4-1,17 0-22,-8-2 15,-9 2-25,22-6 11,-13 0-21,1 2 15,-1-4-17,2 1 19,-2-2-13,0-1 27,-3 1-20,1-2 21,-1-1-19,-2-2 24,0 1-20,-2 2 21,1-1-24,0 1 28,-3 11-3,1-19 13,-1 19 12,2-14 7,-2 14 6,2-12-15,-2 12-7,0 0 3,0 0 1,0 0 20,0 0-7,0 0 1,0 0-27,8 10 35,-8-10-6,4 17-15,-1-8-3,-2 3-1,2 0-6,-1 0-2,0 0-3,0 1-4,3-1-9,-2 2-48,1 1-10,1-1-30,0-1-57,-2 0-84,4-2-86,-3 1-116,1-3-133,-1 0-141,-4-9-592,5 14-897</inkml:trace>
  <inkml:trace contextRef="#ctx0" brushRef="#br0" timeOffset="686.38">1931 2309 777,'0'0'727,"0"0"-115,0 0-51,-2-10-71,2 10-51,0 0 19,0 0-28,15 6-37,-8-2-10,5 1-38,0 1-19,2 3-31,0 1-16,3 4-40,-2-1-25,3 1-27,-1 6-23,-1-1-11,0 2-29,1 1-15,-3 0-21,-1 3-13,-1 0-21,-2 2-21,-2 2-68,-2 1-107,-3 1-128,-3 3-156,0 2-195,-3 7-305,-3-2-822,-4 1-1438</inkml:trace>
  <inkml:trace contextRef="#ctx0" brushRef="#br0" timeOffset="1694.82">17893 2711 524,'0'0'746,"-4"-10"-110,4 10-56,0 0-52,-5-9-79,5 9-39,0 0-63,-12-3-19,12 3-41,-11 3-16,11-3-42,-12 8-13,4-2-32,0 2-4,0 1-14,0 3-14,1 1-9,-1 1-25,2 1-4,-1 2-15,3-1-17,0 1 3,2 2-14,-1 0-8,3 1-8,0 0-22,2-5 6,0 4-9,1-2-10,1 0-1,-1-1 0,4 0-20,-1-3-59,3-1-33,-1-3-74,1 1-60,1-4-64,0-1-110,1-1-115,1-1-96,-2-1-108,-10-2-591,22-2-912</inkml:trace>
  <inkml:trace contextRef="#ctx0" brushRef="#br0" timeOffset="2119.55">18089 2834 122,'0'0'830,"0"0"-167,2-16-70,-2 16-73,0 0-40,0 0-90,0-13-40,0 13-36,0 0-6,0 0-27,0 0-15,0 0-38,0 0-27,1 16-26,-1-16-24,0 16-29,0-16-20,1 18-20,-1-18 1,2 18-38,-2-18-8,2 20 7,-2-20-24,3 18 13,-3-18-26,4 16 17,-4-16-19,7 11 18,-7-11-28,10 8 0,-10-8-32,12 7 7,-12-7-29,14 1-4,-14-1-8,14-3-7,-4 0-11,-1 0-2,0-4 4,1 3 2,-1-4-3,2-1 34,-2 1-7,1-2 36,-1 0-14,-2 1 21,1 0 3,-2 1 10,-1 1-15,1 0 22,-6 7 20,6-12 31,-6 12-6,8-10 15,-8 10-13,0 0 5,5-9-10,-5 9 17,0 0-5,0 0 13,0 0-9,4 9 2,-4-9-9,0 0-9,0 17-9,0-17-8,-2 15-3,2-15-6,0 17-5,0-17-2,0 18 2,2-7 12,-2-11-35,2 19-33,-2-19-85,1 17-45,-1-17-101,3 13-144,-3-13-78,1 12-132,-1-12-707,3 9-937</inkml:trace>
  <inkml:trace contextRef="#ctx0" brushRef="#br0" timeOffset="2406.83">18354 2621 637,'0'0'702,"-5"-9"-118,5 9-50,0 0-60,0 0-10,0 0-37,0 0 1,0 0-21,16 4-6,-8 3 4,4 2-37,-1 2-24,3 1-21,2 1-44,0 3-32,-2 0-3,-1 1-39,1-1-33,-2 1-31,-1 0-24,-1 2-15,-2-1-22,1 1-12,-3 0-30,-2-1-38,-1 0 0,-2 2 0,-2-1 0,-2 1-116,-2 1-177,-4 1-103,1 0-110,-4 3-184,-8 5-233,-1-3-743,-1 1-1334</inkml:trace>
  <inkml:trace contextRef="#ctx0" brushRef="#br0" timeOffset="10293.51">5498 1482 211,'-4'-11'530,"2"2"-71,-2 0-10,1 0-31,-1-1-21,4 10-43,-6-15-45,6 15 10,-6-17-22,6 17-24,-5-17-25,1 9-5,4 8-24,-7-14 2,7 14-35,-9-11-13,9 11-27,-7-8 2,7 8-50,-11-6 27,11 6-37,-15 0 17,15 0-12,-18 8 28,7 1-14,0 1-6,-1 3-17,-1 4-2,3 2-19,-3 3 11,4 0-6,3 0-7,0 3 9,4 0-29,1-2-10,2 2 15,3 0-14,1-1-9,4 3-10,5-3 11,-1-2-7,4-2-14,3-1 4,3-3 12,1-3-5,4-4 1,1 1 1,0-8 2,-1 3-11,2-7-9,4-1 15,0-2-14,-1-2 15,1-2-19,3-4 13,-7 2-12,-2-2 16,1-1-15,-5-1 20,-1-2-19,-5 0 22,-2 1-42,-4-1 50,-1-1-19,-3 0 43,-4 2-15,-3-3 11,-2-1-16,-4-1 6,-4-1-12,-3-2 6,-2 1-15,-5 2 8,-3 0-7,-1 4-2,-2 2-1,-2 0-9,-3 4-10,1 3 17,1 4-11,0 0-4,1 4 2,-1 1-1,1 2-5,3 2-40,-1 3-66,3 0-83,1 2-64,3 0-108,3 2-107,2 2-126,4-3-115,-2 6-852,6-3-1209</inkml:trace>
  <inkml:trace contextRef="#ctx0" brushRef="#br0" timeOffset="11055.09">7666 2556 415,'-8'-6'707,"8"6"-71,-12-11-44,12 11-93,-13-5-98,13 5 4,-15-2-78,15 2-25,-20 5-36,9-3-30,-3 3-34,3 5 5,-1-3-21,0 5-8,1 3-26,1 2-15,0-2-28,2 3-12,2 2-10,0 2-7,3-1-13,0 1-9,3-2-8,4 3-6,0-1 9,2 0-25,2 0 10,3-3-22,2-2 19,4 0-27,-1-4 21,5-1-20,-1-3 16,5-2-18,0-3 15,3-3-21,0-2 6,4-2-1,2-5 4,-1-1 1,5-4-11,-2-2 4,-2 0-4,-6 0 6,-3 0 1,-2-2 2,-3 0 7,-2-2-11,-4 2 3,-4 0 6,0-2 51,-3-1 1,-4 1 4,-3 2-9,-3-4-4,-2-1-8,-4 2 0,-1 0-2,-7-1-5,0 4 7,-3 1-27,-2 1 8,-1 5-10,-1 3-2,-3 2-8,0 3 7,-1 2-7,-1 2-11,1 3-20,3 2-55,-3 2-63,3 2-79,4 0-94,5 1-148,-1 5-182,6-1-161,-1 1-727,7 0-1163</inkml:trace>
  <inkml:trace contextRef="#ctx0" brushRef="#br0" timeOffset="11833.76">9706 3678 786,'0'0'674,"2"-11"-63,-2 11-22,2-11-93,-2 11-68,-3-10-66,3 10-49,-5-8-26,5 8-47,-9-7-43,9 7-22,-14-1 0,14 1-18,-18 5-16,8-1 0,-2 3 3,-2 2-38,3 2 7,-2 2-42,2 3 10,0 1-15,3 1-17,1 3 7,2 1-31,1-1 11,3-2-19,2 2 37,3 4 9,1-2 11,5 1-10,3 1-5,2-3-20,5-2 8,2-3-7,3-2 8,1-4-16,3-2-3,-2-4-6,2-5-2,7-2-7,1-3-7,6-5 6,2-4-3,0-3 1,0-2-7,-2 0-4,-5-1 3,-1-3 6,-3 2 8,-4-4-6,-4 1-3,-8 3 4,-3-1 9,-5 2 13,-5-2 4,-2 3 19,-4-2 7,-6-1-19,-4-2 2,-3-1-15,-5 3 1,-6-2-10,-2 2 7,-6 4-13,3 6-2,-4 3-8,-3 1 0,0 5-8,-3 2 1,1 2-3,-6 5 1,1 2-11,3 3-67,3 1-38,4 2-60,6 1-41,2 1-95,6 1-79,2-1-147,3 4-123,4-2-166,4 1-558,2-2-990</inkml:trace>
  <inkml:trace contextRef="#ctx0" brushRef="#br0" timeOffset="12534.18">11910 4706 513,'0'0'780,"-13"-6"-131,13 6-42,-20 0-67,8 0-60,-3 5-50,1 0-48,-8 2-21,4 3-38,-2 1-29,-1 5-55,1 2 11,2 2-25,-1 4-10,4-1-21,2 5-27,3 0-30,2 0-18,2 1-15,3-3 17,2 1-55,2-3 12,3 2-34,5 2 23,0-2-6,5-1-13,-1-3-10,4-1-6,4-4 1,2-2 3,0-3-10,1-4 0,2-2-3,-1-2-37,5-4 39,-1-2-40,8-5 35,-2-1-32,3-3 37,-2-1-22,-2-5-9,-2 0 0,-6 0 2,-3 0 1,-3-2 2,-2 0 5,-4 1-4,-5-1 2,-1-1-8,-3 0 5,-5 0 3,0-2-4,-5-1 9,-4-3-6,-3 1 0,-4 0-4,-3 3 2,-5-3 30,-1 4-31,-1 4 23,1 2-41,-3 3 32,1 2-30,0 6 32,-2-2-48,0 5 10,-2 4-67,-2 1-32,2 3-22,-2 3-44,3 2-88,3 3-50,4 2-163,-1 8-161,5-2-189,6 3-611,2 1-1066</inkml:trace>
  <inkml:trace contextRef="#ctx0" brushRef="#br0" timeOffset="12964.74">13483 5528 197,'0'0'726,"0"0"-152,-13 4-73,13-4-57,0 0-86,-10 5-60,10-5-61,0 0-42,-13 3-43,13-3-25,0 0-34,-10 5-15,10-5-29,0 0-80,-10 9-136,10-9-199,-4 7-716,4-7-700</inkml:trace>
  <inkml:trace contextRef="#ctx0" brushRef="#br0" timeOffset="13492.82">13764 5828 867,'0'0'693,"0"0"-82,-4-10-44,4 10-61,0 0-52,-7-10-95,7 10-30,-11-8-58,11 8-8,-12-4-41,12 4 5,-13-2-38,13 2 8,-20 1-23,9 0-18,2 3-16,-3 3-13,1 2-3,-3-2-27,5 5 5,-3 3 20,0 1-50,3 2 24,0 1-28,-2 1 26,6 2-10,-1 0-14,3 0-4,1 0-11,4 3-56,0-1 56,1 0-46,3-1 46,-1-1-56,4 0 45,4 1-15,3-3 8,0-1-42,4-3 36,-2 1-50,4-8 53,-1-1-11,-1 0 1,4-4-32,-3-4 28,0 0-33,6-5 29,-3-2-34,3-1 42,2-1-51,-2-8 49,0 5-4,-4-2 0,-1 0-12,-2 2 9,-1-5-3,-4 2 3,-1-2-32,-3 0 40,-3-2 3,2 0 60,-5-1-26,-2 2 43,-5-1-43,0-5-27,-7 2-33,0-3 0,-4 0 0,-3 1 0,-9-1 0,1 3 0,-3 3 0,0 5 0,0-1 0,-2 5 0,1 1 0,1 4 0,2 0 0,4 0 0,-2 4-54,4 0-253,0-1-99,1 2-96,4 3-178,0-2-138,-1 2-897,15-3-1393</inkml:trace>
  <inkml:trace contextRef="#ctx0" brushRef="#br0" timeOffset="14344.18">13943 4804 163,'0'0'903,"3"-11"-219,-3 11-71,0 0-64,2-11-48,-2 11-96,0 0-51,0 0-61,-5-11-24,5 11-56,0 0-16,0 0-40,-17 4 10,8 1-25,-2 3 11,2 1-32,-7 4 11,1 2-20,-4 3 6,-3 0-31,0 1-1,-3 4-21,-2-1 5,2-4-8,2 0-17,1 0-3,-2-2-5,3 0-8,1-2-1,0-2-6,4-3-4,-2 1 4,4-3-6,-1 0-11,1-2 4,3-2 5,0-1-5,11-2-2,-22 0 3,11-2-4,1-1-3,1-4 0,1 2-7,0-5-3,2-2 10,1 0-17,1-2 11,-1-2-12,5 1 19,-2-1-1,4 0-7,-2 1 1,0 0 2,5 1-4,-3 0-3,0 2-5,3 0 5,1-1 4,-1 5-7,4 0 5,0 5 3,-1-1-17,-8 4-4,23 1-19,-9 2 15,1 2-27,4 4 18,-2 0-23,6 2 3,0 1-5,2 3 15,2-1-23,-1 1 9,1-3-31,2 0 7,-2-2-16,0 2 16,2-4-13,-6 1 22,4-4-1,-1 1 28,2-3-7,0-1 30,0-1-18,-1-1 32,-2-2-5,0 0 17,0-2-11,-4-2 33,0 0 2,-3-3 35,2 1-1,-4-2 33,-3 1-16,-1-1 43,-3-2 9,1 0 23,-5 0-1,0-2 18,-3 2-19,-2-2-16,-2 0-15,-5-2 9,0 1 23,-2 0-63,-4-1 26,-3 4-57,0 0 21,-2 1-56,-2 5 43,1-1-50,0 2-9,1 2 2,-2 1-6,0 2-8,1 0-61,0 2-61,0 0-80,1 0-110,3 1-99,-1 1-168,2 0-155,0 0-876,1-2-1274</inkml:trace>
  <inkml:trace contextRef="#ctx0" brushRef="#br0" timeOffset="15288.16">13854 3513 397,'0'0'519,"0"0"-55,16-1-28,-16 1-5,0 0-28,0 0-33,13 0 5,-13 0-45,0 0 14,0 0-51,0 0-33,12 2-26,-12-2-20,0 0-25,0 0-12,-5 15-11,-2-7 4,2 1-14,-5 5-4,-4 1-11,1 2-33,-6 3-4,0-1-19,-6 5 13,-2-1-12,0 0-20,-1 1-2,-1-2-3,2-1-13,-2 2-1,3-3-13,3-2-8,0-1-13,1-1 12,2-3-7,0 0-14,3-1-4,2-2 18,-1-2-15,3 0 19,0-1-22,1-1 9,-1 0-3,3-2 1,10-4 5,-19 4-7,19-4-10,-18 0 2,9-4 1,9 4 1,-14-11-3,7 4-2,1-3 4,3-2-4,-1-2 7,2-1-1,0-2-17,2-1 13,2-2-11,2 0 6,1-2-4,3 1 7,2 1-7,-1 1 0,0 2-13,2 2-12,2 1-5,0 1-3,1 4-10,0 2-3,4 2 4,2 1-26,0 4-14,1 2-16,6 0-20,-2 3-16,0 2-11,3 0 19,3 4 28,6 4 39,-1-2-5,1 2 27,-3-1 2,-3-2 21,-1 0-15,1-2 40,-4-1-18,3-1 21,-5-4-19,-6-1 24,2-3-13,-1 0 17,1 0-2,-2-5 30,-2 2-10,0-3 32,1-2-4,-5-2 22,2 1 10,-3 0 32,0-4 6,-5 1-1,-1-2 4,1-1 11,-5-2 30,-2 0-13,0 2-20,-4-3 24,-1-2-41,-4 1-22,-4 1-4,1 1-24,-4 2-13,1 0-8,-5 2-10,2 4-11,-4-1-15,1 2 2,1 3-20,-2 3 14,3-1-25,0 3-60,1 0-65,-1 3-68,2-1-88,1 1-87,0 1-170,2 1-161,-1 0-194,1 1-470,3-2-978</inkml:trace>
  <inkml:trace contextRef="#ctx0" brushRef="#br0" timeOffset="16084.23">13828 2530 204,'0'0'730,"11"-3"-128,-11 3-58,0 0-43,11-2-50,-11 2 0,0 0-79,0 0-3,11-4-56,-11 4-52,0 0-57,0 0-27,0 0-32,-5 11 5,5-11-25,-11 14 8,0-4-12,-1 2-11,-3 1-13,-5 4-10,2 1-8,-5 0-12,-4 3-6,-2-1 7,2 2-34,-2 0-4,2-2-2,2-2-5,1-1-6,3-2-4,1-1-4,4-2-1,-2 0 4,5-4 1,-1 1-5,3-2 5,3-2 1,-2 1 6,10-6-6,-15 5 0,15-5-4,-12-3-8,12 3-3,-9-9 0,9 9 3,-4-20-2,4 8-5,2 1 8,0-5-13,2 0 4,1 0 2,2-3-2,0 1-2,2 0-2,2 1-3,0 0 7,0 4-2,3-1 0,1 2-11,-1 4 0,2 1-29,0 3 10,-1 1-20,5 3 10,-1 3-12,0-1-11,4 3 6,0 1-10,-1 1 11,2 2 25,1-2-19,-2 2 21,0-1-16,-1-1 10,3 3-4,-1-3 27,2 1-1,-3-1 10,2-2-10,0 0 19,0-3-12,2 0 16,-6-2-12,1-2 12,3 0-10,-1-3 18,-1 0-13,-3-2 19,0-1-6,0-1 33,-4-1 5,0 0 33,-3-2 8,-4 0 26,1-1 13,-4-1 20,-4 0-8,0 2-8,-2-3 0,-2 2-12,-4-1-7,-1 2-15,-2 0-15,-3 2-19,-2 1-8,-1 0-17,-5 1-9,3 3-4,-2 0-9,0-1 1,0 3 4,-1 2-12,2-1-52,-2 2-54,-1 0-70,3 0-83,-2 2-117,4-1-101,-1 1-158,3 0-93,-2 1-784,2 0-1129</inkml:trace>
  <inkml:trace contextRef="#ctx0" brushRef="#br0" timeOffset="16864.13">14002 1356 375,'0'0'649,"16"-7"-67,-16 7-32,9-5-70,-9 5-25,7-5-33,-7 5-31,0 0-43,11-4-52,-11 4-66,0 0-15,0 0-45,0 0 3,0 0 4,-9 16-18,2-8-13,-1 4-14,-1-2-9,-7 6-21,2 1-16,-6 0-6,1 3-10,-4 5-14,0-7-15,0 3 1,0 2-10,0-4-7,0 1-3,2-2 2,-1 0-7,2-1-8,0-1 4,3-3-7,2 1 3,-3-4-5,7 1 7,0-3-1,-1 0 3,3-2-6,-1-2 11,10-4-15,-17 8 0,17-8-2,-13 1-2,13-1-3,-14-3-5,14 3 3,-9-10 1,9 10-1,-8-16-3,8 16 9,-2-22-17,2 9-3,2-1-2,-2 0 2,4-3 11,1 1-6,-1 0-5,3 0 5,0 3 0,-1-2-5,3 2 6,-2 1-6,5 2-5,-2 1 1,1 1-6,1 1 2,-1 4-7,3 1 0,1 2 0,4 2-5,0 0-7,4 3-8,-2 2 3,3 2-2,3 0-11,0 0-11,0 1 1,0 1-2,2-2 0,-2 2-7,-4-5 1,2 2 16,3 0 8,-3 0 14,2-3 15,0 0 7,0-1-1,0-3 3,-4 0 12,-1-1 13,0-2 17,1-2 16,2-1 27,-4 0 12,0-3 17,-5 3 20,0-6 15,-4 3 22,1-2 30,-4 0-12,-3-2 4,1-2-3,-6 3 16,-1-2-38,-6-2-12,2 2-31,-7-3-11,-2-1-15,-3 3-11,-5-1-4,-1 1-9,1 3-21,-1 3-10,-1-2-6,3 6-6,0-1-4,3 2 0,-1 0-4,-1 3-16,4 0-75,-1 0-87,4 3-93,-4 1-131,5 0-110,-1 0-183,0 5-223,5-4-545,7-5-1077</inkml:trace>
  <inkml:trace contextRef="#ctx0" brushRef="#br0" timeOffset="17699.28">20881 1462 560,'0'0'751,"-15"6"-114,15-6-52,-11 4-59,11-4-33,-9 5-69,9-5-25,0 0-51,-12 6-11,12-6-12,0 0-14,0 0-10,0 0-47,10 4-6,-10-4-55,20-3-12,-3-1-48,3 0-9,3-2-24,2 0-15,5-4-21,0 2-8,1-1-17,1 0 6,-3 0-10,1 0-5,-1-1-13,-5 3 6,-1 2-8,-2-2-9,-3 2 2,-4 0 5,0 2-3,-3-1 2,1 1-7,-12 3 6,15-5 2,-15 5-10,14-4 3,-14 4-3,0 0-23,12-3-67,-12 3-53,0 0-59,0 0-82,0 0-102,0 0-135,0 0-174,0 0-198,-18-2-546,18 2-1046</inkml:trace>
  <inkml:trace contextRef="#ctx0" brushRef="#br0" timeOffset="18436.07">23289 2844 429,'0'0'643,"-18"3"-98,18-3-23,-17 3-44,17-3-85,-16 2 2,16-2-59,-15 4-7,15-4-41,-12 3-23,12-3-30,0 0-2,-14 5-15,14-5 6,0 0-2,0 0 6,0 0-8,0 0-2,5 9-29,-5-9-20,19 0-26,-6 0-17,6-2-21,0 0-11,2 0-24,6-1-8,1-1-10,1 0 1,4-1-18,1 0-3,-2 1-5,0-1 1,-4 0-15,-3 0-3,1 1-10,-6 2 7,-2-1 1,0 1-5,-4-1-9,-1 3 4,-2-1-15,0-2-28,-11 3-28,16-1-45,-16 1-40,0 0-47,14 0-51,-14 0-107,0 0-119,0 0-108,0 0-164,0 0-700,-4 12-1069</inkml:trace>
  <inkml:trace contextRef="#ctx0" brushRef="#br0" timeOffset="19048.4">25433 3884 256,'-13'4'800,"4"0"-159,0 0-59,9-4-33,-16 8-40,6-6-70,10-2-56,-12 7-48,12-7-49,-10 8-4,10-8-51,0 0 26,-4 9-10,4-9-1,0 0-20,11 8-30,1-5-31,-1-2-23,5-1-24,3-1-9,7-2-16,3 0-23,2-2 8,3 0-24,1-2-21,2 2-2,-3-2 3,-1 1-14,-1-1 7,-3 2-13,-4 0-1,-3 0-2,-3 2-3,-1-1-10,-3 1 19,-1 1-6,-3-1 1,-1 2 6,1-2-21,-11 3-12,13-1-32,-13 1-41,0 0-19,13-2-57,-13 2-25,0 0-101,0 0-97,0 0-153,0 0-89,-7 7-213,7-7-504,0 0-947</inkml:trace>
  <inkml:trace contextRef="#ctx0" brushRef="#br0" timeOffset="19599.8">27202 5067 91,'0'0'938,"-13"11"-247,13-11-68,-10 6-76,10-6-42,-6 6-88,6-6-41,0 0-46,-5 7 1,5-7-25,0 0-3,13 7-58,-13-7-17,23 0-52,-4-2 3,3 1-28,2-1-16,3-2-28,5-2-11,1 1-15,1-1-2,1 0 2,0 0-8,1-1-13,-2-1-38,-1 3 30,-6 0-42,0 0 24,-4 1-3,-5 0-8,0 1-7,-3 0-2,-3 1-2,-1-1 0,-11 3-14,18-2-3,-18 2-39,13-3-43,-13 3-21,0 0-53,0 0-58,0 0-63,0 0-103,0 0-119,0 0-116,0 0-235,0 0-445,0 0-902</inkml:trace>
  <inkml:trace contextRef="#ctx0" brushRef="#br0" timeOffset="20172.23">29522 5988 700,'-9'5'617,"1"2"-68,8-7-24,-13 9-51,13-9-52,-14 10-25,14-10-53,-10 8-12,10-8-65,-9 8-12,9-8-25,0 0 16,-3 9-26,3-9-9,0 0-22,11 8-23,-11-8-20,21 1-27,-4-2-12,4-2-24,3-1 2,4 0-7,7-1-6,0-2 0,9-1 14,0-2-18,3 3-8,-2-1-13,0 0-8,-1 0-7,-9 1-4,-1 1-4,-7 2 6,-4 0 7,-3 0-13,-2 0-1,-3 2-4,-1-1-1,-2 1 7,-2-1 3,-10 3-11,18-4 3,-18 4-12,12-3-4,-12 3-41,0 0-61,10-5-47,-10 5-86,0 0-93,0 0-104,-8-7-195,8 7-159,-9-6-763,9 6-1184</inkml:trace>
  <inkml:trace contextRef="#ctx0" brushRef="#br0" timeOffset="20563.92">29450 5238 260,'0'0'700,"-14"0"-157,14 0-60,0 0-47,-16 2-36,16-2 7,0 0-11,-9 5-1,9-5-40,0 0-9,0 0-38,6 9 8,-6-9-42,15 3-2,-15-3-41,26 0-17,-7 2-31,2-4-23,5-1-27,2 1-19,7-1-1,0-3-15,0 2-27,1-1-11,-1-1-23,2 0 4,-4 1-12,-5 1 1,-4-1-17,1 1 3,-4 0-7,-4 3 8,1-3-11,-4 1-13,0 1-24,-4-1-26,2 0-19,-12 3-41,14-2-49,-14 2-80,10-4-53,-10 4-105,0 0-109,0 0-107,0 0-117,-3-11-593,3 11-932</inkml:trace>
  <inkml:trace contextRef="#ctx0" brushRef="#br0" timeOffset="21099.83">29352 3841 26,'0'0'712,"-14"2"-150,14-2-72,-13 2-21,13-2-56,-14 1-24,14-1-52,-13 3-12,13-3-21,0 0-16,-15 1-29,15-1-35,0 0-19,-13 4-19,13-4 1,0 0-14,0 0-8,0 0-6,10 6-13,-10-6-6,22 2-3,-5-2-33,2-2-5,4 2-15,4-2-16,1 0-8,0 1-8,3-1-10,-2-1-2,0 2 4,1-2-11,-2 0-9,-1 1-1,-3-1 10,0-1 18,-2 4-3,-3-3-1,-3 1-8,-1 1-7,-2 0-3,-13 1 1,21-3 20,-21 3-28,17-2 1,-17 2-8,15-5 2,-15 5-47,11-1-56,-11 1-64,0 0-49,6-7-99,-6 7-94,0 0-156,0 0-143,-3-10-218,3 10-390,0 0-903</inkml:trace>
  <inkml:trace contextRef="#ctx0" brushRef="#br0" timeOffset="21564.89">29161 2571 56,'-8'5'713,"8"-5"-125,-12 6-36,12-6-31,-6 6-49,6-6-38,0 0-16,-4 9-8,4-9-24,0 0-29,11 5-41,-11-5-35,21 3-24,-7-2-21,2-1-29,5-1-27,5-2-30,2 1-19,0-1-19,6-1-29,1-1-14,2-2 0,-3 2-39,2-2 7,0-1-21,6 1 8,3-1-2,-3 1-4,1 0-13,-6 1 12,-2 0-16,-3 1-24,-5 0-28,-4 1-14,-5 1-13,-1-1-16,-4 1-17,0 2-51,-13 1-60,15-6-66,-15 6-51,11-5-47,-11 5-51,0 0-30,0 0-126,-3-10-621,3 10-823</inkml:trace>
  <inkml:trace contextRef="#ctx0" brushRef="#br0" timeOffset="21995.98">29385 1939 415,'-14'0'562,"1"-1"-70,13 1-79,-21-1-37,21 1-42,-18-3-33,18 3-24,-17-1-15,17 1-8,-13-3 7,13 3-20,0 0-12,-14-3-28,14 3-17,0 0-34,0 0-8,-1-10-30,1 10 5,14-7-21,-4 2 5,8-1-9,1 1 14,7-3-35,3 1 12,5-2-31,1 3 8,7-5-32,1 2 18,0 3-20,1-2 12,-1-1-30,-7 4 20,1 0-25,-3 3 13,0-5-11,-8 4 15,-1-2-25,-4 3 31,-4-1-28,0 2 25,-5 0-20,0-1 26,-1 0-21,-11 2 19,18-3-30,-18 3 26,13 0-26,-13 0 21,0 0-25,0 0-34,0 0-64,0 0-29,0 0-61,0 0-72,0 0-85,0 0-102,-9-5-70,9 5-268,-14 1-294,14-1-702</inkml:trace>
  <inkml:trace contextRef="#ctx0" brushRef="#br0" timeOffset="27517.53">7826 1221 111,'0'0'789,"0"0"-82,-12-7-65,12 7-96,0 0-83,-13-5-67,13 5 6,0 0-55,-11-4-45,11 4-71,0 0-35,0 0-59,-12 4 6,12-4-46,-7 12 20,3-2-29,1 4 23,-3 2-35,1 4 14,0 3-18,-1 5-8,-1 3 1,-3 0-9,0 6-6,-3 0-6,1 1 1,-1-1-9,-3-2-5,4-1-4,1-7-5,-1-1-3,1-1-3,4-5-3,-2-2 0,2-3 2,2-4 5,0 0 0,1-3 8,4-8-5,-7 12-17,7-12 7,0 0-9,0 0 3,0 0-5,0 0-2,2-9-3,-2 9-1,10-16-2,-3 7 4,2-1 4,2 0-8,1-2 0,2 2 3,1-2-4,4 0-5,-1 3-4,1-2-4,3 2-15,0 2-2,1 0-10,0 0 5,1 2 7,1-2 0,1 2-6,0 0-7,1 2-3,-1-1 4,1 1 2,-1-2-14,1 3 3,-4-1 8,2-3-2,-1 3-11,-1 0-2,-5-1-6,2-2 3,-4 4 11,0-3 12,-4 2-8,0-1 25,-2 0 0,-1 1 6,-9 3-1,13-8 5,-13 8 2,6-10 2,-6 10 3,0 0-1,-1-16-1,1 16 11,-5-12-1,0 4 2,-3 0 4,2 0 23,-1 0-3,1 1 43,-1 1-8,0-2 20,0 3-18,7 5 5,-11-12-29,11 12 20,-10-6-45,10 6 18,0 0-21,-11 3 34,11-3 8,-3 15 3,1-3 1,1 3-4,0 4-6,2 2-7,-2 5 1,1 4-10,0 5-1,0 3-4,0 0-4,0 8-14,1 0-64,-1 1-86,0-2-120,1 0-143,-1 0-147,2-7-185,-1 1-611,1-7-952</inkml:trace>
  <inkml:trace contextRef="#ctx0" brushRef="#br0" timeOffset="28387.91">9673 1281 26,'0'0'792,"-7"-11"-127,7 11-58,-3-10-64,3 10-70,-4-10-44,4 10-52,0 0-42,-5-11-65,5 11-74,0 0-32,0 0 21,0 0-37,0 0 27,0 0-41,0 16 11,0-16-21,1 23 14,-2-9-20,-1 2-11,1 1-11,-3 0-25,-1 4-11,-3-1-15,2 2 3,-2-1-12,1-1-5,-4-1-5,2-1-3,2-1-5,-1-3-2,1-1 5,0-1-8,2-1-3,1-2 1,-1-1 4,5-8 5,-8 14 3,8-14-1,-5 8-7,5-8-2,0 0-9,-5 9 0,5-9-2,0 0-2,0 0-2,0 0-3,0 0 1,17 0 0,-17 0-3,18-7 4,-6 4-9,2-1-16,4 1-17,-1-1-24,6-2-3,1 2 8,2 1 14,-1-2 8,2 1-24,1 1 6,-1 0-14,1 1 17,-1-2-8,0 0 8,-3 0-15,-1 0 13,-4 0 2,2 0 3,-5 2-1,1-3 20,-3 2-6,0-1 9,-4 1 11,2 1 8,-2-3-1,-10 5 9,14-7-7,-14 7 6,13-10 6,-13 10 2,8-10-4,-8 10-2,5-13 9,-5 13 22,0-14 8,0 14 0,-3-21 21,1 11 31,-4-4-12,3 2 6,-4-3 16,2 3 5,0 1 57,0 0-17,1 2 11,-1 0-3,5 9-32,-8-12-27,8 12-20,0 0 7,-9-4 36,9 4-4,-6 13 9,5-1-6,-2 2-16,2 5 2,-1 6-21,2 1-13,-3 6 4,2 2-21,-2 2-5,0 1-14,0 8-34,0-1-77,-1-1-98,-1 3-134,1-4-143,-2 1-150,2 0-219,-4-4-944,2 2-1462</inkml:trace>
  <inkml:trace contextRef="#ctx0" brushRef="#br0" timeOffset="29287.63">11640 1429 54,'-8'-7'695,"8"7"-101,-15-8-80,15 8-51,-13-12-74,7 7-55,0-3-31,3 0-54,3 8-6,-10-16-25,10 16-15,-4-18-42,4 18-12,2-20-14,0 10 14,4-2-15,1 1-23,3-2-3,0 1 19,3 2-35,2-1 14,2 2-24,1 1 11,-1 0-28,-1 6 4,1-1-38,0 1 18,-2 5-28,1 1 16,-1 1-20,-2 5 17,-1-1-21,-3 3 18,1 1-6,-6 3-2,-1 0-6,-2 1-1,-2 1 1,-2-1 8,-1 3-11,-1-2 5,0 2-13,-3-3-1,3 0 0,-3-3 0,3-3 2,-2 1-3,2-1-2,1-2 3,4-9 2,-9 14-2,9-14-9,-4 9-3,4-9-3,0 0-2,0 0-1,0 0 8,0 0-8,0 0 12,0 0-11,4-17 6,-2 10 1,5-1-4,-1 0-2,4-3 3,-1 2-2,2 0 4,1-1-1,1 2 1,1 1 1,1 0-23,1 1 29,-1 4-18,2-3 12,-4 5-5,2 2 6,-2 1 4,4 0-2,-4 4 4,0 1-2,-1 3 4,-3 0 1,0 3 1,0 1 1,-4-1 1,-2 3 8,0-1 23,-3 1 14,-3 0 4,0 0-2,-2 2 2,-5-1-4,0 1 19,-3-2-1,-3 2-10,-3 1 12,-1-4 1,-5 1 3,-6 1-2,-1-2-14,-3-1 0,-4-3-21,1 0-5,-4-5-4,6 1-1,-1-1-12,1-5 1,7 1-4,-3-3-6,3-1-29,0-2-52,2-1-27,1 0-59,1-2-67,2-1-105,2 1-132,0-2-172,1 3-235,1-5-524,3 4-993</inkml:trace>
  <inkml:trace contextRef="#ctx0" brushRef="#br0" timeOffset="32584.5">5915 2847 415,'-8'-8'677,"-1"1"-141,4 0-47,-2-3-40,1 1-55,2-1-35,-2-2-7,1-1-57,4 1-8,-2-2-79,3 1 12,3-2-18,-1-1-30,3-1-23,4 0-29,0 1-25,1 1-14,2 2-7,-2 4-15,0 0-7,4 2-15,-2 2 0,0 4-6,-12 1 1,22 2-4,-10 3 8,-5 1-14,0 3 3,-2 4-12,-2 1 8,-3 3-16,-2 0 8,-2 4-13,-1 0-1,-1 0-23,-1-2 4,0 2-3,-1-3-12,2-2-4,-1-1 8,1 0 3,-2-3 15,3-3-15,1 1 7,4-10-3,-6 12 9,6-12-15,0 0 0,-4 12 4,4-12 4,0 0-10,0 0 18,12-3-16,-12 3 23,15-5-14,-5 4 14,3-4-13,2 2 23,3 0-5,1 2 10,3 0-11,-1 1 12,0 1-18,2 1 16,0 1-14,-1 1 14,0 3-7,-4-2 30,-3 3-4,0-2 17,-2 0-1,-3 5 1,-1-2 4,-4 0 2,-2 3 11,-2-2 15,-3 2 4,-2 2 2,-3 1 5,-4-1 14,-2 1-13,-3-1-12,-5 3-6,-2-2-9,-3 0-6,1-1-13,-3-2-9,1 0-7,-2-3-7,5-1-5,0-2 4,0-1-7,0 1-14,3-6-34,1 0-39,-2-2-38,3 0-55,-2-2-65,5 0-107,2 0-149,1 0-151,3-1-820,1 1-1080</inkml:trace>
  <inkml:trace contextRef="#ctx0" brushRef="#br0" timeOffset="33529.49">9871 2451 165,'0'0'699,"-22"0"-100,11-1-96,-1-1-28,-3 1-37,-1-2-54,0 2 0,-1-2-48,1 1-13,0 2-41,1-3-27,1 3-30,-2 0-14,16 0-36,-25 0-20,25 0-25,-21 0-12,21 0-31,-17 0-12,17 0-20,-13 3 29,13-3-10,-10 7 17,10-7-30,-2 11 6,2-11 6,7 13-26,0-6 6,2-1-8,4 1 13,2 0-31,2-2 8,6-1-9,0 0-6,2-1 0,1-2-8,-3-1 8,4-1-11,0-2-5,0-1 14,-1 0-12,0-1 7,-3-3-10,0 2-1,-1 0 1,-3-3 2,-4 3 4,0 0-1,-3-1 5,-2-1-7,-1 1 2,-4 0-7,0-1 9,-5 8-6,4-13-5,-4 13-7,0-13 10,0 13-2,-2-10-5,2 10 1,-7-6-1,7 6-13,0 0 12,-12-1-2,12 1 2,-9 10 0,3-1 1,3 3 13,-1 5 2,-1-1 0,2 7 3,1 2 25,2 1 2,-2 3-1,4 5-9,-2 1 1,1 0 5,2 1-7,-2 0-19,4-2 7,-3 1-2,1-1-5,-1-1-38,2-2-39,-1-6-55,0-1-28,-2-5-74,0-1-54,2-4-96,-3-2-132,0-12-92,0 17-158,0-17-567,0 0-925</inkml:trace>
  <inkml:trace contextRef="#ctx0" brushRef="#br0" timeOffset="33753.62">9752 2789 141,'0'0'696,"0"0"-126,-10 4-61,10-4-20,0 0-66,0 0-3,0 0-33,0 0-22,10 7-19,-10-7-28,22-2-19,-8 0-39,4 1-32,2-5-41,2 1-34,2 1-23,2-2-25,4-1-20,2 0-18,1-3-9,2 3-11,1-1-52,5-4-52,0 2-78,2-1-79,-1-2-107,0 1-83,4 3-92,-1-1-143,2-2-629,2 0-875</inkml:trace>
  <inkml:trace contextRef="#ctx0" brushRef="#br0" timeOffset="34468.17">11724 2311 119,'0'0'633,"11"-6"-107,-11 6-49,9-7-21,-9 7-20,9-6-42,-9 6 5,8-4-41,-8 4-8,0 0-27,8-10-36,-8 10-37,0 0-17,0 0-21,0 0-34,0 0-19,-7-7-22,7 7-10,-12 2-15,12-2 1,-15 9-12,2-1-1,2 2 1,-4 2-9,0 4-3,-1 2 1,-1 4 1,1 2-7,1 1-7,0 0-6,2 0-7,1 3-8,1-2-17,2-1-10,1 2 1,1 0-11,3-3 8,1 0-13,1-1 5,2-2-12,4-3 5,-1 4-7,3-4 4,3-1-4,1 0 1,3-2 4,2-2 0,4-4-9,-2 0-5,2-5-11,-1-1-8,4-2-10,-1-1-20,5-3 9,-3 0-9,1-2 2,-1 0 13,-1-1 5,-2-1 43,-2-1-25,-3 2-1,-2-3 7,-1 1 5,-1-3 3,-3 3-2,-4-2 5,0 1 5,-4 9 5,1-17 8,-1 17-3,-5-14 18,5 14-20,-15-10-9,6 5 5,-3 3 0,12 2 9,-27 0 19,12 4-17,1 0 0,-2 2-9,1-1 1,0 3-7,2 0 19,0 3-33,2-2-57,0 1-45,-1 0-130,4 3-131,1 0-174,0-3-207,3 0-945,-3-1-1374</inkml:trace>
  <inkml:trace contextRef="#ctx0" brushRef="#br0" timeOffset="36323.17">5854 3825 285,'2'15'545,"-2"-15"-93,0 0-45,0 0-16,0 0-33,0 0-46,-4 9-18,4-9-15,0 0-14,0 0-16,0 0-24,0 0-6,0 0-43,0 0-10,0 0-36,-3 9-1,3-9-27,0 0 7,0 0-23,0 0 12,0 0-28,0 0 14,0 0-17,0 0 9,0 0-25,0 0 12,0 0-25,0 0 10,0 0-23,0 0 11,0 0-25,0 0 24,0 0-26,0 0 15,0 0-28,0 0 33,0 0-24,0 0 11,0 0-16,0 0 12,0 0-15,0 0 12,0 0-15,0 0 15,0 0-15,0 0 16,0 0-20,0 0 15,0 0-18,0 0 25,0 0-27,0 0 22,0 0-21,0 0 24,0 0-22,0 0 22,0 0-18,0 0 16,0 0-21,0 0 18,0 0-17,0 0 16,0 0-12,0 0 20,0 0-24,0 0 24,0 0-21,0 0 22,0 0-22,0 0 20,0 0-18,0 0 18,0 0-20,0 0 22,0 0-17,0 0 16,0 0-15,-1 12 14,1-12-20,0 0 7,0 0-11,0 0 25,0 0-23,0 0 27,0 0-23,0 0 19,0 0-21,0 0 20,0 0-21,0 0 21,0 0-19,0 0 19,0 0-21,0 0 15,0 0-14,0 0 19,0 0-21,0 0 20,0 0-18,0 0 19,0 0-17,0 0 17,0 0-25,0 0 23,0 0-17,0 0 20,0 0-20,0 0 18,0 0-17,0 0 20,0 0-18,0 0 13,0 0-20,0 0 25,0 0-26,0 0 25,0 0-21,0 0 23,0 0-20,0 0 9,0 0-10,0 0 18,0 0-21,0 0 13,0 0-11,0 0 17,0 0-20,0 0 26,0 0-26,0 0 21,0 0-18,0 0 18,0 0-19,0 0 18,0 0-19,0 0 28,0 0-31,0 0 24,0 0-23,0 0 20,0 0-4,0 0-3,0 0 5,0 0-18,0 0 17,0 0-17,0 0 23,0 0-23,0 0 18,0 0-17,0 0 22,0 0-17,0 0 17,0 0-23,0 0 21,0 0-16,0 0 19,0 0-21,0 0 20,0 0-22,0 0 22,0 0-24,0 0 26,0 0-18,0 0 17,0 0-18,0 0 15,0 0-18,0 0 15,0 0-12,0 0 18,0 0-20,0 0 19,0 0-20,0 0 19,6-7-17,-6 7 12,0 0-14,0 0 21,0 0-21,0 0 20,0 0-25,0 0 25,0 0-21,0 0 25,0 0-23,0 0 18,0 0-17,0 0 13,0 0-15,0 0 17,0 0-18,0 0 21,0 0-17,0 0 18,0 0-21,0 0 24,0 0-16,0 0 8,0 0-17,0 0 18,0 0-19,0 0 17,0 0-17,0 0 14,0 0-6,0 0 17,0 0-17,0 0 11,0 0-21,0 0 26,0 0-17,0 0 17,0 0-22,0 0 21,0 0-17,0 0 17,0 0-16,0 0 20,0 0-25,0 0 23,0 0-20,0 0 17,0 0-20,0 0 17,0 0-21,0 0 23,0 0-22,0 0 21,0 0-16,0 0 3,0 0-8,0 0 16,0 0-24,0 0 5,0 0-28,0 0 6,0 0-30,-3 9 2,3-9-23,0 0-8,0 0-15,-3 10-17,3-10-29,0 0-23,-4 7-20,4-7-6,0 0-14,0 0-20,-5 11-1,5-11-29,0 0-32,0 0-25,0 0-3,0 0-78,0 0-275,0 0-192</inkml:trace>
  <inkml:trace contextRef="#ctx0" brushRef="#br0" timeOffset="36837.84">5987 3747 186,'6'-8'723,"0"1"-110,-6 7-28,9-15-58,-9 15-33,8-16-79,-8 16-12,5-14-30,-5 14-23,4-14-29,-4 14-9,2-11-19,-2 11-19,-2-12-54,2 12-45,-7-6-32,7 6-21,-11-3-18,11 3-7,-18 2 4,7 1-17,-1 6-11,-2-2-5,-2 5-19,0 3 6,-2 5-2,1 1-18,-1 5 0,2 6-5,0 2-8,2 2 7,3 1 3,1-1-12,3-3-6,2-1-9,1 0 9,2-4 0,2-2 6,2-1-21,1 0-3,2-4-5,1 1-5,3-5 14,1 0-2,3-2-5,4-1 2,0-4 8,3-2-4,-1-2-13,2-2-22,-1-4 9,3-2 12,1-2-11,1-3 2,3-3-3,0-2 13,-3-1-7,-1 1 14,-2-2-5,-3 0 5,-2 2 6,-4-3 5,0 1 5,-4 2-6,-3 0-12,-2 2 7,-3-1-1,-1 11 5,-4-19-5,-1 10 28,-4 4-38,-2-2 12,-2 2-14,-4 3 15,3 2-11,-4 1 14,-1 3-14,-1 1 8,-2 2-8,2 2 8,2 1-19,-1 1-48,2 2-83,0 2-83,3 2-91,2-3-124,1 5-131,3-2-124,1-3-763,3 1-1087</inkml:trace>
  <inkml:trace contextRef="#ctx0" brushRef="#br0" timeOffset="37583.88">7720 3600 278,'0'0'647,"-20"2"-79,20-2-34,-17 2-39,17-2-30,-13-3-53,13 3-58,-14-4-59,14 4-40,-9-5-27,9 5-38,-6-10-24,6 10-30,-1-11-15,1 11-19,2-13 11,3 5 1,2 0-8,0 3-36,6-3 17,-1 2-24,2 3-3,0 0-13,0 3 9,1 0-17,2 5-3,-2 1-10,3 3 6,-3 0-5,-1 4-5,-2 1 3,-4 1 2,-1 1-8,-3 1 16,-3 0-25,-1 0 18,-2 1-21,-1 0 12,-4 1-32,0 1-3,1-3-22,-2 0 31,-1-3-30,2 0 12,-1-1-9,0-4 18,1 0-19,0-2 5,1 0-17,6-7 18,-11 9-22,11-9 23,0 0-26,0 0 14,-12-3-21,12 3 9,2-9-31,3 2 11,2 0 2,2-3 0,1 0 16,3 1 1,2-1 15,2 0 3,-1 1 14,3 1-2,2 1 4,-1 2 11,-1 1 14,1 1 9,-2 2 5,1 2-6,-3 1 21,2 3 39,-1 0 3,1 4 53,-3-1-25,-2 2 9,-4-1-25,1 2 39,-4 1-17,-3-1 40,-2 2-18,-3 0 13,-2 3-16,-4 0 11,-3 1-26,-2 1-7,-6 2-11,-3-2-18,-1 0-17,-4-2-5,-4 1-14,3-3 1,-2-2-12,-1 0-4,2-3-4,-2 0-1,4-4-24,2-1-41,-2 0-57,3-1-44,2-3-76,0-3-86,2 2-147,-1-4-182,-2 0-202,4-3-673,1-2-1136</inkml:trace>
  <inkml:trace contextRef="#ctx0" brushRef="#br0" timeOffset="38623.02">11685 3517 821,'0'0'702,"-10"3"-85,10-3-44,0 0-84,-10 4-69,10-4-65,0 0-40,0 0-49,0 0-36,0 0-35,14-7-3,-14 7-25,18-4-11,-6 3-25,1 0-22,4 0-13,-1 1-19,2 1-13,0 1-7,0 1-10,1 1-13,-2 0-3,1 2-1,-3 1-4,0 1-1,-2 1 1,-1 3 3,-4 2 14,-3 1 19,-3 2-32,-2 1 12,-4 2-26,-1 4 20,-5 1-4,-1 1-25,-2-1 17,-3 0-21,1-2 18,1 1-22,-3-4 17,3-2-23,1-1 20,1-2-16,3-1 20,0-2-22,-1-2 23,4 0-13,0-4 14,1 0-24,5-6 24,-6 12-15,6-12 22,0 0-16,6 10 13,-6-10-20,11 1 15,-11-1-13,22-3 9,-5 0-13,1 0 13,4 0-17,3-3 38,2 1-17,-1 0 27,6 1 14,2-2 8,-2 1 3,-3 0 9,-3 1 7,-1 0 12,2-1 13,-5-1 0,-4 5 14,0-3 18,-2 2 2,-2-1-3,-2 0-82,-12 3-60,22-4 0,-22 4 0,17-1 0,-17 1 0,13-3 0,-13 3 0,13-1 0,-13 1 0,0 0 0,15-2 0,-15 2 0,0 0 0,11-2 0,-11 2 0,0 0 0,0 0 0,0 0 0,14-3 0,-14 3 0,0 0 0,0 0 0,0 0 0,0 0 0,10-2 0,-10 2 0,0 0 0,0 0 0,0 0 0,0 0 0,0 0 0,0 0 0,0 0 0,0 0 0,0 0 0,0 0 0,0 0 0,0 0 0,0 0 0,-4-9 0,4 9 0,0 0-81,-13-6-497,13 6-83,-12-6-92,12 6-114,-15-8-794,8 3-1328</inkml:trace>
  <inkml:trace contextRef="#ctx0" brushRef="#br0" timeOffset="40844.22">5635 4967 383,'-3'-20'614,"3"20"-58,-4-19-62,4 19-57,-1-17 4,0 5-16,1 12-44,1-19-43,-1 19-20,1-15-37,-1 15-21,-1-12-40,1 12-43,0 0-42,0-15-15,0 15-19,0 0 18,0 0 12,0 0 2,0 0-7,0 0-20,1 14 3,-1-14-12,-2 20-4,-2-10-6,1 3-17,0 1 5,-1 0-27,-1 1-1,1-1-14,-2 1 10,0-3-19,1 2-1,0-1-11,1-2 12,-1-1-20,0-1 11,5-9-1,-5 15 2,5-15-6,-5 12 15,5-12-3,-4 9 7,4-9-19,0 0 2,0 0-10,0 0 3,0 0-7,0 0-4,5 7 4,-5-7 8,15-1-9,-4-2 8,-1 1-11,4 1 11,3-1-9,2-1-3,1 2-27,-1-2 2,7 1-13,-1 0 2,2-2 4,0 2-1,1-1-18,-2-1 14,2 2-30,0-1 1,-1-1 11,-2 1-4,1 1 6,-2-2 11,-3 1 0,-2 1 9,0-1 4,-2 0 6,-2 1 7,-2 0 1,-2 1 8,-11 1 5,21-4 4,-21 4-2,15-2 3,-15 2 4,10-4 4,-10 4-1,8-6 9,-8 6-16,0 0 4,5-8 9,-5 8 6,0 0 9,-2-12 4,2 12 9,-6-9 15,6 9-3,-9-13 8,9 13 18,-12-12-17,5 5 22,1 2-2,-1-2 14,1 1 26,-3 2-25,9 4-9,-10-9-2,10 9-15,-10-5-24,10 5-2,0 0-10,-14 2-11,14-2 20,-8 15-12,5-6-1,2 3-14,-2 2 1,2 3 1,1 3-2,-1 3 1,0 2-7,1 2-48,0 9 9,2 1-80,1 6-48,-1 3-115,0 3-141,3-1-173,0 0-156,0-4-938,0 0-1355</inkml:trace>
  <inkml:trace contextRef="#ctx0" brushRef="#br0" timeOffset="41363.86">7798 4595 431,'0'0'721,"-5"-11"-109,5 11 3,-4-11-38,4 11-9,-5-11-55,5 11-18,-2-9-55,2 9-7,-4-9-47,4 9-39,0 0-56,0 0-65,-4-9-25,4 9-22,0 0-5,0 0 13,4 14 43,-2-3-37,1 1-30,-2 3 3,4 2-123,-1 4-43,-2 3 0,2 0 0,-1 2 0,1 0 0,-2 0 0,1 1 0,0 5 0,-2 1 0,0 1 0,-1-6 0,0 2 0,0-3-31,2 2-387,-2-3-124,0 1-177,0-4-201,2-3-837,-2-3-1446</inkml:trace>
  <inkml:trace contextRef="#ctx0" brushRef="#br0" timeOffset="42000.03">9826 4650 252,'0'0'861,"0"0"-128,-1-16-45,1 16-90,0-12-28,0 12-55,0-13-31,0 13-34,-2-10-43,2 10-24,0 0-18,2-15-41,-2 15-30,0 0-53,0 0-53,0-12-37,0 12-11,0 0-10,0 0 38,6 6-48,-6-6 9,5 13-129,-5-13 0,5 20 0,-1-6 0,0 0 0,0 2 0,0 0 0,-1 2 0,0 3 0,1 1 0,-1 1 0,0 4 0,0 3 0,0 2 0,0-1 0,-2 2 0,2-1 0,-2 1 0,-1-4 0,0-2 0,0 0 0,-1 0 0,1-1 0,-1-1-317,-1-5-281,-1 3-208,0-5-196,1-2-726,-3 1-1411</inkml:trace>
  <inkml:trace contextRef="#ctx0" brushRef="#br0" timeOffset="43936.38">5768 6122 768,'0'0'636,"2"-21"-92,0 10-9,0-1-19,2-3-62,-1 1-24,1-1-35,-1 0-15,1 2-22,-3-1-8,2 2-65,-2-1 12,-1 13 2,1-21-27,-1 21-28,0-18-31,0 18-37,-1-15-32,1 15-35,-6-10-17,6 10-15,-13 0-13,13 0-13,-17 9-7,6 1-11,-1 5-5,-1 3 25,-1 6-35,3 3 43,-3 1-54,5 1-3,0 3-2,1 1 5,2-1-1,1 1 1,1-2-4,3-4-3,1 1 0,2-1 5,2-2-5,1-1 0,4-2 0,1-3-4,2 1 1,3-6 7,2 1-4,2-6-5,3-3-12,-2 0-8,1-5-4,0-1 3,5-3 1,-2-4 0,2 1 13,1-4-4,-3-1 5,-3 1 1,-1-1 10,-2-2-2,-4 1-2,0-2 1,-7 4 5,0-4-1,-5 4 2,-2 10 26,-1-22-27,-4 12 20,0 1-37,-6 1 32,0 0-37,-2 2 34,1 3-34,-3 1 32,0 4-37,0 0 41,-3 4-43,1 4 6,-1 3-49,0 4-26,1 3-49,4 0-98,-1 4-86,5-6-75,2 3-113,1-1-71,4-4-98,2-1-794,0-1-1105</inkml:trace>
  <inkml:trace contextRef="#ctx0" brushRef="#br0" timeOffset="44978.45">7614 5959 137,'0'0'789,"-6"-6"-144,6 6-64,0 0-63,0 0-39,-3-11-27,3 11-84,0 0 0,1-13-56,-1 13-28,4-12-25,-4 12-2,5-14-37,0 7 1,1-1-37,-1-1 7,5 1-10,-1-3-15,1 2-19,3 0 7,0-3-9,2 3-17,0-1-20,3 0-19,-4 4-11,2 0-18,-2-1-13,1 3-9,0 1-3,-2 2-11,0 1-3,1 3 7,-4-1-8,0 3-6,0 3 3,-2 1 4,-3 1 2,-1 1-6,-2 2-6,-4 1 27,0 1-35,-3 2 29,-2 2-38,-3 1 34,1-1-30,-1 0 28,-2 1-45,1-3 27,-2 1-49,2-2 30,-1 0-26,-1 0 37,4-3-44,0-3 32,-1 1-41,2-2 49,1-2-37,2 0 44,5-7-37,-13 10 22,13-10-33,-8 5 54,8-5-44,0 0 45,0 0-43,-8-8 45,8 8-43,0 0 41,3-16-40,-3 16 43,8-15-43,-3 5 46,4 0-45,-2-1 51,5 1-52,1 1 21,2-1-7,2-2-6,-1 4 19,3 1-13,-2 0 5,1 2 5,0 2-8,-1 0 4,2 2 2,-4 1 4,0 0 39,-1 1-53,0 2 50,-1 0-59,-2 2 64,1 1-49,-4-1 48,-2 3-53,-6-8 51,7 17-50,-7-17 48,0 19-45,-5-9 50,0 2-43,-3 0 42,0-1-35,-6 2 40,0 2-33,-4-3 25,0 2-37,-6-1 35,0-1-38,-2 0 34,-1 0-37,-1-2 36,1 0-44,3-1 35,1-2-40,-1 0 11,1-4-82,1 2-8,3-2-90,-1-1-114,3 0-98,0-2-178,2-2-138,-2 2-940,2-2-1328</inkml:trace>
  <inkml:trace contextRef="#ctx0" brushRef="#br0" timeOffset="46030.96">9605 5868 802,'0'0'706,"0"0"-88,-10 3-58,10-3-69,0 0-29,0 0-64,0 0-27,0 0-74,0-14-25,0 14-38,10-14 26,0 8-31,0-3 4,6-1-41,0 3-6,3-3-36,0 4-25,1 0-23,-1 1-21,0 3-16,0 2-12,-2 2-9,2 1-7,-2 1 0,-3 4-7,1-2-5,-5 5 3,1-2-1,-4 4-11,-2 0-1,-2 2 43,-3-3-58,0 3 36,-3-1-46,-1 2 41,-2-2-69,0 0 45,-1 1-57,1-2 56,-3 0-42,3-1 39,1-3-44,-2-1 54,2-1-53,0 1 45,5-8-46,-10 9 39,10-9-39,-7 7 49,7-7-48,0 0 33,0 0-18,0 0 34,0 0-39,0 0 39,7-11-35,-7 11 7,14-8 4,-7 1 1,2 2-3,3 0 7,1-1-1,1 2-1,1-1 3,0 3 5,1-1-1,-2 2 32,2-1-40,-1 2 46,2 3-53,0 0 36,0 0-30,-2 2 36,-1 1-33,-1 2 38,-3-2-38,-1 3 41,-1 0-37,-3-1 38,-3 4-44,-1-2 40,-2 2-43,-5 1 46,-1 0-44,-2 3 47,-3 0-49,-5-1 9,-2 2 0,-3 1 0,-2-2 5,0 0-7,-3-2 0,1-2 11,0 1-2,4-4 1,-1-1-2,0-1 4,0-1-26,2 0-24,2-2-21,2-3-34,2 1-72,0-2-64,1-2-83,1 1-92,0-1-72,4-2-105,9 4-231,-18-9-311,18 9-746</inkml:trace>
  <inkml:trace contextRef="#ctx0" brushRef="#br0" timeOffset="46853.78">11832 5894 407,'0'0'658,"-14"2"-95,14-2-46,-13 2-44,13-2-25,0 0-30,-19 0-49,19 0-12,0 0-66,0 0-15,-13-3-38,13 3-58,0 0-8,0 0-9,4-9-19,-4 9-20,12-10-7,-2 6-20,0 0 15,4-3-31,0 3 18,4 1-32,-1-1 10,1 1-31,0 1 15,1 0-17,-2 1-3,3 2-16,-4 1-1,0-1-14,0 3 16,-3 0-5,1 1-5,-1 3 2,-7-1 2,1 2-3,-2-1-3,-5-8-6,0 22 3,-5-7 38,-2-2-56,1 1 42,-3 3-48,-5 0 56,3-2-60,-2 2 50,0 0-52,1-2 47,-2 2-45,2-3 42,-1 1-45,4-3 39,-1-1-40,0 1 48,-1-1-47,3-2 43,3-2-51,-2 1 48,7-8-50,-9 12 45,9-12-50,-8 10 12,8-10 9,0 0 4,0 0 4,3 12 3,-3-12 1,10 3 2,-10-3-2,20 0 3,-20 0-7,27 0 5,-9-1 5,4-1-7,1 2-4,4-1 8,2-1-7,-1 0 15,1 0-1,2 0 63,0-1-19,-2 1 15,1-1-39,-1 2 60,-5-1-55,1-2 57,-5 2-26,-2-1 37,0 3-19,-5-3 41,1 3-29,-3-2 28,-11 2-27,19-1 27,-19 1-43,17-2-79,-17 2 0,12-3 0,-12 3 0,0 0 0,11-2 0,-11 2 0,0 0 0,0 0 0,10-4 0,-10 4 0,0 0 0,0 0-38,0 0-339,0 0-103,0 0-188,-15-3-199,15 3-951,-13-2-1524</inkml:trace>
  <inkml:trace contextRef="#ctx0" brushRef="#br0" timeOffset="48768.14">21043 2859 486,'-16'-3'651,"16"3"-58,-14-4-31,14 4-67,-9-3-49,9 3-25,-8-5-72,8 5-10,0 0-81,-2-12-28,2 12-21,9-12-18,-3 5-22,7 0-12,-1 0-23,2 1 2,2-3-10,0 5-19,3-2-13,0 2-28,-1 1-16,1 0-11,0 3-6,-1 0-10,0 3-4,-3 0-1,1 4-2,-4 0 0,0 3 5,-5 1-11,-1 2 6,-5 3-5,-2 2 1,-3 3 3,-4 0-4,-5 2-2,1 4-10,-4-3-10,1 0 7,-4 1-2,2-3 1,-1-1-1,0-1 3,6-4-4,-2 0 1,3-3 7,2 0-15,2-4 5,0 0-3,2 0 3,5-9 1,-2 15 8,2-15-6,6 8 3,3-3 2,1-3 2,2 0 2,4-1-9,2-1 7,5-1-2,4-1 2,1 0-8,3 0 19,5-1 13,-1-2 12,4 2 10,-4-1 16,3-1-5,-5 2-10,-6 0 0,-3 0-7,-3 1-4,-4 1-1,1-2 31,-5 2-33,0-2-9,-13 3-7,19-2-5,-19 2-1,15-1-21,-15 1-22,0 0-82,0 0-63,12-2-69,-12 2-107,0 0-150,0 0-139,0 0-245,0 0-408,-8 9-897</inkml:trace>
  <inkml:trace contextRef="#ctx0" brushRef="#br0" timeOffset="49610.93">21354 3727 233,'0'0'556,"0"0"-76,-12 1-55,12-1-19,0 0-30,-13 2-49,13-2 7,0 0-8,0 0-10,-14 0-46,14 0-8,0 0-27,0 0-46,0 0-14,-4-9-17,4 9-15,5-8-10,-5 8-1,11-7 2,-2 4 6,0-1-2,5 1-3,1-2 4,2 1-13,1 1-3,3 0-10,0 1-18,-1 1-12,1 1-7,0 0-20,-2 1-17,1 0-9,-1 1-2,-2 3-7,0-1 9,-2 1-17,-2 0 12,-2 4-9,-3-2 3,-3 1 7,-1 2-8,-4-10-4,-4 24-11,-1-12 3,-4 2 6,-4 1-35,-5 5 2,-2-2-24,-1 0 15,-3 1-18,1-2 27,0 0-16,1-3 25,1 1-17,2-4 7,1 1 3,1-3 7,3 1 12,1-3-16,2 1 21,2-3-22,0 1 7,1 0 18,8-6-29,-10 5 15,10-5 4,0 0-17,0 0 11,0 0-7,0 0 8,0 0 5,18 0-10,-18 0 8,27-4-1,-9-1 0,0 1 6,5-1-5,1-2 0,1 2 1,2-2 23,-1 2 46,2 0-6,4-1 15,-5 2-9,1 0 5,-4-2 5,0 2 24,-1 1 4,-5-1 10,0 0-2,-2 2 8,-1 0-3,-4-1-2,2 1 11,-13 2-4,19-2-64,-19 2-58,15-6 0,-15 6 0,13 0 0,-13 0 0,13-2 0,-13 2 0,0 0 0,13-3 0,-13 3 0,0 0 0,10-3 0,-10 3 0,0 0 0,0 0 0,10-4 0,-10 4 0,0 0 0,0 0 0,0 0 0,0 0 0,0 0-382,-6-7-141,6 7-144,0 0-145,-10-4-199,10 4-510,-9-6-1153</inkml:trace>
  <inkml:trace contextRef="#ctx0" brushRef="#br0" timeOffset="50929.33">21120 4617 827,'0'0'671,"0"0"-81,0 0-59,0 0-58,0 0-48,0 0-76,0 0-2,0 0-59,16 1-3,-16-1-53,18-1-9,-18 1-38,24 1-8,-10 2-48,3 1 3,-1 1-40,1 0 6,1 3-34,1 4 15,-1 0-16,-3 2 12,0 0-33,-3 3 17,-2 0-28,-1 3 16,-4-2-32,-4 2 16,-3-1-16,-2 3 17,-6 5-25,-2-3 21,-2-2-24,0 2 7,-2-2-9,0-1 14,-1-1-10,-1-2 2,2-2-9,1-2 12,1 0-19,1-1 19,2-3-5,2 0-4,1-3-8,1 0-4,0 0-9,7-7 26,-4 10-11,4-10 23,8 7-5,-8-7-9,18 2 8,-4-1-23,4-1 20,5 0-23,5 0 30,4-1-29,6 1 23,3-2-21,0 0 32,0 0 10,1-1 23,-1 1 0,0 0 29,-1 1 6,0-1-12,-9-1 3,-2 3 1,-3-3 3,-7 2 4,0 0 9,-4 1 1,-1-2-7,-1 1-14,-13 1-4,21-1-8,-21 1-24,14-2-4,-14 2-10,0 0-7,11-1 1,-11 1-3,0 0-7,0 0-4,0 0-34,0 0-58,0 0-32,0 0-76,0 0-104,0 0-111,0 0-158,0 0-187,-2-9-201,2 9-563,0 0-1148</inkml:trace>
  <inkml:trace contextRef="#ctx0" brushRef="#br0" timeOffset="51767.74">21558 6090 524,'-20'0'543,"20"0"-34,-18 0-58,18 0-32,-16-3-55,16 3-10,-13-3-20,13 3-9,-13-2-17,13 2-39,0 0-35,-14-5-23,14 5-21,0 0-15,-2-11-24,2 11-27,9-8-2,-1 3 0,4 2-11,1-2-10,3 1-7,2 1-2,0 1-1,1 0-9,1 2-16,0 1-12,0 0-6,0 2 11,-3 2-48,1 0 34,-2 2-30,-1 2 31,-3 0-36,-2 1 28,-4 1-33,0 1 0,-4 1 8,-4 0-8,-1 3-1,-6 2-1,-1 0 0,-2 0-1,-5 2-5,0-1-4,-1 0 1,-3-1 3,1 0-6,-1-1 2,0 2 3,0-3 3,5-3-3,-1-2 0,5-2-3,1 0-3,1-1-3,2-1-2,2-2 5,6-5 8,-7 7 2,7-7-6,0 0-2,10 7 9,-10-7-6,25 0 10,-10-2-4,7 1 3,2-3-7,4 2 7,1-1 9,7-1 14,1 1 16,2-2 9,2 3 4,-2-2-5,-2 0 4,0 0 0,-7 1 0,-2 1 28,-3-2 50,-3 3-41,-4-3 39,1 3-40,-4-1 49,-2 2-33,-1-3 30,-1 2-34,-11 1 27,17-1-113,-17 1-17,15-3 0,-15 3 0,0 0 0,13-2 0,-13 2 0,0 0 0,0 0 0,13-4 0,-13 4 0,0 0 0,0 0 0,0 0 0,0 0-141,0 0-206,0 0-106,-6-10-125,6 10-165,-9-3-169,9 3-677,-12-7-1238</inkml:trace>
  <inkml:trace contextRef="#ctx0" brushRef="#br0" timeOffset="54528.4">23505 1320 219,'0'0'624,"-6"-7"-103,6 7-41,0 0-13,-8-9-61,8 9-35,0 0-37,0 0-24,-7-8-22,7 8-25,0 0-43,0 0-27,0 0-27,0 0 30,0 0-1,0 0-2,-8 12-6,8-12-18,-3 18-23,2-6 13,-2 2-9,1 3-18,-1 2 1,-1 0-23,-1 3-8,1 0-16,-3-1-10,1-1-18,0 2 7,-2-1-22,1-3 7,0 1-23,1-3 6,0 0-12,0-3 6,0 0-3,2-1-15,0-2 11,1-1-21,3-9 10,-6 16-20,6-16 17,-3 12 1,3-12-16,0 0 13,0 13 1,0-13-14,0 0 24,9 5-21,-9-5 11,12 2-1,-12-2-3,20 0-17,-20 0 7,24-4-24,-11 2-3,3-1-14,0 2-1,1-3-7,2 2 13,0-1-15,0 1-4,0-1-1,0 1 2,1 0-4,-2-1-2,1 1 4,1 2 1,-4-3 7,1 1 6,-3 0 7,-1 1 4,-2-1 8,-11 2 11,21-3 5,-21 3 6,14-2 1,-14 2 4,10-2-1,-10 2 2,0 0-3,10-5 10,-10 5-3,0 0-1,0 0-3,-4-10 11,4 10 6,0 0 31,-11-9-2,11 9 4,-9-8 4,9 8 19,-12-11 25,12 11-5,-10-12 6,10 12-6,-9-8 27,9 8-9,-8-9-4,8 9-24,-7-6 20,7 6-49,0 0-19,0 0 24,0 0-29,0 0 6,0 0 8,-3 12 6,3-12-6,7 19-4,-2-5 15,0 4-1,0 2-3,1 1-14,0 3-5,1-2-4,-2 2-13,2 1-71,-2 0-72,-1-2-84,-2 1-96,3 0-143,-4-1-181,-1-2-233,-1-2-787,-4 1-1323</inkml:trace>
  <inkml:trace contextRef="#ctx0" brushRef="#br0" timeOffset="55603.44">23168 3902 638,'-4'-10'538,"4"10"-51,-5-15-23,5 15-33,-3-14-35,3 14-34,-1-10-44,1 10-18,0 0-40,-3-13-23,3 13-63,0 0-13,0 0-27,0-12 3,0 12-34,0 0 44,0 0-14,5 6 13,-5-6-32,4 15-1,-4-15-19,3 19-6,-2-5-16,-1-3-5,0 5-14,-1-1-8,-2 0-4,2 1-8,-2 1-6,-1-2-1,2-1-9,-2 1-4,-1-3-3,3-1 2,-1 0-2,0-2 0,1 0-7,2-9 3,-4 14-4,4-14 2,-3 11 2,3-11-4,0 0 0,0 12-4,0-12 2,0 0-2,0 0 2,13 2 2,-13-2-9,17-1 5,-6 0-1,2-4 1,1 5-7,3-2 2,1-2-9,1 2-4,1-1-5,5 2 18,0-3-26,2 1-19,1 0-6,-2 0-10,2 1-25,-3 0 31,0-2-2,-2 1 5,-3-1 3,-2 3 8,0-2 13,-1-1 5,-4 2 6,-2-1 1,0 1 0,-2-1 6,-9 3 0,13-7 6,-13 7-3,7-7 2,-7 7-2,0 0 8,2-12 2,-2 12 2,-5-12-2,5 12 1,-9-12-1,4 4 3,-1 1 25,0-3-9,0 2 29,-1-1 1,1 0 37,1 0 3,-2 1 29,1 1-18,6 7 34,-8-12-19,8 12 5,-7-10-39,7 10 4,0 0-24,0 0 14,-11 2 1,11-2 19,-1 17-2,2-5-6,-1 4-14,2 3-6,0 0-27,2 4 6,0-1 0,0 3-14,0-1-1,1 1-61,1-1-65,-1 2-32,0 3-26,-1 2-62,1-2-115,-1-4-220,-1 3-150,-1-1-898,-2 0-1252</inkml:trace>
  <inkml:trace contextRef="#ctx0" brushRef="#br0" timeOffset="56340.87">23435 4849 744,'-4'-10'622,"4"10"-78,-5-14-30,5 14-40,-4-11-28,4 11-63,-4-9-41,4 9-57,0 0-40,-4-10-51,4 10 1,0 0-25,0 0 34,0 0-31,-5 14 19,3-4-35,-1 2 10,-1 3-25,0 1 4,0 1-31,-3 3-2,0-1-14,1 2-8,0-1-10,-2-1-10,2-1-18,-2 1-5,1-5-11,2 2-13,-2-3-5,2-1-3,1-3-2,0 1-2,4-10-4,-7 17-12,7-17 7,-3 12-2,3-12 27,0 0-32,-2 11-2,2-11-4,0 0 0,9 6 2,-9-6-2,0 0-8,22 0-4,-22 0-13,21-4-5,-6 2-7,2 0-3,2-1-13,4 0-4,2-1 14,0-3-6,0 3 5,2-1 1,0 0-3,-3-1-25,1 1 33,-1-1-10,0 2 28,-1-1-12,-2-2 27,-4 5-27,1-4 40,-3 1-18,-2 1 27,-3 0-23,1-1 21,-11 5-13,15-9 11,-9 3-15,-6 6 23,7-11-24,-7 11 32,2-12-30,-2 12 17,-1-15-1,1 15 26,-5-18-24,5 18 44,-6-17-13,2 7 34,4 10 6,-7-14-1,7 14 3,-7-12 7,7 12-12,-4-10-17,4 10-16,0 0-15,-5-8 14,5 8 1,0 0 4,0 0 8,1 18-10,0-6 3,2 3-8,-1 2-8,1 4 37,2 4-58,-3 0 40,2 5-53,0 1 29,0-1-48,0 3-72,0-3-118,-2 1-126,1-4-177,1 6-227,-3-11-983,3 3-1405</inkml:trace>
  <inkml:trace contextRef="#ctx0" brushRef="#br0" timeOffset="57275.28">23665 6122 19,'-5'-9'726,"5"9"-174,-6-14-47,6 14-48,-5-13-39,5 13-29,-4-13-12,4 13-33,-2-11-27,2 11-38,0 0-47,-4-12-31,4 12-19,0 0-29,0 0 2,0 0-4,-4-9-9,4 9 20,0 0-15,-6 9 5,6-9-32,-5 13 36,2-3-47,-2-1 24,0 4-57,0 0 32,-4 0-43,3 0 33,-2 3-54,1-2 33,-1 0-55,0 1 41,0-2-56,0 1 32,1 0-37,1-2 38,-1 1-59,2-4 10,1 1 46,-2 0-54,3-1 49,-1 0-46,4-9 38,-5 15-37,5-15 36,-1 13-48,1-13 35,0 0-29,3 14 44,-3-14-50,7 5 46,-7-5-40,15 5 46,-15-5-54,21 2 39,-8 0-62,1-2 32,1 0-47,5-2 27,1 0-51,2 1-14,3 0 23,0-2-32,1 3-4,0-3-1,-1 2-2,-1-2 6,-2 2 8,-1-1 20,-3 0 6,-1-1 12,-1 1 9,-3 1 13,-1-1 9,-1-2 9,-12 4 7,21-3 4,-21 3 0,14-5 2,-14 5 3,10-5 3,-10 5 1,5-9 6,-5 9 2,0 0 7,4-11 11,-4 11 4,-4-9-3,4 9 21,-4-9-10,4 9 31,-9-12 15,9 12 14,-9-15 2,3 8 50,6 7-27,-10-12 60,10 12-48,-8-8 30,8 8-54,-6-7 20,6 7-27,0 0-9,0 0-12,0 0-24,-13 6 51,13-6-30,-1 23 26,1-11-47,0 5 27,1 3-47,0-1 29,1 3-44,0 0 24,-2-1-34,1 0 15,3 4-85,-4-5-5,1 4-93,1 0-49,-1-4-97,-1 1-161,0 0-164,0-2-214,-1-3-796,-1 1-1302</inkml:trace>
  <inkml:trace contextRef="#ctx0" brushRef="#br0" timeOffset="59691.37">25328 1555 607,'0'-12'493,"0"12"-83,2-22 14,-2 22-17,3-22-66,1 10-15,-2 1-23,1-1 4,1 2-14,-2 1-26,1-2-34,-3 11-41,6-14-34,-6 14-25,4-9-40,-4 9 3,0 0 5,0 0 10,0 0 36,0 0 6,0 0-28,6 13-6,-6-13-10,-3 21-13,-2-7-7,0 0-14,1 2-6,-4 1-15,1 3-7,-2-3-12,2 1-3,-2 0-7,-1-1-4,4-3 2,-2-1-12,3 1-21,-3-1 24,2-4-21,1 1 21,1-2-26,4-8 35,-8 15-36,8-15 28,-4 10-27,4-10 26,0 0-4,-1 12-5,1-12-1,0 0 0,5 5-3,-5-5 0,13 1 0,-13-1-4,18-1 11,-18 1-12,23-3 2,-10 1-8,3-1-7,1 1-19,-2-2 1,4-1-6,-1 2-16,0-1-2,5-1-8,-1 0-3,1 0-13,-2 0-2,-2 1 10,-1 0 8,-2 0 7,2-1 3,-5 3 13,-2-1 9,0-1 4,-2 1 5,-9 3-2,15-7 3,-15 7 1,8-10-5,-8 10 19,0 0 1,0-11-6,0 11 15,-7-10-6,7 10 2,-11-8 3,4 1 5,1 0 14,-1 2 0,-1 0 10,8 5 14,-13-10 14,13 10-2,-10-9 9,10 9-5,-10-6 0,10 6-30,0 0-8,-10-4-4,10 4 13,0 0 17,-5 11 0,5-11-9,2 16-4,0-4-5,1 2-5,-1 3-1,4 0-24,-1 3 19,2 1-39,1 3-38,1 1-13,3 4-67,-3 2-103,4 5-164,-3-6-140,-2 3-191,1-4-520,-4 3-865</inkml:trace>
  <inkml:trace contextRef="#ctx0" brushRef="#br0" timeOffset="60491.05">25447 2455 677,'0'-16'573,"-1"3"-80,1 1-49,0 12-27,0-22-20,0 22-37,0-20-5,0 20-48,1-16 0,-1 16-54,2-12-15,-2 12-45,2-12-26,-2 12-43,0 0 11,0 0 5,0 0 33,0 0-11,-5 12 1,2-2 18,0 3-31,-1 3-15,-1 1-23,-1 2-9,-2 1-15,0 1 4,-1-2-25,0 1 6,0-1-20,2 2 11,-3-4-15,0 0-8,5-2-24,-3-2 29,3 0-44,-4 0 13,6-4-7,-3 0 2,6-9-18,-6 15 15,6-15-1,-5 12-2,5-12-11,-4 10 2,4-10 0,0 0 15,2 10-26,-2-10 17,7 5-11,-7-5 5,12 2-23,-12-2 1,19-2-39,-6 1 0,1-1-13,1 0-4,3-1-2,3 1-5,1-2 9,3 1-18,0 0 9,2 1-6,0 0 4,0 0 4,-3 1-4,1-2 1,-3 2 11,-1 0 8,-4-1 11,1 2 11,-4-1 12,0 1 10,-1-2 9,-13 2 4,20-1 4,-20 1 8,15-3-4,-15 3 4,12-1 2,-12 1 5,0 0-4,11-4 5,-11 4 3,0 0 7,0 0-6,4-8-1,-4 8 11,0 0 10,-6-12-3,6 12 23,-7-11-7,7 11 25,-9-11 10,9 11 0,-9-14-12,2 7 21,7 7 11,-8-12 7,8 12 36,-12-13-25,12 13 8,-9-9-21,9 9 5,-8-8-21,8 8-20,-5-7-29,5 7 19,0 0-31,0 0 17,-10 8-4,10-8-4,-2 17 12,0-5 3,2 2 9,0 3-1,0 2-8,0 0-6,0 4 15,3 3 2,-2 1-9,2 0-6,1 1-14,-1-3-2,2 6 4,-1-1-34,0-4-61,-1-2-52,1-2-87,0 2-63,-1-4-101,2-2-120,-3-1-195,0-4-170,-2-1-753,0 0-1253</inkml:trace>
  <inkml:trace contextRef="#ctx0" brushRef="#br0" timeOffset="62947.23">25369 4801 1,'0'0'703,"0"0"-177,-5-11-76,5 11-29,-5-10-12,5 10-33,0 0-11,0-14-30,0 14-49,-4-10 25,4 10-41,0 0-14,0-13-32,0 13 10,0 0-31,0-11 13,0 11-19,0 0-11,0 0-37,0 0-22,-2-10-14,2 10-1,0 0-9,0 0-3,-7 12 7,7-12 2,-7 19-10,1-6-15,-2 1-4,0 2-18,-1 0-10,-1 3-13,-2 0 3,1-2-13,1 3 1,-1-1-4,2-2-6,-3 2-3,3-2 0,1-2-2,-2-1-2,3-2-12,1 0-15,2-2 19,-1 0 30,0-2-53,5-8 10,-6 13-2,6-13 2,-3 10 2,3-10 9,0 0-2,4 9 5,-4-9 5,0 0-19,19 1 5,-19-1 0,19-1-1,-7 0-5,2-2 0,4 2-7,-1 0-21,1-2-10,4 1-9,-2-1-5,4-1-10,0 0-22,1 0 25,0 0-22,0 1 19,-1-2-12,-1 3 23,0-3-17,-3 2 28,-2-1-17,0 1 29,-3-1-8,0 1 32,-3-1-14,0 1 26,-12 3-18,17-7 23,-17 7-18,14-7 20,-14 7-20,9-8 21,-9 8-21,5-10 14,-5 10-15,0 0 27,-3-17-21,3 17 41,-6-14-22,2 6 23,-2-1-6,0 2 34,0-3-4,1 3 24,-1-1-7,0 1 15,0 0 3,6 7 5,-9-11-10,9 11-14,-7-9-18,7 9-14,0 0 12,0 0 2,-12 5 17,12-5 26,-1 20-15,1-6-9,1 3-13,1 3-9,-1 3-12,4 2-2,-3 1 22,1 4-40,1 1 20,2 1-56,-1 0-52,4 1-49,-4-2-131,1 1-87,-3 1-103,1 0-168,0-3-177,0-3-923,-6 0-1383</inkml:trace>
  <inkml:trace contextRef="#ctx0" brushRef="#br0" timeOffset="63719.01">25474 5889 252,'0'-18'673,"0"18"-120,-2-17-63,2 17-41,-3-15-34,3 15-6,-1-14-41,1 14-24,-3-12-12,3 12-29,0 0-46,-2-14-26,2 14-27,0 0-23,-6-9-8,6 9-10,0 0-1,0 0-14,-11 9 4,11-9 32,-8 17-69,3-8 43,0 4-57,-3 0 35,3 0-8,-1 2-24,-1 1-26,-3 1-23,2 0 12,-1 0-11,-1 3 12,0-4-34,5-2-9,-3-1-6,1 0-7,-1 1-4,4-4 3,-2 1-2,1-2-14,1-1 7,4-8 3,-8 13 2,8-13 0,-4 12-4,4-12 0,-5 8-1,5-8 1,0 0-3,-4 9-4,4-9 2,0 0-1,0 0-6,11 2 7,-11-2 7,12-1-9,-12 1-9,13-1 36,1-2-37,-3 1 32,5-1-26,1-1 27,2 1-42,-1 1-16,4-1 5,3 1-7,0-1-14,0 1 1,-1-1-51,-2 1 48,1 0-33,-5-1 33,2 2-28,-1 0 38,0-1-33,-4 0 52,-3 2-20,2-3 38,-3 3-23,-11 0 35,21-4-28,-21 4 42,13-4-48,-13 4 49,14-6-38,-14 6 42,9-8-35,-9 8 36,10-9-35,-10 9 34,3-12-34,-3 12 45,4-13-20,-4 13 51,0-14-54,0 14 71,0-13-35,0 13 64,-2-12-38,2 12 35,-3-9-39,3 9 19,0 0-36,-1-12 21,1 12-37,0 0 28,0 0-19,0 0 51,0 0-20,-7 9 36,7-9-6,-3 17-13,3-4-67,-1 1-24,1 3 0,0 4 0,0 1 0,-1 2 0,1 1 0,1 0 0,-2 2 0,1-1 0,0 0 0,-1 0 0,1-1-41,0 0-272,-3 1-108,1-2-138,-2 7-217,-4-2-292,4-7-519,-3 0-1238</inkml:trace>
  <inkml:trace contextRef="#ctx0" brushRef="#br0" timeOffset="65126.95">26928 3442 366,'50'-8'265,"-2"-1"-192,-2-3-105,-2-1-182,0 0 67</inkml:trace>
  <inkml:trace contextRef="#ctx0" brushRef="#br0" timeOffset="65983.68">27422 1581 543,'-4'-12'706,"4"12"-67,0 0-35,0 0-84,-2-12-53,2 12-41,0 0-7,0 0-32,0 0-29,0-12-24,0 12-19,0 0-26,0 0-40,0 0-42,0 0-45,0 0-29,0 0-27,0 0-31,0 0-14,0 0-7,0 0-3,0 0 5,4 12 31,-4-12-12,4 21-12,-4-10-9,5 4-4,-3-1-6,1 2-15,1 0-3,-2 0-9,1 1 2,1 2 2,-2-2-9,2-2-1,1 2-3,-2 0-1,-1 0-1,2-1-1,-1-1 5,1 1-1,-2-1-4,3-2-3,-3-2 11,0 2-13,3-2 1,-2-2-2,-3-9-21,2 19-23,-2-19-38,2 15-46,-2-15-58,2 12-10,-2-12-59,0 11-42,0-11-55,0 0-82,-4 15-81,4-15-69,-5 9-211,5-9-411,-5 10-817</inkml:trace>
  <inkml:trace contextRef="#ctx0" brushRef="#br0" timeOffset="66431.1">27595 2634 209,'0'0'847,"0"0"-136,-6-10-54,6 10-77,-3-10-60,3 10-62,0 0-38,-6-9-48,6 9-37,0 0-43,0 0-48,-5-10-49,5 10-42,0 0-10,0 0 5,0 0 26,-2 16-1,2-16-19,2 19 0,0-6-5,1 2-21,-1 0-20,1 1-18,-2 1-16,0 0-19,1 2-1,0-2 3,-2 0-2,2 1 5,0 0 14,1-3 14,-2 2-13,0-1-15,-1-3-11,2-1-9,0 0-4,-2-12-36,0 19 0,0-19 0,2 15 0,-2-15 0,2 14 0,-2-14 0,0 0 0,2 14 0,-2-14-96,0 0-82,0 0-92,0 0-91,0 12-88,0-12-88,0 0-145,0 0-123,0 0-722,0 0-1158</inkml:trace>
  <inkml:trace contextRef="#ctx0" brushRef="#br0" timeOffset="67265.07">27549 3895 636,'-10'-7'666,"3"-1"-91,7 8-14,-11-12-51,4 4-63,3-1-73,1 1-39,-1-1-30,0-1-50,2 0-22,2 10-24,0-20-14,0 9-20,4 1-20,1-1 4,-1 0 10,5-1-21,-2 3-16,4-3-1,1 4-19,1-1-1,2 1-13,1 2-9,-1 3-12,3-1-10,-3 3-3,-2 1-22,3 2 3,1 1-3,-1 2-10,-4 2-8,1 1 1,-2 1-2,-2 3-3,-2 0 2,0 0 4,-3 1-6,0 1-4,-4-1-3,0 0 10,-1 1-8,-1-2-7,-1 2-1,-2-1 0,-1 0-4,3-1 1,-3-3 4,1 3-17,-1-4 9,2 1 1,-2-2-8,2 0 32,4-7-32,-9 11-4,9-11-5,-7 7 3,7-7 3,0 0-18,-9 5 13,9-5-7,0 0 6,0 0-7,0 0 20,0 0-11,0 0-7,0 0 5,9-9 4,-9 9-9,12-5 16,-12 5-9,18-6 11,-7 3-11,1-1 12,2 3-12,-2-1 8,4 1-8,-3 0-8,1 1-15,-1 0 13,-2 1-22,1 0 37,-1 1-9,1 1 17,-12-3-17,15 8 21,-15-8-6,14 7 20,-14-7-19,6 10 1,-6-10 1,3 12 0,-3-12 0,-3 13 17,3-13-4,-8 15-4,0-7 0,3-1 13,-5 1 1,-2 1 5,1-1 8,-2-1 16,-3 2-11,-3-1-2,2 1 11,-3-2 0,-1-1-6,3 1 5,0-2-15,0 1 2,-2-2-13,2-1-1,1 1-10,-2-1 7,2 0-12,1-2 9,0 2-8,2-3-2,1 0-32,-3 2-26,5-1-46,-5 0-73,16-1-78,-24 1-70,10-1-78,14 0-168,-23 0-155,8 3-866,3-4-1237</inkml:trace>
  <inkml:trace contextRef="#ctx0" brushRef="#br0" timeOffset="68976.87">27585 5920 376,'0'0'821,"-8"-9"-150,8 9-47,0 0-77,-5-11-26,5 11-85,0 0-24,-6-9-76,6 9-24,0 0-62,-9-3 3,9 3-15,0 0-32,-12 7-16,12-7-15,-10 12-17,5-2 35,-1 0-70,1 3 28,-2 0-59,1 1 29,-1 2-16,3 1-49,-1-1 22,0-1-47,1 2 29,-1-2-37,3 1 25,-2 0-43,2-2 36,1-1-42,-1-1 25,2-1-38,0-11 31,0 19-32,0-19 37,3 17-37,-3-17 31,6 14-30,-2-6 35,-4-8-32,15 9 31,-15-9-27,16 8 23,-16-8-36,21 3 34,-7-1-28,0-2 36,1 2-44,1-2 33,3 1-29,2-1 39,1 1-44,-1-1 40,1 3-37,3-1 38,-1 3-34,0-2 31,-3 1-37,2 0 43,-4 3-35,-2-3 28,-1 2-31,-3 0 27,1 0-28,-3 2 44,-3 0-39,-2-2 38,0 0-32,-6-6 36,4 17-29,-4-17 26,-4 19-36,0-9 32,-2 2-27,-2-2 33,-3 2-30,-3 0 25,-1 2-31,-4-2 28,-3 3-27,-4-1 30,0-1-27,-2-1 22,0-1-34,-3 1 24,2-3-50,-2 0 3,1 0-74,5-6-12,0 2-65,1-2-52,2-2-72,1-2-76,1-2-141,2 0-122,0-2-158,2-7-587,0 3-1000</inkml:trace>
  <inkml:trace contextRef="#ctx0" brushRef="#br0" timeOffset="69302.93">27572 5988 839,'0'0'847,"0"0"-125,5-9-134,-5 9-31,0 0-72,0 0-20,10-6-53,-10 6-30,13-1-43,-13 1-20,24-4-26,-8 3 0,2 0-73,2-2 17,5 1-56,3-2 6,0 1-42,7-1 11,0-1-51,-1 0 19,1-1-38,-1 0-13,0 0-11,1 0-4,1 0-42,-3-1-16,0 0 0,-4 2 0,-4 2 0,-3-1 0,-3-1 0,-2 3 0,-1-1 0,-4 1 0,1 1 0,-13 1 0,18-4 0,-18 4 0,12-4 0,-12 4 0,0 0 0,11-4 0,-11 4-101,0 0-168,0 0-106,0 0-103,-7-5-172,7 5-212,-11-3-863,11 3-1405</inkml:trace>
  <inkml:trace contextRef="#ctx0" brushRef="#br0" timeOffset="73387.96">1916 13237 421,'0'0'564,"-4"-12"-61,4 12-59,-5-14-33,5 14-53,-4-15 8,4 15-28,-7-17-1,7 17-28,-5-17-19,5 17-10,-5-15 0,5 15-1,-6-13-3,6 13-5,-2-11-13,2 11-29,-5-7-19,5 7-26,0 0-24,-3-10-31,3 10-26,0 0-15,0 0-20,0 0-9,0 19-16,3-9-5,-1 3-3,2 5-5,0-1-7,1 3-9,2 2 1,0-1-1,-2 1 10,3-2-24,0 1 22,0-1-24,-1 0 5,2-1-39,0 0-62,0-5-72,0 1-63,0-3-83,0-1-44,1-2-101,-2-1-93,2-3-71,-1-1-220,-9-4-343,14 2-799</inkml:trace>
  <inkml:trace contextRef="#ctx0" brushRef="#br0" timeOffset="73782.18">2254 13162 223,'0'0'721,"-5"-10"-118,5 10-51,-7-7-78,7 7-45,-8-5-47,8 5-46,-11-3-39,11 3-39,0 0-45,0 0-37,-14 2-21,14-2-27,-9 6 3,9-6-13,-6 7-14,6-7-14,-6 12-2,6-12-7,-1 12 4,1-12 0,3 14-18,-3-14-6,7 17-13,0-11-4,-1 2-6,2-1-5,1-1-4,3 1 0,-1-1-5,3-2 3,0 1-7,1-1 0,-1 2-4,0-4 4,2 2 3,-3 0 12,0 0 0,-2-1 5,1 1 0,-3-1 22,0 2 20,1-2 5,-10-3 11,15 9-15,-15-9-8,10 10-10,-10-10-7,6 12-12,-6-12-3,3 14 23,-3-14-45,-2 14-5,2-14-1,-8 15-7,2-5-1,0-1-1,-2 1-4,-3-1-5,1-1-34,-2 2-74,-3-3-58,2 1-64,-3-1-54,0-2-85,0-1-127,-2-1-116,1 0-186,2-2-495,-2-3-898</inkml:trace>
  <inkml:trace contextRef="#ctx0" brushRef="#br0" timeOffset="73965.15">2214 13121 724,'8'-5'684,"-8"5"-92,15-10-45,-15 10-100,15-6-77,-6 2-70,1 0-56,-1 1-50,4-2-35,-1 3-28,-2-2-38,5-2-12,-1 4-43,2-3-60,-2 1-66,1 1-72,-3-1-107,3 0-97,-5 2-215,2-2-399,-2 1-567</inkml:trace>
  <inkml:trace contextRef="#ctx0" brushRef="#br0" timeOffset="74219">2472 12879 618,'0'0'768,"-10"-5"-92,10 5-78,0 0-70,-10-7-102,10 7-23,0 0-50,0 0 16,0 0-62,0 0 28,0 0-55,18 0 5,-6 4-2,1 1-35,5 1-28,-1 3-28,3 1-8,4 5 7,0 2-14,6 4-12,-4 1-20,0 2-17,0 2-19,-3 2-21,-1 2-17,-6 4-27,1 0-44,-4 3 0,-4 1 0,-3 1 0,-4-1-41,0 1-199,-5 2-173,-3 5-180,-4 0-269,-3-2-1043,-2-1-1631</inkml:trace>
  <inkml:trace contextRef="#ctx0" brushRef="#br0" timeOffset="75413.22">17815 12625 161,'2'-9'762,"2"1"-149,-4 8-74,4-15-31,-4 15-32,4-17-39,-4 17-71,2-12 12,-2 12-35,2-13-24,-2 13-13,0 0-29,0-14-34,0 14-42,0 0-34,0 0-36,-5-10-25,5 10-24,0 0-14,-11 6-4,11-6-8,-7 12 8,0-3 2,3 1-12,-1 2-8,1 3-6,1-1 37,-1 3-60,1 0 28,1 0-39,0 0 46,1 2-55,0-2 42,2 0-53,0 0 47,3-2-53,-1-1 48,1 1-44,-1-2 35,1 0-78,3-1 5,-1-3-60,-1 0-36,0-1-31,3 0-57,-2-2-20,3 0-84,0-3-108,-9-3-67,14 5-133,-14-5-657,17 0-908</inkml:trace>
  <inkml:trace contextRef="#ctx0" brushRef="#br0" timeOffset="75814.06">18087 12672 363,'0'0'774,"-4"-16"-158,4 16-58,-4-13-52,4 13-49,-6-11-36,6 11-87,-6-11-14,6 11-58,-8-9 11,8 9-40,-9-7-4,9 7-28,0 0-24,-14-2-11,14 2-21,0 0-31,-12 2-5,12-2-14,-6 8-9,6-8-16,-5 12-7,5-12-12,-1 14-6,1-14-3,2 19-7,2-9-3,0 0-7,0 0-2,2 2 21,0-1-36,2 0-2,2-1 1,-1 1-2,2-1 7,1 0 46,0-1-50,0 1 36,1-1-43,-1 0 45,2-1-49,-1 0 47,-1-1-50,-1 0 50,-2 0-56,1-1 54,-3-1-42,-7-5 55,13 11-30,-13-11 47,10 8-39,-10-8 48,7 11-45,-7-11 37,0 0-30,0 15 10,0-15-7,-7 10-14,2-3-19,-4-1 6,-1 0 0,-1 1-8,-3 1-8,-2-3-53,0 0-59,-3-1-112,1 1-79,-2-2-51,1-2-102,0-2-133,1 0-105,0-3-197,2 0-423,3-4-915</inkml:trace>
  <inkml:trace contextRef="#ctx0" brushRef="#br0" timeOffset="76015.58">18133 12589 675,'0'0'875,"11"-11"-179,-11 11-115,9-7-62,-9 7-51,8-7-94,-8 7-43,10-7-60,-10 7-27,13-9-65,-4 6-15,1 0-55,-1-1 3,1-1-44,2 2 5,-1-1-15,0-1-21,1 2-50,-1-2-63,1 1-27,1-1-87,-3 1-117,2-1-95,-1-1-104,0 2-191,0-2-411,-2 2-723</inkml:trace>
  <inkml:trace contextRef="#ctx0" brushRef="#br0" timeOffset="76297.23">18431 12290 152,'0'0'880,"-15"-7"-174,15 7-54,-11-7-82,11 7-65,-8-4-68,8 4-63,0 0-68,-6-8-27,6 8 17,0 0-39,0 0 30,0 0-55,15 0 32,-15 0-67,22 7 35,-7-2-23,-1 2-11,6 3-46,-2 2 25,5 3-30,-2 2 23,-1 0-32,1 2 15,-3 2-47,-1 1 9,-3 3-115,-4 0 0,0 2 0,-4 1 0,-3-1 0,-3 3 0,-3 2 0,-3 1 0,-5 7 0,-2-1-162,-5 1-326,-2 2-191,-8 5-298,-2-2-879,-2-2-1572</inkml:trace>
  <inkml:trace contextRef="#ctx0" brushRef="#br1" timeOffset="87738.52">9484 8390 555,'0'0'634,"6"-14"-120,-6 14-10,5-18-16,-1 11-17,-4 7-70,5-16 3,-5 16-30,5-15-36,-5 15-2,7-17-18,-7 17 11,5-12-57,-5 12 26,5-10-35,-5 10-35,0 0-30,4-12-15,-4 12-37,0 0-27,0 0-18,0 0-13,0 0 0,0 0 5,6 12 6,-6-12 6,3 19-35,-2-8 11,-1 1-34,1 1-1,0 0-46,-1 2 0,2-3 0,-1 2 0,0-1 0,2 1 0,-2-2 0,0 0 0,0 0 0,2-4 0,-3-8 0,4 19 0,-4-19 0,5 12 0,-5-12 0,7 9 0,-7-9 0,10 6 0,-10-6 0,11 1 0,-11-1 0,14 0 0,-14 0 0,18-4 0,-8 2 0,3-1 0,-1 1 0,-1 0 0,1 0 0,1-1 0,-13 3 0,25 0 0,-25 0 0,26 2 0,-15-1 0,0 1 0,1 2 0,-1 0 0,-2 1 0,0 1 0,0-1 0,-1 2 0,-2 0 0,-2 3 0,-4-10 0,4 15 0,-4-15 0,0 18 0,-2-8 0,-2 1 0,-1 0 0,-2 1 0,-2 0 0,0 0 0,-1-1 0,-4 0 0,0 1 0,0-2 0,1-1 0,-2 1 0,1-3 0,-1 0 0,0-3 0,-1 2 0,2-4 0,-2-1-10,4-2-309,-5-3-104,4-1-114,0-4-87,1 1-84,1-4-169,1-2-612,3-1-1114</inkml:trace>
  <inkml:trace contextRef="#ctx0" brushRef="#br1" timeOffset="88054.5">9558 8339 531,'0'0'712,"0"0"-83,0 0-11,0 0-104,0 0-2,6-7-58,-6 7-22,0 0-30,10-2-52,-10 2 13,14-2-36,-14 2-43,22-5-28,-8 2-28,3-2-40,1 1-8,3-1-14,2-3-15,-1 2-2,4 0-24,-2-2-2,5 1-6,-3-1-8,2 2-6,1-2-3,1-1-32,-6 2-68,2 2 0,-2-3 0,0 1 0,-2 1 0,-4 1 0,0 0 0,-4 0 0,0 2 0,-4 1 0,0-2 0,-10 4 0,17-4 0,-17 4 0,13-2 0,-13 2 0,0 0 0,12-2 0,-12 2 0,0 0 0,0 0-349,0 0-141,-7 7-101,7-7-163,-10 8-227,10-8-610,-12 9-1243</inkml:trace>
  <inkml:trace contextRef="#ctx0" brushRef="#br1" timeOffset="89006.42">14531 8296 46,'7'-7'775,"-7"7"-136,8-11-58,-8 11-41,9-8-21,-9 8-33,9-10-46,-9 10-42,7-10-30,-7 10 0,7-8-46,-7 8 23,6-8-75,-6 8 21,0 0-77,8-8 14,-8 8-60,0 0 2,0 0-62,0 0 14,0 0-34,0 0 1,6 6-7,-6-6-1,0 13-10,0-13-5,-2 20-12,2-8-2,-2 1 11,1 0-27,1-1-6,-1 2-6,0 0-1,1-2-8,-2 1-8,2 0 5,2-4-12,-2-9 0,0 20 0,0-20 0,2 14 0,-2-14 0,5 12 0,-5-12 0,7 8 0,-7-8 0,10 7 0,-10-7 0,14 2 0,-14-2 0,13 3 0,-13-3 0,15 2 0,-15-2 0,14 2 0,-14-2 0,21 5 0,-21-5 0,19 6 0,-9-2 0,0 1 0,-1 0 0,1-1 0,1 1 0,-2 0 0,-3 2 0,3-2 0,-3 2 0,-6-7 0,12 13 0,-12-13 0,9 12 0,-9-12 0,4 11 0,-4-11 0,2 13 0,-2-13 0,-2 14 0,2-14 0,-7 15 0,1-8 0,2 0 0,-6 1 0,1-1 0,0 0 0,-4 0 0,2 1 0,-3-3 0,0 3 0,-2-4 0,1 2 0,-3 0 0,3-4 0,-4 1 0,3-1 0,-2 1 0,3-3 0,1 0 0,1-3 0,-3 1 0,1-1 0,3-4 0,-1 0-185,3-1-370,1-1-69,1-3-125,4-1-143,1-1-749,1 0-1303</inkml:trace>
  <inkml:trace contextRef="#ctx0" brushRef="#br1" timeOffset="89349.29">14628 8281 334,'0'0'970,"0"0"-170,0 0-124,0 0-64,0 0-41,0 0-54,0 0-26,0 0-66,0 0 18,0 0-46,0 0-38,14-7-44,-1 4-29,1-1-61,1-1 0,2 0-48,3 2 18,1-2-31,1-1-155,3 1-9,-1 0 0,0 0 0,1 1 0,-2-1 0,0 1 0,1 0 0,0-1 0,-2 0 0,2 1 0,-5-1 0,-2 2 0,2 1 0,-5-3 0,0 4 0,-2-2 0,-12 3 0,18-5 0,-18 5 0,15-3 0,-15 3 0,12-2 0,-12 2 0,0 0 0,11-3 0,-11 3 0,0 0 0,0 0 0,0 0 0,0 0 0,0 0 0,0 0 0,-11 0-261,11 0-643,-14 7-296,14-7-638,-13 6-1549</inkml:trace>
  <inkml:trace contextRef="#ctx0" brushRef="#br1" timeOffset="90174.82">22525 8314 1264,'0'0'821,"-4"-10"-105,4 10-45,0 0-17,-5-11-97,5 11-25,0 0-108,-4-7-9,4 7-58,0 0-64,0 0-55,0 0-34,0 0 10,0 0 33,0 0 3,-5 10-17,5-10-132,5 17-101,-3-7 0,4 4 0,-2 1 0,-1 2 0,1 1 0,1 2 0,3-1 0,-3 1 0,0-1 0,2 3 0,-3-6 0,2 2 0,-2-2 0,-1 1 0,1-2 0,0-1 0,0 0 0,-1-3 0,-1 1 0,1-4 0,-3-8 0,6 17 0,-6-17 0,4 12 0,-4-12 0,4 11 0,-4-11 0,0 0 0,6 8 0,-6-8-589,0 0-331,0 0-197,13-2-641,-13 2-1448</inkml:trace>
  <inkml:trace contextRef="#ctx0" brushRef="#br1" timeOffset="90574.34">22987 8523 1382,'0'0'885,"0"0"-157,10-8-59,-10 8-30,0 0-135,0 0-34,0 0-72,7-5-36,-7 5-53,0 0-50,0 0-27,0 0-29,0 0-27,0 0-22,0 0-18,0 0-29,0 0-18,0 0-11,-14 0-17,14 0-12,0 0-6,0 0-5,-12 1-6,12-1-3,0 0 11,0 0 2,-10-4 1,10 4-9,0 0-34,-7-8 0,7 8 0,0 0 0,0-14 0,0 14 0,5-10 0,-5 10 0,7-10 0,0 4 0,-7 6 0,14-8 0,-3 3 0,0 3 0,-11 2 0,24-1 0,-11 2 0,2 1 0,-1 3 0,1 1 0,-1 0 0,2 2 0,-5 1 0,2 0 0,-3 1 0,-2 2 0,1 1 0,-5 1 0,-1 1 0,-1-1 0,-5 1 0,1 0 0,-6 2 0,0 1 0,-3-1 0,-2-1 0,0 0 0,-3-2 0,0-1-409,-2 0-285,0-1-114,1-3-238,1-2-610,1-2-1321</inkml:trace>
  <inkml:trace contextRef="#ctx0" brushRef="#br1" timeOffset="91128.21">23486 8366 74,'-12'-8'895,"12"8"-181,-9-7-51,9 7-88,-5-7-81,5 7-19,0 0-41,-5-12-54,5 12 4,0 0-53,4-10 25,-4 10-51,6-7 14,-6 7-26,13-5-18,-13 5-19,19-3 0,-19 3-14,24 1-12,-12 2-31,1 0-158,-2 1-41,2 0 0,0 2 0,-3 1 0,1 2 0,-3-1 0,-1 4 0,-3 0 0,-2-2 0,-2 3 0,-1-1 0,-2 1 0,-3 4 0,1-2 0,-7 0 0,2-1 0,0 0 0,-4 1 0,3-3 0,2-1 0,-2 0 0,3-2 0,-1 0 0,2-1 0,0-1 0,1 0 0,6-7 0,-9 11 0,9-11 0,-5 9 0,5-9 0,0 0 0,0 0 0,2 12 0,-2-12 0,11 3 0,-11-3 0,15 0 0,-15 0 0,27-1 0,-12 0 0,2 0 0,3-1 0,1-1 0,-2-1 0,5 1 0,0-1 0,1 1 0,-6 1 0,1-3 0,-1 2 0,-2 1 0,0-1 0,-6 3 0,2-3 0,-2 1 0,-11 2 0,18-4 0,-18 4 0,14-3 0,-14 3 0,11-2 0,-11 2 0,0 0-324,12-5-449,-12 5-103,0 0-244,0 0-494,9-6-1269</inkml:trace>
  <inkml:trace contextRef="#ctx0" brushRef="#br1" timeOffset="91559.97">24145 8579 654,'0'0'804,"0"0"-82,2-10-74,-2 10-65,0 0-44,0 0-43,0 0-29,0 0-71,0-14 5,0 14-78,0 0-5,0 0-35,0 0-60,0 0-33,0 0-39,0 0-34,0 0-21,0 0-18,0 0-12,0 0-6,0 0-9,0 0-11,0 0-5,-6 9-4,6-9-39,-5 8 37,5-8-36,-8 10 35,8-10-23,-12 9 21,12-9-39,-13 9 36,13-9-39,-13 8 36,13-8-32,-11 6 29,11-6-25,-11 4 34,11-4-31,0 0 28,-10 2-6,10-2-4,0 0 1,0 0-1,-7-7 0,7 7 1,0 0-11,5-10-10,-5 10 8,10-11 8,-2 7 2,-8 4 5,16-9 11,-16 9 5,18-5 13,-18 5 19,23 0-58,-23 0-6,23 1 0,-11 1 0,-1 3 0,2 1 0,-3-1 0,1 5 0,-2 1 0,-1 2 0,-1 2 0,-2 0 0,-3 2 0,-3 2 0,-3-1 0,-2 4 0,-5 1 0,-4 3 0,-2-3 0,-2-2 0,-7 6-310,-2-5-504,-2 2-212,-1-5-879,0 0-1630</inkml:trace>
  <inkml:trace contextRef="#ctx0" brushRef="#br1" timeOffset="92202.68">24471 8403 294,'0'0'908,"-5"-6"-162,5 6-123,0 0-39,-4-14-42,4 14-30,0 0-40,4-13-55,-4 13 13,9-12-73,-3 5 20,5 3-30,-3-1-19,6-1-12,0 0-33,2 3-21,-1-1-21,2 2-89,-3 1-152,1 1 0,0 0 0,-2 2 0,1 2 0,-1-1 0,-1 3 0,-3-1 0,0 4 0,-2 0 0,-2-1 0,-1 4 0,-3-2 0,-2 1 0,-2 0 0,0 3 0,-5-2 0,2-2 0,-3 3 0,0-2 0,-1 0 0,1-3 0,1 0 0,0-1 0,1 0 0,1 0 0,6-7 0,-11 10 0,11-10 0,-9 7 0,9-7 0,0 0 0,0 0 0,0 0 0,0 0 0,0 0 0,0 0 0,13 2 0,-13-2 0,14-2 0,-14 2 0,23-2 0,-10 1 0,1 1 0,0 0 0,2 1 0,3 1 0,-3-1 0,2 1 0,-3 3 0,2-3 0,-5 1 0,2 2 0,-3-1 0,-2 1 0,-2 0 0,-7-5 0,12 12 0,-12-12 0,2 12 0,-2-12 0,-3 15 0,-3-8 0,-1 0 0,-1 0 0,-3 1 0,-3 1 0,-1-2 0,0 1 0,-3-1 0,0 0 0,0 1 0,-2-3 0,2 2 0,2-5 0,-1 3 0,2-1-244,-2-1-65,4 0-75,-2-1-49,3 0-124,12-2-143,-21 0-215,21 0-560,-16-4-1098</inkml:trace>
  <inkml:trace contextRef="#ctx0" brushRef="#br1" timeOffset="92639.37">25041 8564 326,'0'0'988,"17"-4"-184,-17 4-141,11-3-67,-11 3-68,0 0-55,13-4-93,-13 4-41,0 0-56,0 0-5,15 0-62,-15 0 12,0 0-75,9 4 30,-9-4-76,0 0 38,8 9-63,-8-9 34,6 8-65,-6-8 43,0 0-64,3 12 35,-3-12-44,0 0 38,-2 14-53,2-14 41,-5 8-53,5-8 41,-7 7-48,7-7 51,-8 6-47,8-6 46,-8 6-54,8-6 44,-10 4-40,10-4 46,0 0-40,-9 1 65,9-1-29,0 0 50,0 0-38,-9-4 3,9 4-7,0 0 21,0 0-29,3-10 19,-3 10-28,6-8 25,-6 8-32,9-7 35,-9 7-4,13-4 12,-13 4-8,16-2 0,-16 2-26,16 2 36,-16-2-58,19 4 0,-9-1 0,-1 4 0,0 0 0,1 4 0,-2 2 0,-2 2 0,-1-1 0,-3 3 0,-1 0 0,-2 1 0,-6 3 0,1-2 0,-8 5 0,1-2-34,-10 5-587,0 0-286,2-7-1180,-9 1-1854</inkml:trace>
  <inkml:trace contextRef="#ctx0" brushRef="#br1" timeOffset="93423.17">25611 8392 134,'5'-7'1016,"-1"-2"-200,-4 9-100,7-10-62,-7 10-37,9-9-73,-9 9-28,5-8-97,-5 8 2,0 0-68,8-7-45,-8 7-32,0 0-28,0 0-37,0 0-22,9 5 7,-9-5-17,2 10-20,-2-10-18,-2 17-63,2-6-78,-4 1 0,0 1 0,-1 1 0,0 1 0,1-1 0,-6 3 0,2-2 0,-1 1 0,-1 1 0,4-4 0,-3 1 0,-1-2 0,2 1 0,0-1 0,1-3 0,2 1 0,-2-3 0,2 0 0,5-7 0,-8 13 0,8-13 0,-7 10 0,7-10 0,-4 9 0,4-9 0,0 0 0,0 0 0,0 0 0,2 10 0,-2-10 0,0 0 0,16 4 0,-16-4 0,18-1 0,-18 1 0,27 0 0,-12-1 0,3 1 0,0-2 0,2 1 0,3 0 0,-5 1 0,2-2 0,1 1-48,-2 0-108,1 1 61,1-2-51,-7 2 44,3 0-49,-3 0 52,0 0-29,-1-2 23,-13 2 17,25 0 22,-25 0 9,15 0 10,-15 0 17,18-2 0,-18 2 42,11-2-38,-11 2 4,0 0 42,12-5-38,-12 5 42,0 0-35,9-8 41,-9 8-20,0 0 61,4-10-32,-4 10 57,2-11-39,-2 11 56,2-13-21,-2 13 54,0-14-13,0 14 6,1-15-2,-1 15-3,2-13 3,-2 13-102,0-11-35,0 11 0,0 0 0,0-15 0,0 15 0,0 0 0,0 0 0,0 0 0,0 0 0,0 0 0,0 0 0,0 0 0,-3 10 0,3-10 0,-2 19 0,0-7 0,0 0 0,0-1 0,-2 3 0,3 1 0,-3 1 0,0-2 0,-1 0 0,4 2 0,-3-2 0,2-2 0,-1 0-83,1 0-429,-2-4-147,2 4-169,-3-3-255,5-9-508,-5 12-1243</inkml:trace>
  <inkml:trace contextRef="#ctx0" brushRef="#br1" timeOffset="93866.74">26177 8778 793,'0'0'795,"0"0"-74,0-13-113,0 13-51,0 0-63,4-9-59,-4 9-53,0 0-30,0 0-31,6-7 7,-6 7-82,0 0 29,0 0-73,0 0 14,0 0-69,10 4-3,-10-4-56,0 0 21,0 0-64,5 7 38,-5-7-55,0 0 34,0 0-51,-2 13 34,2-13-28,0 0 23,-5 9-44,5-9 32,0 0-29,-6 8 24,6-8-27,0 0 31,-12 7-32,12-7 13,0 0-18,0 0 38,-13 0-40,13 0 31,0 0-36,-9-4 40,9 4-39,0 0 35,-5-11-25,5 11 22,0 0-37,0-11 38,0 11-26,5-8 26,-5 8-27,9-7 32,-9 7-23,11-3 43,-11 3-19,16 0 37,-16 0-16,17 5 34,-7 0-18,1 2 24,-2 3-29,1-1 15,0 3-70,-3 1 0,-1 1 0,-2 1 0,-2-1 0,-2 3 0,-3 1 0,-2-1 0,-4 2 0,1 0-135,-6-2-317,-1 2-185,-6 2-233,-2-4-1052,2 1-1652</inkml:trace>
  <inkml:trace contextRef="#ctx0" brushRef="#br1" timeOffset="94470.2">26602 8424 775,'0'0'905,"0"0"-139,2-12-87,-2 12-64,0 0-76,0 0-63,0 0-96,0 0-5,0-12-89,0 12-3,0 0-74,0 0 27,0 0-20,0 0-37,0 0-6,-7 8 4,7-8-22,-4 13-36,4-13 18,-2 12-49,2-12 27,-4 17-39,4-17 24,0 20-26,0-20-16,0 18-58,0-18 0,0 20 0,2-9 0,0-2 0,0 3 0,2-4 0,-1 2 0,3 1 0,-1-3 0,2 3 0,0-2 0,1 0 0,4 0 0,-1-1 0,-2 1 0,5-1 0,-3-1 0,3 2 0,-2-4 0,1 3 0,0-1 0,-1-2 0,0 1 0,-1 0 0,-2-2 0,3 1 0,-3 0 0,-9-5 0,16 7 0,-16-7 0,11 6 0,-11-6 0,10 5 0,-10-5 0,0 0 0,8 8 0,-8-8 0,0 0 0,-8 6 0,8-6 0,-13 4 0,13-4 0,-24 4 0,11-2 0,-6-1 0,1-1 0,-2 0 0,-1 0 0,-1 0 0,2-1 0,-2 1 0,-1-3 0,5 1 0,-2 0 0,-1-1-72,4 0-255,-2 0-41,2-1-61,1-1-59,3 0-125,-1-2-136,3 0-880,4 0-1286</inkml:trace>
  <inkml:trace contextRef="#ctx0" brushRef="#br1" timeOffset="94719.72">26620 8451 308,'0'0'1040,"0"0"-220,0 0-128,0 0-61,-2-12-48,2 12-81,0 0-22,6-7-96,-6 7 18,11-3-98,-11 3 2,19-5-52,-8 5-48,3 0-33,1-2-27,3 0-31,1 2-32,2-3-8,0 2-15,0 0-17,-2 1-32,2-1-55,-1-2-97,-2 2-119,2 1-113,-3-2-89,-2 1-162,0 1-118,-1 0-833,-1 0-1221</inkml:trace>
  <inkml:trace contextRef="#ctx0" brushRef="#br1" timeOffset="95528.09">27254 8252 909,'-9'-12'707,"9"12"-66,-9-8-49,9 8-71,-5-9-20,5 9-33,-6-10-57,6 10-43,-2-10-30,2 10-32,0 0-12,0-12-22,0 12 10,8-9-47,-8 9 12,11-5-46,-11 5-9,16-5-7,-16 5-15,16-2-6,-16 2-22,22 3-97,-22-3-45,21 5 0,-11-1 0,0 2 0,-3 0 0,1-1 0,-1 4 0,-2-1 0,0 4 0,-5-12 0,0 21 0,0-9 0,-2 2 0,-4 1 0,2 1 0,-1-2 0,-1 1 0,-1 1 0,-2-2 0,4 2 0,-3-2 0,1 1 0,-2-1 0,2 0 0,1-1 0,1-1 0,-1 0 0,0-2 0,2-1 0,2 0 0,0 2 0,2-11 0,0 14 0,0-14 0,2 12 0,-2-12 0,9 10 0,-9-10 0,14 8 0,-14-8 0,18 7 0,-7-5 0,0 0 0,-11-2 0,27 1 0,-13-2 0,-1 1 0,-2-2 0,3 0 0,-1 1 0,1-1 0,-4 0 0,2-1 0,-12 3 0,18-5 0,-9 0 0,-9 5 0,16-7 0,-16 7 0,9-9 0,-9 9 0,8-7 0,-8 7 0,8-9 0,-8 9 0,0 0 0,6-11 0,-6 11 0,0 0 0,2-9 0,-2 9 0,0 0 0,0 0 0,0 0 0,0 0 0,-2-13 0,2 13 0,0 0 0,0 0 0,0 0 0,0 0 0,0 0 0,0 0 0,0 0 0,0 0 0,0 0 0,0 0 0,0 0 0,0 0 0,-2 12 0,2-12 0,-2 12 0,2-12 0,-4 15 0,1-3 0,0 2 0,-1 1 0,2 0 0,0 4 0,-3-1 0,3 0 0,0 5 0,0-2 0,-1 2 0,-1-1 0,-1 0 0,5-1 0,-2-3 0,2 3 0,0-1 0,-2 0 0,2-1 0,2 0 0,-2-1 0,0-2 0,0 0 0,0-3 0,0 0 0,0-13 0,0 21 0,0-9 0,0-12 0,-3 17 0,-1-8 0,0-1 0,-1 0 0,5-8 0,-14 11 0,6-5 0,1-2 0,-7-1 0,3 0 0,-2-3 0,-3 1-45,-1-1-766,-2-2-195,-1 0-987,-7-1-1742</inkml:trace>
  <inkml:trace contextRef="#ctx0" brushRef="#br2" timeOffset="101124.13">14205 11160 432,'4'-7'836,"2"0"-138,-1 0-60,-5 7-59,9-14-56,-9 14-8,7-10-53,-7 10-50,6-11 6,-6 11-78,3-8 20,-3 8-80,0 0 0,6-10-58,-6 10-9,0 0-55,0 0 18,0 0-69,0 0 45,0 0-35,-12 12 15,5-3-39,-2 3-45,-1 3-48,-3 1 0,-1 2 0,-3 1 0,-1 3 0,0-1 0,-2 0 0,-1 0 0,1-1 0,-4 1 0,3-2 0,0 0 0,-2-1 0,2-2 0,1 0 0,2-2 0,-2-2 0,1 0 0,0 0 0,0-3 0,0 2 0,2-4 0,-1 0 0,3-2 0,-1-1 0,0 0 0,-2 0 0,3-2 0,1-1 0,1-1 0,-1-1 0,1-1 0,2 0 0,-3-1 0,3-1 0,-1-2 0,1-1 0,0-2 0,2-1 0,0 0 0,2-2 0,1 1 0,0-3 0,2-1 0,2 1 0,0-2 0,4 3 0,-2-3 0,2 1 0,2 0 0,0 1 0,2 1 0,-1-1 0,3 0 0,2 3 0,1 0 0,0 1 0,3 4 0,-1-1 0,3 1 0,-1 2 0,4 1 0,-2 3 0,3 0 0,-1 3 0,0 2 0,2 1 0,0 1 0,0 1 0,0 3 0,0 0 0,-2 1 0,1-1 0,-1 2 0,1 3 0,0-2 0,3 2 0,-2-2 0,0 3 0,0 0 0,2-2 0,-4-1 0,1-2 0,0 1 0,1-3 0,1-1 0,1 0 0,-1-2 0,2-3 0,0 0 0,0-2 0,-4-1 0,7-2 0,-2-1 0,2-2 0,0-2 0,-2-1 0,-3 0 0,0-2 0,-3 0 0,-2-2 0,0-1 0,-2-2 0,-3-1 0,-2-1 0,-3 2 0,-2-2 0,-1-1 0,-4 0 0,-2 0 0,-5 0 0,0-1 0,-3-1 0,-4 3 0,-4-4 0,-3 4 0,-1 1 0,-2 2 0,-3 0 0,0 2 0,-1 2 0,3 3 0,-1 0 0,1 4 0,5 1 0,-2 1 0,1 1 0,4 1 0,-6 4 0,4 0 0,0 3-114,2 2-340,0 3-64,5 0-131,-1 4-106,-1 0-172,5 3-588,-3 0-1143</inkml:trace>
  <inkml:trace contextRef="#ctx0" brushRef="#br2" timeOffset="102032.72">14452 12269 419,'0'0'805,"0"0"-124,2-9-41,-2 9-108,0 0-1,0 0-40,0 0-50,0 0-40,0 0-78,2-12-4,-2 12-69,0 0 16,0 0-60,-6 12 28,6-12-12,-9 16-21,3-3-25,-2-1-10,-1 5-51,-1 2 35,0-1-28,-3 5 14,0 1-46,-1 0 19,0 0-48,-2 1 22,-2-1-62,3-1-21,-2 2 0,0-3 0,-1 2 0,3-5 0,-4 1 0,6-3 0,-3-3 0,1 0 0,3-2 0,1-1 0,-3-2 0,3-1 0,-2 1 0,-1-4 0,5 0 0,-5-2 0,4-2 0,-2 0 0,-1-2 0,1-3 0,-4-1 0,1 0 0,-1-4 0,1 1 0,-4-4 0,4 2 0,-3-2 0,2 0 0,0-1 0,3 0 0,-3-2 0,3 1 0,1-1 0,3 0 0,-1 1 0,4-2 0,2 3 0,0-1 0,4-2 0,0 2 0,2-2 0,2 2 0,4-1 0,-2 1 0,3 1 0,0 1 0,4 2 0,0-4 0,2 6 0,0-1 0,5-1 0,-5 5 0,4 0 0,0 0-26,0 3-39,3 2-3,-1 2-4,1 0-6,3 3-35,0 1 67,4 3-60,-2 0 54,0 2-57,2 0 56,-3 0-57,1 0 52,0 2-24,0 1 16,1-2 16,-1 1 9,0-1 8,0 1 5,0-2 2,0 1 7,-5-3 6,3-1-9,-2-3 17,0 0 3,-2-1-3,0-3 4,-1 1 1,-2-1 10,0-2-10,2-2 1,-4 0 2,0-2 3,-1-1 28,-1 0 20,0-3 61,-4 1-32,0-1 59,-1-1-51,-3-2 50,0 0-29,-3-2 30,-3 2-31,-3-3 21,-3 0-8,0-1-76,-4-1-48,-4 2 0,-2-1 0,-5 1 0,-2 1 0,1 1 0,-1 4 0,-1 0 0,1 3 0,-2 1 0,6 2 0,-2 1 0,4 3 0,-4 0 0,4 2-124,1 3-323,1 2-149,-2 2-148,1 3-220,0 3-717,0 3-1353</inkml:trace>
  <inkml:trace contextRef="#ctx0" brushRef="#br2" timeOffset="102979.55">13847 13580 4,'0'0'706,"9"-8"-147,-9 8-70,10-11-32,-10 11-45,10-10-37,-10 10-54,9-6-19,-9 6-7,8-8-38,-8 8-13,9-4-53,-9 4-4,0 0-35,8-5 15,-8 5-20,0 0 26,0 0-27,6 6 15,-6-6 0,-1 13-8,1-13-18,-7 17-18,2-6-22,-1 1-10,-4 1 26,2 2-56,-3 1 28,-1 1-43,-1 0-5,-2 0-11,0 2-5,-3 1 6,1-2-5,1 0-4,0-2-4,0-1-1,1 0-1,-1-2-2,3 0-6,-1 0 3,-1-1 12,-2 0-13,6-2 2,-2-2-5,-1 0 27,1-2 21,2 1-5,0-3-10,2-1-1,-3 0-4,12-3 1,-17 1-6,17-1-4,-15-4-7,7 1 0,-1-2 38,2-2-49,2-1 37,1-1-48,2 0 43,-2-3-49,4 12 40,2-22-43,0 7 19,2 1-18,1 2 45,4-3-47,0 1 46,0 3-49,2 0 44,0 0-49,2 2 42,1 0-36,2 2 44,2 2-50,0 2 57,0 1-56,2 2 46,0 2-47,5 3 46,-2 3-43,6 1 40,-2 3-37,0 1-27,0 1-25,-3 3-5,1-3 6,0 1-12,-2 2-24,-4-3 33,4 1-9,-5-3 25,0 2 1,0-1 32,0-1-14,-2-1 26,2 0-16,-3 0 26,1-5-13,-2 1 15,0-1-21,0-2 24,0-3-19,-3 0 25,1-2-23,1 0 27,0-2-3,0-3-1,0 0 0,-1-1 4,0-1 12,-1-1 9,1-2 16,-3-2 1,1 1-4,-3-3 41,1-2-29,0-1 63,-3 0-61,-3 0 45,0-1-27,0 0 7,-2 1-26,-2 0 28,-2 1-36,0 0 24,-3 3-33,0 1 15,-3 1-42,-2 0 26,-2 4-43,-2 2 31,-2 3-39,1 1 23,-4 2-28,-2 2 36,-1 1-48,1 2-34,-2 3-107,-4 2-45,3 2-123,0 1-99,1 3-181,2 1-155,2 2-847,1 1-1273</inkml:trace>
  <inkml:trace contextRef="#ctx0" brushRef="#br2" timeOffset="103895.59">14257 14750 63,'0'0'724,"0"0"-132,0 0-49,0 0-33,0 0-11,0 0-49,4 9-22,-4-9-56,-2 10-14,2-10-52,-4 10-7,4-10-42,-10 16-9,6-6-40,-5 1-6,2-1-46,-3 3-1,0-2-22,-3 4-15,1-2-28,-3 2-9,1-1-19,0-1-1,-4 0-22,3-1 14,-3 2-19,3 0-6,-6 0-6,5-3-4,-2 2-13,-3-4-2,1 3 3,1-2 1,0-1-7,2-1 8,-1 1 1,1-3-3,2 0 8,1 0-10,1-4-1,2 0-2,-3-1-1,3 1-3,11-2 7,-23-3-7,13 0 5,0-1-8,1-1 8,0-2-8,3 2 9,-2-4-9,2 1 7,2-1-6,1-1 6,1 0-5,2 10 10,-4-20-5,6 8 1,0 3-4,-2-4 2,4 4-9,-1-3 3,-1 3 7,4-1-13,-3 2 3,4-1 9,0 4-8,1-2 6,-8 7-8,17-9 9,-17 9-10,17-1 13,-17 1-11,22 0 5,-11 4-13,1 1-5,2 0-37,1 2 14,-1 1-14,4 1 6,0 2-22,0-2 25,0 3-23,0-3 28,2 4-32,1-1 17,0-2-28,-2 0 23,4-1-14,3 2 26,-6-4-17,1 1 25,2-3-11,-6 1 26,3-5-17,-2 1 29,0-2-21,2-1 33,-2 0-18,0-3 22,0 0-13,0-1 7,1-3 3,-2 0 15,0-1 16,-3 1 12,2-1 6,-5 0 24,2-2 4,-5 1 6,1-1 26,-2 0-27,-3 0 15,-1 1-7,-1-2 5,-4 1-25,-1-2 4,-4 1-39,0 0 22,-3 0-21,0 2 7,-3 3-22,-3-1 1,1 1-8,0 3 5,-2 2-10,-3 1 13,2 2-23,0 0 17,1 2-18,0 2-45,-3 2-84,2 2-81,0 1-75,3 2-145,-2 4-136,5 0-164,-5 1-692,8 3-1040</inkml:trace>
  <inkml:trace contextRef="#ctx0" brushRef="#br2" timeOffset="104992.39">14192 15744 303,'0'0'693,"-2"-15"-122,2 15-39,-3-16-35,3 16-57,-5-15-17,5 15-48,-4-15-18,0 6-47,4 9-17,-9-13-21,4 6-34,5 7-18,-11-10-2,2 6-48,9 4-1,-16-8-14,16 8-25,-15-2-15,15 2-13,-23 1 4,14 1-5,-5 2-15,1 0-5,1 4-7,-1-1 3,-2 3 18,1 2-11,0 1-7,-1 0-15,1 1-14,0 0-4,-1 2-3,1-1-11,3 2-3,-1-2 1,-1 1-2,5 0-8,-4 2-1,5-1-6,-2-2 0,3 2-4,-1-2 1,2 1-1,1 1 1,1-1-4,-1 1 7,4 0-4,0-1 3,0 0-2,0 1-3,4 0-2,-1 0 2,1-2 0,1 1 1,2-1 3,-1 1-2,1 0-2,2-2 2,-2-1-1,2 2-5,0-2 1,2-1 1,-2-1 0,2 1 1,1-1 0,-1-1 1,2-1-2,1-1 0,-1-1 1,3 0 0,-3 1-1,3-2-2,0-2 3,0 0-1,-3 0-1,5 0 1,-5-2 0,1 0-1,0-2-1,0 1 6,-1-1-4,1-1 2,-14 1-3,24 0 0,-10-3-2,-2 2-4,0-2 4,-1 1 5,0-1-2,3-1-2,-5 1 1,5 0-2,-3-1 2,1-1 0,-1 2 0,0-2 5,-1 1-2,0-3 2,1 2-5,-1 0-1,1 0-3,-3-1-1,1 2 7,1-2-5,-2 1 2,-1-1 0,1 1 3,0 0-2,-8 5 2,13-11 10,-13 11 7,14-10 2,-14 10 5,11-12-5,-5 5 1,-6 7-4,9-12 6,-2 4 6,-7 8-29,9-14-3,-9 14 0,6-15 0,-3 8 0,1-3 0,-1 1 0,-3 9 0,7-18 0,-5 9 0,-2 9 0,4-20 0,-4 20 0,3-21 0,-3 21 0,2-20 0,0 9 0,-2 11 0,0-20 0,0 20 0,-2-21 0,2 21 0,-1-20 0,1 20 0,-4-19 0,0 8 0,2 2 0,0-1 0,-3 1 0,2-1 0,-1 2 0,-1-2 0,-3 0 0,4 1 0,-6-1 0,1 0 0,1 2 0,-3-2 0,-1 1 0,1 1 0,-1 0 0,-1 0 0,-3 2 0,3 0 0,-3 0 0,-2 3 0,0-1 0,0 1 0,-4 3 0,-1 0 0,-2 1 0,-2 3 0,1 1 0,-6 3 0,0 2 0,2 0 0,-1 1 0,2 1-525,3 2-188,-4 5-146,-4 1-1062,12-3-1651</inkml:trace>
  <inkml:trace contextRef="#ctx0" brushRef="#br2" timeOffset="106667.37">5873 15802 420,'3'-21'609,"-3"21"-56,3-18-42,-3 18-35,1-18-67,-1 18-5,1-16-45,-1 16-13,2-14-39,-2 14-26,-2-15-26,2 15-32,-2-11-32,2 11-37,-6-8-10,6 8-1,-8-5-4,8 5-14,0 0-24,-17 5-10,8 0 8,2 2-9,-2 3-14,-2 2-10,2 0-8,-1 4 4,-1 2-7,-1 1-11,3 0-3,-2 1-6,1 4 17,1 2-29,1-2 7,-1 1-17,4 0 11,0-2-18,1 3-1,1-3-1,2 3-3,0-2 3,2-3-4,0 1 11,2 1-5,1-2-2,1-2-4,1 1-3,3-5 6,-1-2-6,1 0 2,0-2 5,3-2-1,0-2 0,3 0 0,-3-4 5,2-2-6,0-1-2,2-1 3,0-2 0,2-2 0,-3-2-3,4-2 1,-2-1 4,-1 0-4,0-1 2,-1-1-3,-3 1 10,0-1-18,-1-1 18,-4 1-8,2-2 12,-4 3-5,-1-2 2,-2 1-8,-2 12 7,-2-23 3,1 12 27,-2 2 4,-2 0-10,-1 1-1,0 1-5,-2 1-16,-1 4 3,9 2-3,-19-3-3,19 3 11,-22 4-15,10 3-3,-1 0 1,0 2-11,-1 4 11,-2 2-11,3 2 12,-2 3-2,2 1-58,1 2-75,3-3-79,0 3-91,1-3-55,3 0-150,2-1-101,1 0-163,1-2-653,3-2-1028</inkml:trace>
  <inkml:trace contextRef="#ctx0" brushRef="#br2" timeOffset="107674.94">7678 15981 511,'-5'-10'574,"5"10"-63,-4-9-35,4 9-40,0-12-37,0 12-56,1-14 10,2 4-53,1 0-23,1 2-20,1-4-11,2 3-41,1-2-20,-1 0-12,2 1-20,1 0-38,1 2-11,0 2-27,-1-1-4,-1 3-25,3 3 0,-13 1-12,22-3-2,-22 3-11,22 4 6,-10 0-18,-3 3 8,-1-1-6,-1 4 0,2-1-2,-5 4-5,0-1-5,-2 2 1,0 2-4,-2-2 11,-3 3 0,1-1-5,-1 1 1,0 0-1,-3-1-1,2-1 0,-1 0-4,0-2-9,0 0 10,1-2-8,1-1 8,-1-2-13,4-8 8,-6 15-13,6-15 7,-5 10-12,5-10 12,0 0-9,-6 8 10,6-8 0,0 0 4,0 0 2,0 0-2,0 0-5,6-13 3,-6 13 1,11-11 4,-4 3 1,2-1 6,3 1-2,0-2 2,1 1-3,2 0-1,-1 1 0,2 1-4,-1 0 0,2 1-1,-2 0 5,2 3-2,-3 0-4,1 2-1,-3 0-1,1 2 0,-13-1 0,22 2 4,-10 1-4,-3 1 8,-1 2 0,-8-6 0,12 13 4,-8-5-1,-4-8-3,4 18 0,-4-18 1,-1 18 3,-2-8-9,0 2 15,-2-1-7,-2 1 22,-1 0 14,0 1 17,-4 0-11,-1 1 8,0 0-6,-2-2 24,-2 0-5,2 0-2,-3-2-17,1 1-3,-2-3-11,2 2-4,-2-2 6,2-1-17,0-2-6,-1-1-2,0 1-6,0-3 3,-1 1-6,2-3-4,0 2-65,1-2-28,0 0-69,1 0-94,2-2-68,0 2-117,13 0-129,-23 0-902,23 0-1097</inkml:trace>
  <inkml:trace contextRef="#ctx0" brushRef="#br2" timeOffset="108702.22">10031 15963 100,'0'0'665,"-12"-9"-126,12 9-71,-10-5-20,10 5-44,-9-9-22,9 9-54,-8-8-9,8 8-39,-5-12 2,5 12-51,-1-9-12,1 9-25,1-14-3,-1 14-26,8-16-13,-2 10-6,3-3-16,0 1-14,3 0-20,1 0-11,2 2-1,1 1-3,1 1 4,1 1-13,-1 3-11,-2 0-15,2 2-5,0 1-9,0 1-5,-2 0-1,0 4-9,-3-1 8,-1 3-8,-2 0-2,-1 1-1,-4 2-5,0-1-1,-3 0 12,-2 2-16,-2 3 2,1-2-3,-4 2 2,0 0-2,1-2-2,-3-1-1,2 1 1,-2-3 1,2-1 1,-2-1-1,3 0-1,0-3 1,-1 1 0,6-8 2,-11 10-3,11-10-5,-10 7 0,10-7 24,0 0-35,-11 2 11,11-2 0,0 0-1,0 0 3,-4-8 1,4 8 15,0 0-20,6-13 17,-6 13-19,12-13 21,-3 7-21,1-2 23,1 1-25,5 3 0,-2-2 6,1 1-2,1 1 3,0 1-2,-1 3 0,1 0 6,-2 0-8,1 0 5,-2 3 2,1-1-1,-3 2 0,0 1-2,0 0 1,-2 1 2,-2 0 2,0 0-1,-7-6 4,9 13 2,-9-13 1,3 14 17,-3-14 40,0 16 14,-4-7 0,0 1 3,-4 1 23,-1 0-10,-1 1-11,-1-1-5,-3 0-7,-3 2-7,-1 0-14,-1-3-8,1 3-9,-4-3-5,1 1-7,-1-1-6,1-1 1,-2 0-4,1-1-5,0-1-3,-1 1-2,0-2-2,0-2-13,3-2-56,0 2-58,0-2-56,0-2-57,3 0-87,0-1-71,2 0-136,2 1-99,-1 0-187,14 0-572,-17-4-992</inkml:trace>
  <inkml:trace contextRef="#ctx0" brushRef="#br2" timeOffset="109706.06">11998 16051 571,'-7'-7'714,"7"7"-88,-11-10-7,11 10-98,-7-11-37,7 11-65,-4-13-32,4 13-30,-1-17-47,1 17-47,5-19-21,-2 8-27,1 0-16,5-1-15,-2 0-20,4 2-8,1-2-17,3 2-15,-1 2-11,3-3-3,-1 5-15,2 0 3,0 0-12,0 2-27,-1 2-6,2 1-14,-1-1-7,-2 2 0,2 3-4,-1-1-2,-1 2-7,0 2 3,-4 0 0,1 2 4,-4 1 12,2 1-8,-4 3-7,-3 1-4,-2-2 1,-2 3-8,0 2-7,-4 1 8,-2 3-6,1 0 6,-6-2-2,2 2 0,-2-3-5,-1 2 0,-1 2-5,-1-4-4,1-2 5,2 0-4,-3-1 5,1-1-3,1-2 0,1 1 5,0-2-3,-1-1-1,2 0 7,-2-1-9,3-1 3,0-2 0,1 2-1,2-3 6,-3 0 27,3 2 9,6-7 2,-11 7-5,11-7-8,-8 6-1,8-6-2,-8 5-4,8-5-5,0 0-7,-8 7 0,8-7-2,0 0-6,0 0 2,0 0-5,0 0 10,0 0-12,0 0-1,14 1 1,-14-1 9,21-4-6,-10 1 2,3 1-1,3-1-2,1-1-3,5-1 1,-1 0 1,5 0 1,3-2-2,1-1 0,1 2 5,1-2-4,-2 0-1,2 2 0,0-2 0,-4 2 3,1-1-3,-6 1 0,3 1 0,-4 0-2,0 3 4,-6-3-2,1 1 0,-3 0 0,-1 3 0,-1-1 0,-1 1 0,-3-2 0,-9 3 0,18-3 0,-18 3 0,13-3 0,-13 3 0,13-1 0,-13 1 0,0 0 0,14-2 0,-14 2 0,0 0 0,0 0 0,11-1 0,-11 1 0,0 0 0,0 0 0,0 0 0,0 0 0,0 0 0,0 0 0,0 0 0,-9 7-176,9-7-411,0 0-142,-10 4-199,10-4-894,-14 2-1526</inkml:trace>
  <inkml:trace contextRef="#ctx0" brushRef="#br2" timeOffset="112277.88">29365 11444 777,'0'0'626,"0"0"-84,0 0-52,-10-5-44,10 5-22,0 0-50,0 0-16,0 0-47,-12-2-26,12 2-28,0 0 26,0 0-33,-11 5 6,11-5-19,0 0-16,0 0-4,-6 9-10,6-9-6,0 0-11,7 9-19,-7-9 7,14 7 11,-4-3 25,4-3-7,3 2-13,2-1-108,3-1-86,2-1 0,4 0 0,1 0 0,2 0 0,0-1 0,-1 0 0,1-2 0,-1 2 0,-2 0 0,-2-2 0,0 2 0,-4-2 0,-4 2 0,1-2 0,-5 2 0,0 0 0,-3-1 0,1 1 0,-12 1 0,19-1 0,-19 1 0,17-3 0,-17 3 0,11-1 0,-11 1 0,0 0 0,14-3 0,-14 3 0,0 0 0,0 0 0,0 0 0,0 0 0,0 0 0,0 0 0,0 0 0,0 0-284,-6 12-407,6-12-102,-14 9-107,7-2-845,-3-2-1432</inkml:trace>
  <inkml:trace contextRef="#ctx0" brushRef="#br2" timeOffset="112906.99">29406 12639 649,'0'0'761,"0"0"-106,-14-2-41,14 2-77,0 0-40,0 0-55,-12-3-49,12 3-21,0 0 27,0 0 10,0 0-55,0 0-34,12 3-16,-12-3-30,20 0-26,-6 0-19,3 0-10,3 0-18,1-3-15,7 2-58,0-2-128,6 1 0,1-1 0,0 0 0,0-1 0,0 2 0,-2-2 0,-4 2 0,-1 0 0,-1-1 0,-6 2 0,0 0 0,-3-2 0,-4 2 0,2 1 0,-5-1 0,1-1 0,-12 2 0,17 0 0,-17 0 0,17-2 0,-17 2 0,0 0 0,14 0 0,-14 0 0,0 0 0,0 0 0,0 0 0,0 0 0,0 0 0,0 0 0,-4 11 0,4-11-460,-15 7-202,6-1-135,-1 1-190,-3 0-685,2 0-1340</inkml:trace>
  <inkml:trace contextRef="#ctx0" brushRef="#br2" timeOffset="113554.55">29674 13781 738,'-13'-2'698,"13"2"-70,-21 0-24,21 0-76,-18 0-35,18 0-25,-18 0-35,18 0-25,-16 0-18,16 0-9,-15 2-29,15-2-39,-12 1-29,12-1-20,0 0-15,-16 2-19,16-2-21,0 0-10,0 0-21,-12 2-34,12-2-144,0 0 0,0 0 0,8 7 0,-8-7 0,18 3 0,-4-1 0,5-1 0,3-1 0,5 0 0,1 0 0,4-1 0,5-1 0,1 2 0,1-3 0,0 1 0,1 1 0,-3-3 0,0 2 0,-3-1 0,-3 1 0,-3-1 0,-1 1 0,-5 1 0,-1-1 0,-4 1 0,-2-2 0,-1 2 0,-1 0 0,-13 1 0,22-1 0,-22 1 0,17-2 0,-17 2 0,12-1 0,-12 1 0,0 0 0,16-2 0,-16 2 0,0 0 0,0 0 0,0 0 0,0 0 0,0 0 0,0 0 0,0 0 0,0 0 0,-17 3-121,17-3-646,-18 4-120,5 2-194,2-2-606,-4-1-1360</inkml:trace>
  <inkml:trace contextRef="#ctx0" brushRef="#br2" timeOffset="114118.69">29647 14974 844,'-19'6'758,"19"-6"-45,-14 4-70,14-4-52,-12 4-43,12-4-54,-10 6-25,10-6-9,-8 7-44,8-7-24,-7 7-25,7-7-12,0 0 9,-1 9-9,1-9-6,7 8-276,-7-8-73,16 6 0,-2-3 0,4 0 0,2-3 0,7 1 0,1-1 0,2-1 0,1 1 0,5-3 0,0 1 0,0 1 0,-6-1 0,1 0 0,-3 0 0,0 0 0,-4-1 0,-2 3 0,-4-2 0,0 1 0,-4 0 0,-1 0 0,-13 1 0,23-2 0,-23 2 0,18 0 0,-18 0 0,13-1 0,-13 1 0,12-1 0,-12 1 0,0 0 0,0 0 0,0 0 0,0 0 0,0 0 0,0 0 0,0 0-95,0 0-866,-14 6-206,14-6-714,-14 5-1605</inkml:trace>
  <inkml:trace contextRef="#ctx0" brushRef="#br2" timeOffset="114774.99">29808 16029 376,'-13'1'820,"1"0"-108,12-1-54,-18 1-50,18-1-55,-19 4-40,19-4-67,-17 2-21,17-2-11,-13 0-15,13 0-16,0 0-37,-16 3 5,16-3 4,0 0 9,-8 7-8,8-7-244,0 0-112,0 0 0,4 13 0,-4-13 0,14 5 0,-4-1 0,3-1 0,3 1 0,5-1 0,2-1 0,4 1 0,3-2 0,1 0 0,2-1 0,4 0 0,0 0 0,-5 0 0,2 0 0,-4-1 0,0 0 0,-2-1 0,-2 1 0,-4 0 0,-3-2 0,2 2 0,-4 1 0,-2-1 0,-2 0 0,1-1 0,-14 2 0,20 0 0,-20 0 0,17-3 0,-17 3 0,14-1 0,-14 1 0,12-2 0,-12 2 0,0 0 0,12-2 0,-12 2 0,0 0 0,0 0 0,0 0 0,0 0 0,-10-2 0,10 2 0,-14 0 0,14 0-713,-22 3-611,22-3-616,-24 1-1673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19T10:00:25.76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6042 11330 485,'-5'-12'542,"1"2"-65,0 0-15,-2 1-28,2-1-50,-1 0-4,1 1-16,-1-1-36,0 0-45,-1 2 6,1 2-31,-2-2-5,1 1-55,6 7 2,-17-9-26,7 7-18,10 2-8,-24 0-9,10 5-14,-4 1-9,0 6-18,-3 5-18,0 4-2,-2 5 18,1 5-44,0 3 29,2 2-50,3 3-3,1 2-2,3 2-4,2-3 3,3 2-9,4-7-5,3 1-5,1-2 5,3-3 0,3 0-3,5-2 0,2-3 34,3-4-38,5-1 33,3-7-34,4-1 46,3-5-52,2-3-1,-2-3 1,6-6 3,6-3-3,1-5 7,0-3 2,0-4-3,4-6 4,0-1 41,-10 1-53,-3-3 46,-2 3-51,-5-5 46,-4 2-50,-2-2 55,-4-2-50,-9 5 49,-3-2-55,-4 2 51,-5-4-48,-6-1 1,-4-2 35,-7 0-36,-4 1 3,-6 4-2,-1 3 3,-2 1 2,-3 6-1,1 2-3,4 5 0,-2 4 8,-2 3-14,6 4 9,3 1-5,-1 5-64,3 2-80,1 2-105,2 8-155,4 2-207,2 4-229,6 2-645,2 3-1126</inkml:trace>
  <inkml:trace contextRef="#ctx0" brushRef="#br0" timeOffset="702.05">7630 12616 8,'0'0'811,"-4"-16"-187,4 16-67,-6-17-43,3 8-55,-3 1-75,1 1-37,-3 0-74,-1 0 5,0 2-60,-2 0-12,0 3-40,-1 2 11,-2 0-48,3 0 28,-4 2-33,-1 5-7,1-1-34,1 6 6,-2 1-36,4 4 16,-1 1-31,3 2 12,1 3-3,-1 4-13,6-3-6,-1 2-5,5-1-6,1 1 1,3 0-4,3 2-4,4 0-1,0-2 1,4-2 2,3-1-8,5 1 1,0-4-1,5-1 4,4-2 5,-4-5 2,3-2-11,1-3 10,1-4-3,-3-1-5,2-4 3,3-1 2,7-9-1,-1 2 16,-1-5-15,1-1 12,-4-2 9,-3 0 8,0-6 2,-4-1 1,-3-1-5,-4-1-1,-4-2 9,-3 3-9,-6-1-3,-2-2-5,-6 2-3,-2 0-4,-4-4-4,-5 2-5,-5-4 0,-6 4-4,-4 3-6,-4 3-5,-3 4 4,-5 5-2,2 6-5,-1 3 0,-3 2-4,2 6-25,0 2-46,-4 5-55,2 5-89,4 1-152,2 5-149,4 3-148,5 5-832,-2 2-1132</inkml:trace>
  <inkml:trace contextRef="#ctx0" brushRef="#br0" timeOffset="1419.69">10085 13544 89,'0'0'667,"-7"-11"-179,7 11-74,-9-11 2,9 11-53,-14-10-80,6 6 15,-2 1-38,-2-1-17,0 2-20,-2 2-12,-2 1-25,-4 0-14,-2 5-15,-1-1-37,-5 5-5,0 2-18,1 3 8,-4 4-50,3 2 23,3 2-6,2 5-29,5 0 10,4-1-31,3 0 19,5 3-29,3 0 19,2-1-20,5 4 10,2-2-15,4 0 15,3 3-17,5-4 20,3-3-15,2-2 9,4-3-8,-2-5 14,1-3-27,5-6 31,0-1-28,4-6 23,1-3-23,7-5 17,2-3-21,0-6 22,8-6-22,-2-2 28,-3-2-19,-1-5 37,-4 0-10,-8 2 18,-4 0 5,-3-6-4,-4 2-9,-5-2-32,-6-1 25,-7 3-28,-3-1 25,-6 0-27,-6-5 15,-7 1-19,-5 2 16,-6 2-25,-6 4 15,-3 4-6,-6 5 1,-3 3-14,-4 4 17,0 6-25,-3 5 4,-1 3-47,1 4-16,3 6-66,0 3-55,4 7-69,-5 4-72,4 7-86,13-2-134,5 0-649,3 5-818</inkml:trace>
  <inkml:trace contextRef="#ctx0" brushRef="#br0" timeOffset="2068.23">12274 14675 182,'-7'-14'604,"1"3"-103,-1-1-47,-2 1-66,2 0-76,-4 3-36,0 0-30,-2-1-33,1 5-9,-3-1-19,1 3-22,0 2 5,-3 2-25,1 3-7,0 2-3,-2 3-23,-1 2-3,1 8-9,-1 0-17,4 3-10,0 2-6,2 1-23,1 3 0,6 2-8,-2-1-17,3 0 24,5-2-23,0 1 13,0-3-20,5 3 10,3 0-17,1-2 12,5-1-22,1-4 19,2 0-18,3-2 23,-1-4-16,6-3 14,1-4-18,0-3 17,2-5-21,3-2 14,6-6-14,6-5 5,0-2-18,0-2 23,0-4-15,1-1 3,-6-4 5,3 1 8,-9-1 1,0-1 5,-4 0 2,-4-3 10,-3-3 11,-5 2-2,-7 1 28,-3 3-27,-4-1 16,-3-2-24,-4-1 16,-6 1-22,-5-6 11,-5 4-23,-3 3 16,-5 1-29,-2 5 25,-3 1-29,-3 5 21,-1 4-23,5 2 16,0 5-30,5 3 24,-1 2-44,0 2-34,6 3-103,1 1-125,0 5-96,5 0-155,2 0-683,3 3-850</inkml:trace>
  <inkml:trace contextRef="#ctx0" brushRef="#br0" timeOffset="4659.94">21301 16048 395,'0'0'603,"0"0"-103,-7-7-58,7 7-7,0 0-56,-6-12-7,6 12-56,-5-7-14,5 7-50,-7-7-4,7 7-29,-5-7-23,5 7-20,0 0-6,-9-8-16,9 8-17,0 0-11,-7-9-14,7 9-11,0 0-4,0 0-3,-7-8-5,7 8 7,0 0-20,0 0-8,0 0-12,7-13 5,-7 13 0,14-8-3,-5 3-5,0 2-2,3-2-2,2 1 5,2-1-13,-2 2-5,1 0 0,-1 2 1,1-1-4,0 2 6,0 0-9,-1 0 4,0 1-14,0 1-5,-1 0-2,0 2-3,-2 0-2,2 1-1,-4 0 5,0 0-6,-1 2-4,-2 2 11,-1 2-8,-1-3-2,-3 3 1,-2 1 6,-2 1-5,-3 1-5,-4 4 13,-2 0-15,-4 2 15,-2 0-12,-3 2 4,-4 2-7,-1 1 10,0-4-15,0 2 7,-1-2-3,4-2 10,0-1-14,4-1 6,0-2-6,2-1 30,2-2-23,-1 2 0,5-3-12,0 0 18,1-1-13,4-3 11,1 1-14,5-8 14,-4 13-12,4-13 16,4 8-15,-4-8 14,18 7-13,-7-6 12,7-1-14,3 0 13,4-3 25,3 2-32,5-3-9,3 2 11,2-4-11,5 0 23,3-1-11,2-1 1,2 1-10,1-3 14,2 1-12,0 0 11,0 1-6,-3-2 9,-2 2-12,-3-1 8,-3 1-7,-9 2 8,-6 1-8,-4 0 7,-3 2-1,0-1 11,-5 1-20,-1 0 8,-4 1-16,-10 2-16,19-4-62,-19 4-52,12-3-44,-12 3-82,0 0-61,0 0-111,0 0-99,12 2-78,-12-2-783,0 0-1005</inkml:trace>
  <inkml:trace contextRef="#ctx0" brushRef="#br0" timeOffset="5314.25">23438 16098 334,'0'0'585,"-6"-11"-98,6 11-56,-6-11-28,6 11-35,-4-12-15,4 12-35,-5-11 3,5 11-44,-4-12 3,4 12-26,-3-11-16,3 11-26,0 0-18,-3-10-28,3 10-30,0 0-28,0 0-22,-4-8-18,4 8-9,0 0-2,-7 9-8,7-9 6,-4 15 0,2-7-8,-2 4-1,2-2-11,0 2-4,1 2-7,0-2 5,1 3-16,1-1 7,2 1-14,-1 0 10,3 1-9,2-2 1,0 1 0,1-3 4,6 1-10,-1 1 8,2-5-10,0 1 4,3 0-5,-1 0-3,1-5-14,-3 2-4,3-3-27,0-1 13,-1 0-18,0-2 11,-1-1-6,0 0 10,-2-1-5,3-2 6,-2-2-2,1 2 10,-3-3-9,0 1 20,-1-3-6,-2-1 16,0 1-10,-1-3 16,-1 1-13,0-3 13,-3 0-12,-1 0 16,-2 1 3,0 0 3,-1 1-2,-1 11 2,0-21 22,0 21 1,-1-17 4,1 17 7,-3-16-7,3 16-6,-3-10-5,3 10 1,0 0 10,-7-6 22,7 6-3,0 0 0,-10 12 15,10-12 7,-7 20-1,5-9-3,-2 5-8,1 1-14,1 2-6,-3 1-10,2 4-8,-1-1-2,0 2-8,0 1 7,1-1-13,0-1-2,0 1-14,1-1-76,-2 0-52,3-1-98,0-3-91,-1 1-132,0 0-103,1 0-193,-1-4-543,1 2-897</inkml:trace>
  <inkml:trace contextRef="#ctx0" brushRef="#br0" timeOffset="6009.7">25510 16159 507,'-4'-11'557,"-1"1"-92,1 3-19,-1-4-41,-2 3-64,2 0-6,-1 0-58,0 0-23,6 8-50,-12-11-17,12 11-52,-10-7 27,10 7-2,0 0-17,-15 6 9,15-6-18,-11 14-14,8-4 2,-1 2-29,2 0-3,0 3-21,-1 1 0,3-2-25,0 0 4,3 2-20,-1 0 7,4-1-16,-1 0 9,4-2-14,0 0 10,2-1-16,1-3 13,1-1-14,3 0 0,-1-4-3,4 1-8,1-3 0,0-1-20,-1-2 7,3-2-16,-4 0 14,4-2-16,-1-3 16,-2 0-30,2-3 27,-6-1-26,2-1 20,-2-3-15,-1 1 23,-2-2-19,0-2 30,-3 2 1,-2-1-1,-1 3 3,1 1-17,-2 2 25,0 1 0,-1 3-7,0 0-22,-4 8 12,4-11 11,-4 11-3,0 0 14,0 0 4,0 0 1,3 8 26,-3-8-20,0 21 18,-1-9-19,2 8 14,-2-1-19,1 3 19,1 4-15,-1-1-4,0 1-2,0 1-5,3 0 6,-6-1-21,6 1-29,-1-1-67,-2 1-87,4-3-79,-1 1-98,3 0-101,-2-2-269,3-2-279,2-1-628</inkml:trace>
  <inkml:trace contextRef="#ctx0" brushRef="#br0" timeOffset="6548.84">27613 16077 560,'-7'-7'568,"7"7"-70,-8-12-57,8 12-51,-9-10-49,9 10-43,-12-7-36,12 7-19,-15-10-47,15 10 9,-15-4-52,15 4 9,-15-4-55,15 4 17,-16-1-39,16 1 1,-13 4-25,13-4 17,-15 6-22,15-6 15,-14 11-29,14-11 18,-7 13-24,7-13 14,-2 14-17,2-14 12,2 17-16,3-5 7,1 0-22,1 1 21,7 0-9,-1 2 13,1-1-3,1 0-7,2 1-4,-2-1-2,3 2-1,1-4 4,-2 1-7,1 1 5,-2-3 6,1 0 2,-3 1 4,-1-2 6,-3-1 7,0 1 7,-2-1 4,1-1 5,-5-1 10,-4-7-3,7 14 9,-7-14-13,2 12-12,-2-12-5,-5 13-9,5-13-2,-13 12-11,1-8 0,-1 1-12,-3 0 3,-1-2-12,-4 1 24,0-2-42,-2 1-9,0-2-38,0 1-41,-2 0-50,3-4-68,0 2-65,3-3-104,2-1-106,1-1-152,3-2-715,1-1-959</inkml:trace>
  <inkml:trace contextRef="#ctx0" brushRef="#br0" timeOffset="6780.62">27688 15920 536,'0'0'847,"10"-4"-123,-10 4-64,18-3-89,-18 3-48,21-4-83,-8 1-68,6 2-64,-4-2-46,3-1-49,2 2-24,-2 0-40,7-4-22,-2 3-28,2-2-16,1 0-25,3-1 3,8-1-26,-2 0-9,-1-1-62,2 1-61,-2 0-25,-1-2-58,1 4-59,-3-3-72,-8 1-75,-1 2-111,-6-1-183,2 0-494,-5-3-786</inkml:trace>
  <inkml:trace contextRef="#ctx0" brushRef="#br0" timeOffset="9557.11">7925 11171 370,'0'0'617,"2"-10"-107,-2 10-47,0 0-48,1-13-36,-1 13-30,0 0-41,0-14 31,0 14-44,0 0 3,-3-13-50,3 13-13,-4-9-43,4 9 17,0 0-53,-5-9-8,5 9-48,0 0 6,-9-6-47,9 6 9,0 0-26,-9 6 41,9-6-30,-8 11 13,3-4-30,1 3 13,-2-2-30,1 4 22,0 1-29,1 0 19,-1 2-11,1-1-1,1-1-3,0 3-6,0-2-5,2 1-2,-1-3-4,2 4 6,2-4 16,0 5-19,2-3 18,0 1-15,1 0-3,0 0-7,3-2 12,2-1 1,0 1-5,2-2 2,2-1 3,0-1-7,4-1 1,-2-1 1,2-2-3,1-1-1,1-1 10,0-1-12,0-2 9,0 0-38,0-2 9,2-1-3,-3 2 5,0-3-12,-1-2 6,0 1-2,0 0 8,-4-2-2,1 2 6,-2-1 0,-3-2 1,1 0-4,-4 1-1,-2-2 6,-1 1 1,0-2-24,-3 0 29,0-2 3,-2 2 2,-1-2-1,-1-2-12,-2 0 21,0 0-20,-1 1 28,1 0-25,-1 2 23,1-1-16,1 2 20,-1 2-25,0 0 19,0 0-22,5 8 17,-8-9-22,8 9 23,0 0-16,0 0 20,-8 6-18,8-6 19,0 19-1,2-3-1,-1 2-1,3 4-1,0 2 5,2 5-5,-1 5 4,3 5-3,-2 3-5,2-2-65,-1 4-120,1 0-168,0-3-170,3 3-182,-3-3-640,2-2-945</inkml:trace>
  <inkml:trace contextRef="#ctx0" brushRef="#br0" timeOffset="10227.77">9624 11254 93,'-10'-11'719,"10"11"-151,-8-12-80,8 12-39,-6-11-33,6 11-4,-5-10-32,5 10-9,-4-10-46,4 10-20,-5-7-58,5 7-30,0 0-62,-7-8-14,7 8-42,0 0 21,-8 4-26,8-4 12,-7 13-2,5-4-31,-2 3 9,1 1-21,0 2-5,1 2-6,2 0 8,0 2-20,0-2 4,2 1-13,1 0 9,1-2-21,2 4-5,1-1-1,3-2 7,-1 0-10,2-2 1,2 0 2,1-3-2,1 0-5,1-2 1,2-2 0,-3 0 1,3-4-3,-1-2 1,1 1 19,-1-1-22,-1-3 20,2 0-25,-3-3 19,3 1-23,-4-2 25,2-1-24,-3 0 21,1-3-25,-2 0 27,-2-2-24,0 0 24,-2-2-22,0-2 20,-2 0-21,0-1 3,-2 0 0,0-1 0,-1-1-4,-2 1 2,0 1 1,1 2 1,-2 1 4,0 13 2,0-23 2,0 23-1,0-17-5,0 17 0,0-13-3,0 13 2,0 0 2,0 0 14,0 0 3,0 0-3,0 20-1,0-7 23,0 0-41,1 4 38,0 4-33,0 4 30,1 4-32,-1 4 26,0 2-37,-1 1-73,-1 2-88,1 0-92,-1 0-178,-2 5-159,-1 0-289,2-8-433,0 0-930</inkml:trace>
  <inkml:trace contextRef="#ctx0" brushRef="#br0" timeOffset="10976.57">11785 11352 530,'0'0'568,"-5"-10"-67,5 10-77,-4-12-32,4 12-41,-3-15-37,3 15-29,-1-15-41,1 15-25,1-19-5,2 9-16,1 0-40,1-2 5,1 0-32,4 1 12,0 0-48,1 2 16,1 0-28,-1 2 19,3 2-33,-1 2 29,-2 1-37,3 2 6,-1 0-29,1 5 11,-1 2-30,-3 1 17,-1 2-6,1 2-7,-6 1-4,2 1-4,-6 2-6,0 0-5,0 0 1,-6 2-7,0 2-5,-2-3-2,3-1 1,-5 2-25,2-1 3,1-3-3,-1 1-13,0-4-3,2 1 2,1-2 0,-1-2 4,6-8 3,-10 14-8,10-14 10,-5 7 6,5-7 1,0 0-2,0 0 10,0 0-43,0 0 43,5-7-42,2 0 60,-2-2 0,1 1-5,1-1 6,3-2-2,0 2 4,1 0 0,1 0 1,3 0-7,-2 3 11,1 1 1,3-1 12,-2 4 15,1 1-3,-1 2 5,0 4 2,-1-2 1,1 4-1,-2 0-26,-1 1 33,-1 3-3,-1-1 9,-4 1 3,2 0-9,-5 0 2,0 0 4,-3 0 3,-2 1-19,0-1 8,-5 2-1,-2 0-11,-2-3 2,-3 3-25,-3-1 10,-2-1-5,-1 0-1,-2-1-16,-5 1-38,0-4-54,-3 0-66,-1 0-100,-2-2-78,-1 0-108,0-1-163,3-1-578,-6-1-801</inkml:trace>
  <inkml:trace contextRef="#ctx0" brushRef="#br0" timeOffset="12248.64">5851 12543 209,'0'0'655,"-17"2"-155,17-2-83,-17 2-50,17-2-39,-15 0-8,15 0-3,-13 0-29,13 0-19,-12-2-21,12 2-5,-11-2-42,11 2-23,-7-5-23,7 5-13,-8-5-43,8 5 5,-4-12-25,4 12 7,2-13-31,-2 13 15,4-16-25,2 7 18,-1-2-16,4-1 15,0 1-24,3 1 13,1-1-23,3 0 14,-2 5-27,2 0 14,0 2-26,-1 1 20,-1 5-22,3 0 19,-3 3-26,0 2 24,-3 2-29,1 2 22,-5 3-15,-2 1 16,-1 2-12,-2 2 14,-2-2-22,-2 2 19,0 5-30,-2-2 16,-1 1-39,-3-2 5,2 1-18,-2-1 12,0-1-22,-2-2 11,3 0-21,-1-3 12,1-3 2,0 0 24,0 0-9,2-3 24,0-2-16,0 1 18,5-8-16,-9 7 23,9-7-37,0 0 36,0 0 0,0 0 12,0 0-4,-7-5 8,7 5-15,5-10 16,1 3-9,0 1 8,2-1-8,1 1 7,4-1-4,0 0 3,2 2-6,0 0 8,3 3-17,-3-1 19,2 3-22,1 0 23,-1 3-7,-2 1 13,1-1-22,-3 4 19,1-1-14,-3 2 15,-1 2-12,-4-3 1,-1 4 11,-2-2 16,-2 3-8,-2-2 21,-2 1-5,-2 2 17,-5-1 8,0 4-7,-4-1-18,-7 3 21,0-1-24,-4 0 9,-7 4-13,-1-4 12,-1 1-22,-2-3 26,-1 1-17,1-2 10,3-5-16,0-1 16,3 1-32,0-2 13,-1 1-17,-1-3 18,4 0-19,2-1 18,0-1-24,4-3 20,0-3-41,3 2-22,1-4-83,1-1-91,3-1-65,3-3-109,0 3-115,6 0-208,1-2-318,4 9-656</inkml:trace>
  <inkml:trace contextRef="#ctx0" brushRef="#br0" timeOffset="13135.16">9936 12378 562,'-4'-7'528,"4"7"-82,-9-5-73,9 5-25,-14-3-50,14 3-28,-14-8-44,14 8-19,-18-5-21,9 1 38,-1-1-9,0 1-26,0 0-31,-2 0-28,2 0 11,0 0-16,-1 0-9,0 0-10,2 1-2,0-2-5,-1 3-11,10 2-12,-14-5-4,14 5-8,-12-5-15,12 5-11,-11-2-11,11 2-8,0 0 0,0 0-5,0 0 3,0 0 0,0 0-11,0 0 7,12 7-5,-12-7 1,20 5-5,-8-3 3,2-2-4,3 5 5,0-5-4,1 1 4,0 0-8,1-1 6,1-1-1,-2 0 0,2-1 0,-1-1-2,0 2-2,-2-3-18,0 1 24,0-1 1,-3 0-4,-2-1 2,-1 1 0,-2 0-2,-1 0-5,-8 4 2,11-8-10,-11 8 4,4-8-3,-4 8 8,0 0-11,-4-9 13,4 9-10,-9-5 14,9 5-17,-14-2 15,14 2-1,-14 3-3,14-3-2,-17 7 4,11-1-2,-1 2 0,1 4 3,-2 2-20,4 1 22,-1 8-18,1 0 19,3 3-16,-3 6 20,2-1-24,0 1 25,1 4-25,0 1 26,-1 0 1,4 1-6,-2-3-6,0 0-4,1 1-1,0-3-46,1-1-21,-1-5-66,2 0-92,-2-1-72,1-4-85,0-4-61,-1-1-130,2-4-491,-3-13-685</inkml:trace>
  <inkml:trace contextRef="#ctx0" brushRef="#br0" timeOffset="13413.87">9721 12654 666,'0'0'575,"0"0"-102,-10-4-56,10 4-50,0 0-26,0 0-29,0 0-30,4-13-26,-4 13-14,11-5-55,-1 1-2,1 1-28,4-2-17,0 0-43,3 0-4,3 0-34,1-1-3,2 3-27,3-2 11,3-2-24,5 3 17,2 0-19,7-5 1,1 6-32,2-2-39,0-2-43,1 2-40,-2-2-33,3 2-49,-2-2-65,2 2-40,2 0-72,-3-2-93,3 0-404,-1 0-456</inkml:trace>
  <inkml:trace contextRef="#ctx0" brushRef="#br0" timeOffset="13984.25">11796 12185 250,'0'0'595,"0"0"-74,0-13-109,0 13-19,-6-11-69,6 11-35,-6-8-21,6 8 9,-9-9-15,9 9-25,-16-8-12,16 8-32,-15-7-13,15 7-18,-20-3-22,20 3-12,-23 0-15,12 2-44,-2 1 20,-3 3-12,2 3-1,-3 0 4,1 4-11,0 3-9,-3 1-3,3 4-16,-1 1 1,0 0-18,1 5 15,0 2-20,0 3 33,2 1-21,1-5 14,4 1-23,-1 2 19,2-1-28,2 2 18,1-4-29,3 0 19,2-3-4,2 2-2,2-4-1,1 2-4,3-4-1,2-1 2,5 1-9,0-1 5,4-3-1,-1-5-6,3 0-2,2-5-16,0-2-7,2 0-1,-2-5-1,6-3 5,-3 0 11,5-3-3,0-4 7,-2-1-12,-1-2 16,-1-2-11,-4 2 16,0-5-5,-4 1 14,-5 0-14,0 0 34,-4 0-31,-2 3 47,-4 1-12,-1 1 29,-3 0-6,0 12-14,-3-19-7,-1 10-5,4 9-6,-13-11-4,3 8-2,10 3-5,-17-2-3,17 2 0,-25 2-4,12 0-1,-4 3-1,2 1 1,-1-1-3,-4 2 0,2 4-8,0 0-1,-1-1-1,2 2-10,-3-1-16,2 0-36,2 1-37,-2 0-62,1-1-21,3-1-60,2 0-63,0-2-47,3 1-47,1-3-58,8-6-117,-11 10-485,11-10-683</inkml:trace>
  <inkml:trace contextRef="#ctx0" brushRef="#br0" timeOffset="14153.54">11845 12654 722,'0'0'851,"10"-5"-182,-10 5-133,9-7-41,-9 7-65,8-5-21,-8 5-85,0 0-53,5-8-79,-5 8-18,0 0-58,0 0-8,-1-12-94,1 12-67,0 0-132,-11-9-159,11 9-104,-12-5-194,12 5-499,-17-5-756</inkml:trace>
  <inkml:trace contextRef="#ctx0" brushRef="#br0" timeOffset="14987.04">5837 13511 530,'0'0'607,"-7"-8"-41,7 8-61,-5-7-62,5 7-59,-9-7-54,9 7-53,-13-6-34,13 6-43,-16-2-37,4 4-12,1 1-26,-4 2-23,0 3-12,-2 1-17,0 5-1,0 1-30,2-1 11,0 7-29,0 2 8,3-1-16,0 5 18,2 1-3,1 1-5,4 0 4,0 2-6,2-4 24,2 0-3,2-1 4,3 1-15,1-3-4,3-2-5,2 0-5,0-3-1,4-3-2,2-3-9,2-1 12,1-3-10,1-3 22,-1-3-39,1-3 16,1-3 1,4-2-4,-4-1-3,1-3 20,0 0-25,-2-1 20,-3-2-17,1 0 18,-5 0-27,-3 2 30,0-2-10,-4 2 27,-2 0-26,-2-1 20,-2 11-24,-3-17 13,-2 9-16,-3 1 7,-5 0-15,1 2 14,-4 2-25,0 0 31,-3 3-30,-1 3 21,-3 0-18,0 5 16,0 0-20,-2 5-8,2 2-38,1-1-40,3 3-49,3 0-103,3 0-105,1 2-115,3-2-170,3 0-529,3-2-781</inkml:trace>
  <inkml:trace contextRef="#ctx0" brushRef="#br0" timeOffset="15720.05">7567 13654 353,'0'0'448,"-9"-6"-53,9 6-63,0 0 2,-3-12-32,3 12-33,3-10-15,-3 10-9,5-15 2,0 8-15,3-2-2,-2 1-10,3-1-21,0 2-7,4-1-26,-3 1-21,3 2-25,-2 3-25,2 0-10,1 1 4,-2 2-42,2 2 7,-4 1-27,2 2 17,-1 2-28,-2 2 17,-1 1-26,-1 2 18,-3-1-25,-3 3 13,1 0-5,-4 1 10,-2 1-21,-1 0 16,0 0-18,-1 0 16,-1 1-22,0-2 16,-1-1-25,2-1 14,-1-1-30,2-2 11,0-1-12,0-1 14,0-2-5,5-7 9,-6 13-7,6-13 5,0 0-5,-8 6 17,8-6-31,0 0 40,0 0-15,0 0 16,0-11-11,0 11-5,6-12 8,-1 4 6,1 1-8,2 0 11,1-1-15,2 0 13,1 0-3,2 1 6,0 2-8,2 0 10,-1 2-11,2-1 8,-1 4-3,1 4 23,2 1-10,1 0 8,0 3-12,-1 1 12,-4 1-3,2 0 11,-3 1-13,-1-1 12,-4 2-3,-4 1 29,1-2-17,-2 3 4,-3-2 5,-1-1 21,-5 4 3,-1-1-5,-4 2-1,-4-2 1,-2-1-3,-3 2 4,-3-1-10,-5-1-11,1-2 10,-3-1-24,0-1 10,-2-3-31,5 0 18,-1-2-23,1-3 16,1 1-31,3-2-30,-4-2-64,2-2-36,1-1-87,1 0-80,1-4-130,0 1-131,1 0-739,-1-2-910</inkml:trace>
  <inkml:trace contextRef="#ctx0" brushRef="#br0" timeOffset="16606.94">11849 13361 431,'0'0'589,"0"0"-73,0 0-37,0 0-36,0 0-28,0 0-30,15 0-24,-15 0-49,10-4-19,-10 4-75,16-8 0,-5 5-26,-2 0 20,7-3-45,-2 1 7,2 2-29,1 0 9,2 1-37,1 2 23,-1-1-42,2 2 7,-2 1-37,0 1 8,-1 1-31,3 4 23,-2 0-28,-1 1 13,-2 3-28,-2-2 8,-3 2-14,-4 1 9,2 0-20,-6 2 12,-2 2-19,-2-2 18,-4 2-2,-3 2-6,-4 2-3,-3-2-12,-2 3 11,-3-2-2,0-1-4,0-2 7,-1 2-8,5-6 2,0 1-1,1-1 8,1-4-7,3 1 1,-1-2 5,3 0-9,1-3 0,1 2 3,0-2-2,7-5 4,-9 8-1,9-8-1,0 0-3,-8 7 0,8-7 1,0 0 0,0 0 0,17 2-3,-17-2 2,27-1 2,-8 0-4,3 0 3,5-1-1,-1-1 0,9-1 2,0 2 1,1-4 1,0 1-1,2 1 1,1-3 1,4 1 1,-6 1 5,2-1 3,-3-1 7,0 3-12,-5-1 2,-2 2-1,-6-2-1,-3 3 0,-2-3 12,-3 3 0,-1-1-16,-3 2 7,-11 1-7,16-4-5,-16 4-34,7-5-61,-7 5-89,0 0-111,0 0-122,0 0-165,-6-9-237,6 9-602,-10-5-1030</inkml:trace>
  <inkml:trace contextRef="#ctx0" brushRef="#br0" timeOffset="17478.05">5817 14814 376,'-2'-10'734,"2"10"-131,-5-20-48,5 20-98,-5-18 3,5 18-54,-7-16-54,7 16-25,-4-13-76,4 13-45,-3-10-49,3 10-28,0 0-23,0 0-28,0 0-9,0 0-12,-6 7 1,8 6-1,-1-1-19,3 4 7,0 0-9,2 2-1,1 0-8,1 0-1,1 1-9,2-3 1,0 1-2,2-2-2,2-2-1,-1-2 0,4-2-9,-2-3 4,3 0-2,-3-4 0,5-2 2,-2 0-2,0 0 4,2-4-12,-2-1-6,0-1-13,0-1 1,-2 0 5,-1-2-4,-2 1 4,0-1 7,-2-2 7,-2 0-4,-1-1 5,-3 3 3,1-4-4,-3 2-1,1 0 1,-3 1 1,0 0 1,-2 10 0,-2-16 1,2 16 0,2-15 3,-2 15-7,-2-11-4,2 11-2,0 0 4,0 0 8,0 0 21,-2 9-6,2-9 7,0 21 0,1-6 26,0 5 8,2-1-19,-2 5-5,2 1-5,-1 1-14,0 3-3,0 3 8,1 1-105,-2 1-71,2 1-162,-2 0-190,0-1-235,0 1-602,1 0-946</inkml:trace>
  <inkml:trace contextRef="#ctx0" brushRef="#br0" timeOffset="17979.26">8525 14612 656,'0'0'599,"-8"-15"-66,1 7-25,2 2-69,5 6 6,-12-13-28,7 5-17,5 8-42,-10-10-28,10 10-46,-9-8-43,9 8-38,0 0-27,0 0-1,-13 4 0,13-4-17,-6 20 8,5-4-38,-1 2-5,2 3-35,0 3-1,2 1-31,-2 1 9,1 1-28,-1-1-5,1 1-21,0 2-54,2 7-94,-3-2-63,1 1-139,0-2-168,2 2-170,-2 1-902,3-3-1228</inkml:trace>
  <inkml:trace contextRef="#ctx0" brushRef="#br0" timeOffset="18442.88">10235 14610 585,'0'0'731,"3"-15"-77,-3 15-38,1-13-49,-1 13-23,2-12-68,-2 12-33,3-9-56,-3 9-50,0 0-57,2-10-52,-2 10-39,0 0 0,0 0 34,0 0-23,5 10 6,-5-10-14,6 19-31,-4-5-19,2 1-20,-1 3-24,-1 2-13,2 1-18,0 2-9,-2 1-18,1 0-7,-2 0-9,0 1-48,2 1-95,0-1-108,-1 1-97,2-1-147,1 0-187,7 1-179,-2-2-813,3-1-1316</inkml:trace>
  <inkml:trace contextRef="#ctx0" brushRef="#br0" timeOffset="19784.29">21242 11425 595,'0'0'535,"-13"7"-68,13-7-10,-11 5-38,11-5-35,-13 5-33,13-5 35,-14 6-71,14-6 11,-12 6-42,12-6-21,-11 2-28,11-2-32,0 0-32,-12 4-33,12-4-8,0 0-23,0 0-1,0 0-31,11 8 5,-11-8-28,24 3 1,-5-2-21,1-1 47,7 0-19,4 0 24,1 1-40,6-1 30,-1 0-50,-1 2 25,1-2-42,-5 1 35,-1-1-45,-1 0 38,-2 0-37,-1 1 31,-4-1-36,-1 0 32,-5 1-35,-1-1 40,-3 0-29,1 2 42,-14-2-8,19 0-18,-19 0 2,14 0-8,-14 0-30,0 0-80,13 0-83,-13 0-85,0 0-170,0 0-85,0 0-148,0 0-807,0 0-1099</inkml:trace>
  <inkml:trace contextRef="#ctx0" brushRef="#br0" timeOffset="20316.98">23023 12533 174,'0'0'674,"0"0"-168,-13 2-71,13-2-27,0 0-64,0 0-11,-10 3-32,10-3-20,0 0-12,0 0-26,0 0 13,0 0-19,0 0-28,12 7-18,-12-7-29,20 2-4,-6-2-15,7 0-9,3 0-21,4 0-30,3 0-8,4 0-6,4-2-10,0 1-6,2 0-11,-1 0-10,10-1-1,-11 1-11,2 0-1,0 0-2,-3-1-8,-6 2-3,-2 0-4,-2 0 1,-5 0-71,-3 0-52,-1 2-62,-6-2-82,1 1-97,-14-1-128,14 4-209,-14-4-535,0 0-842</inkml:trace>
  <inkml:trace contextRef="#ctx0" brushRef="#br0" timeOffset="20871.75">26018 13810 238,'-16'-2'810,"16"2"-163,0 0-59,-16 0-65,16 0-49,0 0-83,0 0-54,-11-3-79,11 3-40,0 0-58,0 0 47,0 0-54,0 0-1,11-5-12,-11 5-30,27-4-32,-11 2 13,6-1 11,5 1-6,7-3-7,4 2-4,1-1 10,6 1-9,4 0 0,0-2-17,1 3-9,-2-1-15,-6 1-7,0 2 0,-3-2-8,-1 1-15,-9 0 4,-2 1-10,-4-1-3,-4 1-5,-2 0 4,-4 0-15,-1-2-38,-12 2-67,15 2-87,-15-2-31,0 0-97,0 0-120,0 0-83,0 0-178,-11 8-524,11-8-846</inkml:trace>
  <inkml:trace contextRef="#ctx0" brushRef="#br0" timeOffset="21404.03">27495 15030 762,'0'0'751,"-12"2"-165,12-2-60,0 0-100,0 0-32,0 0-65,0 0-43,0 0-35,0 0-40,14-3-23,1-1-9,3 2-24,5-1-2,1 1 15,12-1-10,1-1-17,1-2 4,11 3-5,-2-4 5,3 3-23,1 1-10,-2-2-15,-1 1-19,-1 0-9,-6 1-16,-5 0-12,-1 0-5,-7 2-4,-4-2-9,-4 3 7,-2-3-10,-2 3-1,-2-1-3,-3 0-12,-11 1 7,18-3-19,-18 3-57,12-3-49,-12 3-71,0 0-62,0 0-83,0 0-78,0 0-91,0 0-122,-5-10-772,5 10-993</inkml:trace>
  <inkml:trace contextRef="#ctx0" brushRef="#br0" timeOffset="22638.23">23436 11530 364,'-7'-16'769,"4"2"-108,-1 1-42,-1-2-89,1 3-51,1 2-73,1-1-32,-2 2-82,1 0-48,3 9-73,-3-14-20,3 14-53,0 0 4,-11-4-22,11 4-16,-3 13-1,0-2-9,0 1-7,2 3 1,1 3-8,0 0-14,1 1 6,1 0-22,3 1 18,0-2-27,0 2 15,3-2-7,1-1 10,2-1-14,1-2 11,-2-3-11,4-2 16,-1-2-22,2-3 20,0-2-26,2 0 24,0-4-29,2-1 18,-2-2 0,3 0-9,0-4 0,-3-1-6,-1 0 0,-1-2 4,-1-1 0,-3-3-1,0 1 2,-3-3-7,0 0 9,-4 3-1,0-2 5,-2 1-4,2 1 6,-3 1-3,-1 1-4,0 13-4,0-21 1,0 21-1,-1-14 1,1 14-1,0 0 9,0 0-3,0 0 6,0 0 6,-6 18 21,6-5 2,0 6-11,-2 0-4,2 8-1,0-1 1,-1 4-2,1 3-9,0 1-2,-1 2-56,1 0-101,1 2-47,0 5-20,6 0-183,2 0-181,1-3-809,4 1-991</inkml:trace>
  <inkml:trace contextRef="#ctx0" brushRef="#br0" timeOffset="23277.59">25541 11461 582,'0'0'676,"-2"-17"-103,2 17-43,-2-16-61,2 16-15,-4-18-56,4 18-32,-3-16-38,3 16-18,-4-14-46,4 14-13,-5-12-47,5 12-48,-4-8-35,4 8-19,0 0-24,0 0-13,0 0-1,-11 8-6,11-8-6,-3 19 5,1-8-16,2 2-9,2 1-5,0 3-5,2-3-6,2 2-2,0 2 6,3-1-4,0-1-2,5 1-20,-1-3 21,1-1-20,1-2 14,2-2-38,0-3-4,1 1-32,-2-3 11,4-3-26,-2 0 8,0-1-18,0-1 19,-2 0-30,0-5 32,-3 1-12,1-3 25,-2 0-10,-1-3 37,-1-2-1,-3 0 5,-1-1-9,-1-1 24,0 1-11,-1 2 4,-4 0 5,0 12 14,0-22-14,0 22 30,0-16-15,0 16 15,-4-13-17,4 13 22,0 0 1,0 0 24,0 0-6,0 0 19,-12 7-9,10 3 15,0 1-12,-1 3 2,1 2-32,0 1 17,2 3-24,-2-1 14,2 6-20,0 1 11,0 2-26,2 0-4,2 5-110,1-4-82,-1 3-163,0 2-165,2-3-295,2-2-409,1 0-839</inkml:trace>
  <inkml:trace contextRef="#ctx0" brushRef="#br0" timeOffset="23810.2">27645 11393 707,'0'0'641,"-4"-21"-88,4 21-16,-1-18-19,1 18-44,-4-19-64,4 19-20,-3-17-9,3 17-43,-2-14 10,2 14-36,-4-15-24,4 15-54,0 0-42,-1-14-44,1 14-20,0 0-32,0 0 26,0 0 30,0 0-14,0 0 6,1 17-17,3-5-9,-4 5 10,4 0-49,-2 2 14,1 4-42,0 0-11,-1 2-2,2 1-11,-2 0-3,1 3-8,-1 0 7,2 1-14,0-4 0,-1 1-2,2-4-1,0 2-4,-1-1-51,2-3-72,-1-2-80,-1-2-64,3-3-106,0 0-98,-2-2-177,1 0-197,0-4-767,0-3-1262</inkml:trace>
  <inkml:trace contextRef="#ctx0" brushRef="#br0" timeOffset="24813.08">21050 12613 835,'0'0'712,"0"0"-119,5-14-45,0 8-47,1-4-87,0 3-46,2-4-56,3 1-34,2-1-41,3 0 4,1 0-39,5 2-6,1 0-40,0 1-18,-1 3-40,2 1-1,-1 2-38,-3 1 5,1 2-32,-2 1 13,-1 3-28,0 2 8,-4 0-17,0 3 24,-5 2-27,-3 3 17,-4 1-21,-2 1 13,-7 5-20,-1 1 16,-3 2-18,-4 0 20,-5 4-3,0-1-3,2-6-4,-1 0-2,-2-2 6,4-1 0,1-3-3,1 0-4,2-3-2,3-3 1,0 0 1,2-2 1,3 1-1,5-9 8,-7 11 8,7-11-8,0 0 3,8 12-13,-8-12 8,24 5-5,-3-5-5,6 0-51,9-1-40,4-3-69,12-1-40,4-1-67,15-3-79,2 3-33,9-2-31,2 0-119,6 0-676,2 1-819</inkml:trace>
  <inkml:trace contextRef="#ctx0" brushRef="#br0" timeOffset="25583.65">25339 12576 726,'0'0'662,"2"-17"-71,-2 17-46,1-14-37,-1 14-39,2-12-64,-2 12-48,0 0-85,2-15-39,-2 15-62,0 0-12,0 0-29,0 0 7,0 0-10,-6 12-1,3-3-26,1 2 15,0 3-29,-3 2 9,3 0-35,1 1 7,-1 2-32,2-1 12,0 0-27,0 1 15,2-1-23,0-1 12,4 0-9,-2-1 12,1-1-7,3-1 0,-3-1-7,5-2 0,1-1 0,1-1-2,2-2-1,1-1-6,1-1 1,2-2-5,-1 0-12,3-2-29,-2-2 25,2 0-18,1-2 13,-2 0-24,0-4 23,3 0-16,-7-2 11,2-2-16,-3 0 23,-2-4-30,-1 2 34,-2-3-16,-3 2 27,2-1-15,-6-2 23,1 1-21,-2 0 17,-1 3-10,0 0 27,0 1-5,-1 1 26,0 0-18,-1 2 14,2 9-20,-2-15 20,2 15-24,0 0 32,-8-10-16,8 10 31,0 0-19,-4 10 19,4-10-18,-2 19 10,-2-6-25,4 3 12,0 1-18,-3 2 7,3 1-26,0 0 21,0 6-6,3-2-3,-1 1-28,0 1-69,0-1-68,2 1-105,2-1-115,0 3-125,1 1-124,0-2-833,4-1-1073</inkml:trace>
  <inkml:trace contextRef="#ctx0" brushRef="#br0" timeOffset="26200.95">27733 12632 537,'2'-12'781,"-2"12"-167,0-15-29,0 15-42,2-14-54,-2 14-34,-2-18-36,2 18-43,0-21 4,0 21-13,-2-19-18,2 19-33,0-23-32,-2 13-3,2 10-21,-3-20-23,3 20-12,-1-15-16,1 15-26,-4-14-21,4 14-23,0-11-139,0 11 0,-4-10 0,4 10 0,0 0 0,0 0 0,0 0 0,0 0 0,0 0 0,-4 7 0,4 5 0,-1 4 0,1 3 0,0 6 0,1 1 0,0 3 0,2 3 0,-1 2 0,4 2 0,0 4 0,4 0 0,2 1 0,0-3 0,1 1 0,3-4 0,-1 0 0,1-1 0,1-4-28,-2-4-283,0-2-43,1-2-84,-3-1-75,3-4-134,-3-3-113,3-1-867,-7-3-1285</inkml:trace>
  <inkml:trace contextRef="#ctx0" brushRef="#br0" timeOffset="27219.33">21432 13609 636,'-17'3'704,"4"-3"-102,0 2-63,13-2-70,-22-2-56,22 2-49,-15-3-62,15 3-32,-9-9-51,9 9 2,0 0-31,6-17-2,3 11-30,4 0 14,3 1-36,5-2 8,2 2-48,0 2 3,1 1-36,-2 2 4,0 0-30,-1 2 11,-1 1-30,0-1 21,-1 3-33,-3 2 20,-1 1-25,-5 0 21,-2 3-29,-4 0 16,-4 4 3,-5 0-12,-3 4 17,-7 4-24,-7 3 22,-4 3-21,-2-3 17,-4 3-20,0-4 20,0 1-21,-1 0 23,2-4-21,1 0 19,4-5-26,4-2 19,3-2-14,4-2-1,2-1 1,3-4 2,4 0 20,6-6-21,-4 9 28,4-9-24,9 5-3,3-4 2,6 1-7,4-4-23,9 1-42,8-1-20,11-2-18,2-2-16,4 1 1,15-4-24,1 1-12,3-1-24,0-1 1,3 1-34,-1 0-55,1 2-36,-1-1-85,-2 2-95,-1-1-514,0 1-615</inkml:trace>
  <inkml:trace contextRef="#ctx0" brushRef="#br0" timeOffset="27936.43">23401 13765 666,'0'0'585,"-1"-11"-72,1 11-51,-4-12-51,4 12-38,-4-15-28,4 15 0,-6-16-49,6 16-10,-5-14-39,5 14-32,-6-14-5,6 14 4,-6-12-39,6 12-9,-5-11-31,5 11 3,-7-10-38,7 10-2,-5-7-40,5 7 5,0 0-31,-8-4-4,8 4-8,0 0 16,-8 7-25,8-7 24,-5 12 6,5-12-2,-4 21-24,3-8 18,0 0-18,1 4 9,-1 0-23,1 1 15,1-1-18,0 0 21,0 2-22,2-1 1,1-1 20,-1-1-20,1 2 2,1-3 4,2 0 16,0-1-22,2 1 21,2-2-22,3-1 2,-1 2 17,2-4-21,1 0 0,2-2 17,-1-2-22,1 1 20,0-3-25,1 0 17,0-2-25,0-2 20,2 0-28,-2-1 19,0-1-10,0-1 18,-2-1-19,1-3 24,-2 1-19,-2-2 13,-1-2-14,1 1 20,-2-3-19,-2 0 26,-1-1-25,-1-1 14,-2-1-8,0-1 17,-1 3 0,-2-4-2,0 0 0,-2 1 1,0-1 7,-1 2 20,0 3 3,-1-1 1,0 1 12,1 12 12,-3-20-1,3 20 3,-1-16-16,1 16-13,-2-10-4,2 10-6,0 0-5,0 0 13,0 0-2,0 0 40,-14 10-45,11 4-2,-1 1-2,-1 5 0,-2 4-1,2 4-16,-3 2 11,2 3-14,0-1-5,0 1-76,3-1-49,-4 1-132,4 1-84,-1 0-131,1 1-122,0-1-113,5-5-710,-2 5-1030</inkml:trace>
  <inkml:trace contextRef="#ctx0" brushRef="#br0" timeOffset="28876.73">27723 13776 209,'-6'-5'647,"-1"-2"-103,7 7-78,-9-12-50,9 12-48,-10-14-26,10 14-61,-8-16-35,6 7-32,2 9-30,0-16-1,0 16-16,2-22-12,0 13-15,3 0-14,1-2-8,3-1 0,1 2-22,0-2-15,4 4-12,0-3-7,4 1 7,-3 3-7,4 2-8,-4 0 5,3 2-11,-4 1-8,1 4 9,2 1 2,-4-1-19,-1 6-1,0-1 20,-3 3-35,0 1 22,-4-1-30,-3 2 22,0 2-20,-6 1 15,-1 0-22,0-1-1,-4 3 4,-3 3-6,0-3-3,-2 0 7,1 0 0,-2-3-1,0 1-6,2-1 6,2-2-8,0-2-6,2-1-10,3-1-9,-2-2 1,8-6 0,-8 11 6,8-11 4,0 0 8,0 0-6,0 0 2,0 0-4,6 5 5,-6-5 0,16-5 0,-16 5 1,20-5 0,-7 3 4,-2-2-1,2 2 2,-2-1 8,2 2-2,3 1-3,-4 0-2,2 0 6,-1 0-2,1 0-2,-2 3 2,0-1 5,-1 3 0,-3-1-1,3 1 18,-4 2 10,0 1-12,-3 0 5,1 2-2,-3-1 11,0 2-1,-2-11 9,-4 20 10,-3-7 8,1-2 5,-3 0-1,-5-3 0,3 3-10,-6-1-9,-2-2-6,0 1-5,-5-3-2,-1 1-6,1-1-5,-3-1-6,0-1 1,-1-2-1,1 0-6,-1-2 1,4 0-3,-2 0-7,1-3 3,-1 1-21,1-2-40,2 0-23,2 0-60,4-1-55,-1 1-90,5-2-108,-1 1-102,5 1-146,0-4-625,2 2-877</inkml:trace>
  <inkml:trace contextRef="#ctx0" brushRef="#br0" timeOffset="29757.09">21674 14878 1,'-7'-8'711,"2"1"-184,5 7-55,-9-17-58,6 10-52,0-3-27,3 10-57,-1-17-24,1 17-43,1-20 0,3 8-43,1 3 17,2 0-9,2-2-39,2 2-11,0 1 9,2 2-28,1 0-5,-1 4-11,0 0-21,2 2-13,-2 1-8,-1 2-37,1 2 39,1 2-20,-3 1-8,-4 4-6,-2 0 9,-2-1-15,-3 4-2,-3 0-1,-4 4-15,-2 1-24,-7 4 13,-3 5-11,-4-2-9,0-1 6,-2 1 5,0-4 4,0 0 6,3-3-1,2-2-2,4-2 11,1-2 6,3 0-8,2-4 15,3 2-9,2-4 17,5-8-19,-2 16 20,6-8-16,3-1 15,4 0-13,3-3 11,4-1-12,6-1 14,5 1-45,10-3 13,11-3-58,1 1-65,8-3-61,15-2-39,-1-1-96,4-1-93,-2 2-709,-2-2-754</inkml:trace>
  <inkml:trace contextRef="#ctx0" brushRef="#br0" timeOffset="30380.86">23562 14974 338,'-5'-15'658,"5"15"-107,-5-14-28,5 14-61,-4-9-22,4 9-48,-2-14-6,2 14-56,-4-9-50,4 9-71,0 0-38,-6-9-23,6 9 3,0 0 7,-9 8-6,9-8 7,-8 16-22,3-7-16,-1 4-15,0-1-16,3 2-12,-1 1-9,1 2-7,2-3 8,0-2-31,2 4 27,1 0-46,2-2 15,1 1-20,2-3 8,3 0-15,0-2 16,5 2-22,1-1 19,2-2-21,1-1 20,3-2-22,-3-1 17,4-2-22,2-2 20,2-1-22,-1 0 16,1-2-19,-2-1 7,1-4-14,-4 1-5,0-2-4,-1-2 5,-2-1 2,-2-1 3,-3-4 1,0 2 6,-4-1-6,-1-2 11,-3 1-2,-2 1-1,-1-1 3,-2 3 1,-1 1 1,0 0 0,-1-2 3,1 14 1,0-20 2,0 20 2,-2-15-6,2 15 0,0 0 3,0-12 19,0 12 11,0 0 10,0 0 2,3 10 5,-2 0-8,1 2 3,-1 4-8,1 2 11,1 7-16,0 0-1,-1 3-21,3 3 15,-1 2-17,1 0-28,0 0-77,0 1-87,1 2-89,0-1-123,0 5-131,1-2-132,-1-4-790,0 0-1066</inkml:trace>
  <inkml:trace contextRef="#ctx0" brushRef="#br0" timeOffset="31029.46">25571 14795 108,'0'0'713,"2"-19"-98,-2 19-88,0-15-61,0 15-46,-2-15-38,2 15-24,-1-14-48,1 14-42,0-12-44,0 12-48,0 0-39,-4-12-28,4 12 1,0 0 7,0 0-9,-4 14 10,4-14-12,-2 19-18,0-6-7,2-1-13,0 2-12,3 1-8,0 2-9,3 0-5,-2-1-3,4-3-5,3 4-8,-2-2 6,7-1-15,-3-2 7,5-3 1,1 2-3,2-7-4,0 1-4,-2 0 2,2-4 3,2 0-3,-3-2-5,2 0 3,1-4-7,-5 0 5,2-2 4,-4 0-4,-1-1-2,1-3 3,-5 0-6,-1-2 5,-1 0-2,-5-3-2,1 1 2,-1-2-2,-4 1 11,0 3 19,0-1 20,-2 3-5,0-2 5,2 13 8,-3-18-8,3 18-14,-4-11-10,4 11 13,0 0 13,0 0 31,-11 4-3,11-4-5,-4 21-6,4-6-1,-3 5-8,1 0-12,2 3 0,0 6-8,5 0-11,-5 2-10,4 2-8,0 0-7,1 1-47,1 2-89,-1-3-77,2 1-134,-2-1-161,1 3-182,-4-10-955,0 6-1303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3-19T05:50:18.464"/>
    </inkml:context>
    <inkml:brush xml:id="br0">
      <inkml:brushProperty name="width" value="0.05292" units="cm"/>
      <inkml:brushProperty name="height" value="0.05292" units="cm"/>
      <inkml:brushProperty name="color" value="#808080"/>
    </inkml:brush>
  </inkml:definitions>
  <inkml:trace contextRef="#ctx0" brushRef="#br0">2801 12508 296 0,'5'-17'561'0,"-2"1"-126"0,-2 5-50 16,0-2-18-16,2 0-42 0,-3 2-34 0,-3-2-38 15,1 1-32-15,-2 0 1 0,-4-1 17 0,3 0-25 16,-5 2-46-16,1-1-3 0,-4-3-30 15,-1 4-32-15,0 0-14 0,-4-4-23 0,0 4 20 16,-1-1-17-16,0-1-3 0,-3 1-25 16,-2-1 4-16,-2 0-21 0,1 3 8 0,-2-2-4 0,-1 4 19 15,0-2-4-15,-3 4 18 0,7 1-24 0,-6 3-1 16,2 0-12-16,0 2 0 0,-1 2-7 0,-6 1-9 16,3 4 12-16,-1-1-14 0,0 5-14 0,-7 1 11 15,3 2 2-15,0 4-3 0,1 1 8 0,-1 4 2 16,-1 1-23-16,1 1 28 0,-4 10-18 0,0 0 29 15,0 2-26-15,3 3 27 0,-1 0-9 0,1 4 15 16,1 2-24-16,1 4 21 0,2-3-28 16,-1 5 24-16,2 0-4 0,1-2-30 0,0 3 26 15,0 2-30-15,4 0 31 0,0 1-18 0,0-1-6 16,2 2 0-16,2 0-1 0,2 0 6 0,2 1-2 16,-2-1 16-16,7 0-17 0,-2 2 16 0,3 1-13 15,0-1 6-15,4 1-9 0,2-9 1 0,-1 2 0 0,7-1-2 16,-1 2 2-16,3 0 4 0,4-1-3 15,0-1 6-15,2 11 13 0,4-1-28 0,3 3 23 16,5-1-20-16,1-1 3 0,-1 1-2 0,9-3 3 16,0 2-1-16,2-2-8 0,3-1 8 0,5-1 0 15,-1-2 20-15,1 1-18 0,5-3 14 0,-1 0-16 16,5-3 15-16,-1-3-15 0,1-2 15 0,0-2-15 16,1-4 1-16,-1-2 1 0,0-2-1 0,0-2 2 15,1-4 1-15,2 0-1 0,-3-2-19 0,-8-7 23 16,3-2 1-16,4-1 2 0,-7-3-2 0,6-4-5 15,-1-3 5-15,-6-3-4 0,2-3 2 0,0-3 0 16,-2-2 4-16,8-3-6 0,0-5 20 16,-2-1-21-16,-2-3 15 0,1-3-24 0,-2-2 21 0,-3-3-16 15,5-2 16-15,0-6 7 0,-1-3-4 0,1-3-7 16,-3-2-1-16,-5-3-4 0,1 1-2 16,-2-4-15-16,-2-1 31 0,-2-2-5 0,-2-2 6 15,0-2-1-15,-3 0 4 0,-2-3 5 0,1 1-3 16,-3 0 28-16,-2-1-30 0,1 0-5 0,-6 9-1 15,1-5-5-15,-5 3 4 0,1-4-6 0,-1-1 1 16,0 2-4-16,-5-3 3 0,1 1-3 0,0-1 1 16,-1-1 26-16,-4 3-18 0,0-1 24 0,-3 2-30 15,1-3 20-15,-3 3-28 0,-3-1 28 0,2 0-34 16,-6-8 21-16,-2 1-21 0,1 1-3 0,-2 0 5 16,1 1-3-16,-4 1 33 0,0 1-30 0,-1 1 24 15,1 10-28-15,3-2 32 0,-7-4-28 16,-2-2 20-16,1 4-16 0,-3-2 17 0,-2 3-25 15,1-1 3-15,-2 2 1 0,-2-1 2 0,-1 4 3 16,0 0 22-16,4 7 7 0,0 2 42 0,-1 0-29 16,-2 4 25-16,-1-1-24 0,0 4 24 0,0-1-26 15,-1 3 15-15,-3 3-13 0,3-1 11 16,-3 3-18-16,-2 0 7 0,1 2-15 0,0 2 13 16,1 1 54-16,-1 1-23 0,0 0-5 0,5 1-20 0,-1 3-7 15,1-2-13-15,-3 4 1 0,2-1-1 16,-3 2-8-16,4 1-24 0,0 1 14 0,4 3-24 0,0 0-37 15,0 1-47-15,0 1-72 0,0 1-39 0,1 2-42 16,1 0-40-16,2-1-78 0,1 6-91 16,1-1-78-16,4 4-62 0,-1 4-207 0,0 2-325 15,6 0-747-15</inkml:trace>
  <inkml:trace contextRef="#ctx0" brushRef="#br0" timeOffset="1541.78">18983 12074 488 0,'6'-12'791'0,"-4"3"-215"0,-1-2-104 0,-1 1-125 15,-1 0-57-15,-1 0-71 0,0-2-30 0,-3-2-48 16,0-1-20-16,-2 2-22 0,-2-2 1 0,-2 0-17 15,-2-2-13-15,-2 2 7 0,-3-3-5 16,-4 3-14-16,-1-2 20 0,0 1-16 0,-4 1 8 16,-1 1-6-16,-4 2-9 0,-4-2 8 0,-2 0-16 15,1 4 24-15,-3 1 3 0,-1 0 9 0,-1 0-31 16,0 3 22-16,-4 1-26 0,1 0 11 0,4 3-4 16,-2 1 14-16,1 1-6 0,-7 2 11 0,1 1-14 15,-3 2-11-15,1 1-2 0,-3 1-12 0,2 2-15 16,0 1 19-16,1 1-30 0,-2 3 27 15,-8 3-28-15,1 1 26 0,-1 2-26 0,-1 1 17 16,1 4-17-16,0 0 13 0,-2 3 7 0,1 3 3 16,1-1-5-16,0 4-1 0,0 0-14 0,2 3 15 15,2 1-2-15,0 1-12 0,1 3-15 0,5 0 23 16,-1 4-14-16,2-2 15 0,3 3-24 16,0 0 22-16,5 3-30 0,0 0 30 0,3 0-27 15,5 0 23-15,0 1-3 0,2-1 2 0,3 3-8 0,2 0 6 16,3 1-22-16,3 0 23 0,2 1-24 15,0 2 22-15,5 0-15 0,3-7 10 0,2 2-26 16,2 3 21-16,2 1-19 0,-1 1 33 0,5 1-2 16,6 10-24-16,-2-3 26 0,4 2-28 15,1-4 31-15,2-3-31 0,2 0 3 0,2-4 0 16,3-2 4-16,3-3-6 0,0-1 26 0,4-4-25 16,-2-8 24-16,6 7-17 0,3-6 20 0,-4-6-24 15,11 2 23-15,-5-6-1 0,8 3-6 0,4-4 0 16,4-3 2-16,0 0-23 0,5-5 26 0,1-1-23 15,4-2 25-15,-6-5-36 0,1-3 40 0,1-3-25 16,2 2 24-16,2-7-25 0,1-2 22 0,8-4-19 16,4-2 23-16,-3-7 4 0,-1 3-19 0,1-7 23 15,1-2-16-15,-1-4 21 0,-1-1-12 0,1-2 29 16,-2-4-31-16,0-3 22 0,-2 1-26 0,1-4 20 16,-1-3-22-16,-2 1 18 0,-3-1-26 15,2-2 23-15,-3 1-7 0,-5-1-4 0,3-1-2 16,-2 1 34-16,-4-2-30 0,-2-1-7 0,-3 1-6 15,2-3 15-15,-6 1-15 0,0-3-12 0,-3 1 26 16,-1-2-3-16,-5-2-4 0,-2 2-4 0,0-3 3 16,-1-1 38-16,-3-3-55 0,-1 1 49 0,-4-3-45 15,-3 1-3-15,1-6 4 0,-6 4-3 0,0-1 4 16,-4-3 0-16,-5 11 0 0,-1-2-2 16,-4 0 0-16,-2 0 51 0,-4-2-55 0,-3-7 71 15,-3 6-51-15,-6-2 76 0,-1 3-60 0,-2 3 50 16,-7 0-60-16,-4 5 1 0,-6 0-2 15,-1 2 4-15,-9 3-6 0,-2 0 39 0,-6 1-59 16,-2 4 53-16,-5 0-54 0,0 4 47 0,-5 3-58 16,1 2 50-16,-7 3-57 0,-1 4 51 0,-3 3-60 15,-2 7 33-15,-4 2-129 0,-3 4-55 0,-2 5-79 16,1 3-62-16,-1 3-134 0,1 6-94 0,3 3-89 16,2 5-187-16,0 1-419 0,3 3-854 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18T19:17:22.97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17341 3606 739,'0'0'592,"1"-17"-42,-1 17-16,3-21-19,-3 21-59,6-18-8,-4 9-39,-2 9-20,7-15-20,-7 15-13,4-13-21,-4 13-27,4-8-17,-4 8-31,0 0-9,3-11-18,-3 11-4,0 0 3,0 0 2,-6 15 3,-2-4-13,-2 1-224,-1 5 0,-5 4 0,0 1 0,-2 2 0,0-2 0,-4 6 0,4-6 0,-1 2 0,-1 2 0,2-4 0,-1 0 0,2-2 0,2 1 0,3-7 0,2-1 0,1-1 0,1-2 0,1-2 0,2-1 0,5-7 0,-9 9 0,9-9 0,0 0 0,0 0 0,0 0-87,0 0-242,3-8 11,1-2-26,3-1 17,1-2 12,1-3 38,2-2 16,1-6 23,1 1 14,0-4 53,0 1 11,2-1 43,-2 1 21,1 1 31,0 0 5,-2 1 28,-1 4 20,1 2 70,-3 1-8,-1 5 19,0-2 25,0 2 17,-2 0-3,2 4 17,-2 1-10,2 1 40,-8 6 8,16-5 4,-16 5 53,18 5 1,-4 1-5,2 4 11,0 2-14,2 5 6,3 1-9,-1 2-28,-1 1-21,2 0-25,0 0-24,-3 1-20,3 0-83,3 2-9,-5-4 0,0 1 0,2-1 0,-3-3 0,-2-2 0,-1-1 0,-2-2 0,-2-1 0,-1-2 0,0 0-73,-2-4-131,-2 2-102,-6-7-34,10 8-69,-10-8-34,0 0-62,0 0-56,0 0-35,0 0-154,0 0-515,0 0-873</inkml:trace>
  <inkml:trace contextRef="#ctx0" brushRef="#br0" timeOffset="268.53">17082 3467 542,'-13'-4'790,"1"1"-153,12 3-37,-15-4-101,15 4-10,-8-5-45,8 5-28,0 0-48,9-6-8,-9 6-18,22-3-23,-6 0-7,4 1-26,1 0-11,7 1-34,2 0-31,0 0-27,1 1-43,1 0-21,-1 0-29,1 0-15,-3 1-22,0-1-5,-1 0-8,-1 1-11,-3-1-8,-3 0-8,-1 1-19,-4 1-31,-1-2-32,-2 0-39,0 1-43,-13-1-43,19 0-47,-19 0-61,19 0-83,-19 0-91,15-1-104,-15 1-83,17-2-837,-17 2-1128</inkml:trace>
  <inkml:trace contextRef="#ctx0" brushRef="#br0" timeOffset="574.68">18456 3562 891,'-14'1'729,"14"-1"-84,0 0-42,-15 0-41,15 0-40,0 0-35,0 0-54,0 0-30,0 0-9,0 0-34,0 0-30,0 0-26,8 5-13,-8-5-51,17 2-39,-5-1-38,-12-1-35,25 0-22,-9 0-26,-2 0-16,1 0-18,0-1-47,1 1-63,-2-2-64,2 2-71,-1-1-77,-3 0-73,-12 1-77,25 0-128,-25 0-114,16 0-130,-16 0-638,0 0-1046</inkml:trace>
  <inkml:trace contextRef="#ctx0" brushRef="#br0" timeOffset="771.55">18505 3689 282,'-8'7'950,"8"-7"-170,-10 10-64,10-10-32,-7 10-71,7-10-36,-3 9-74,3-9-19,0 0-26,5 13-55,-5-13-51,11 8-50,1-5-48,-2 0-37,3 0-42,2-2-36,-2-1-34,2 3-16,-1-3-19,2 0-51,-4 1-62,2-1-75,-2-1-58,-12 1-126,22 0-83,-22 0-140,14-3-198,-14 3-217,0 0-631,12-4-1217</inkml:trace>
  <inkml:trace contextRef="#ctx0" brushRef="#br0" timeOffset="10274.58">19867 1317 565,'0'0'633,"-10"-5"-74,10 5-27,-9-6-73,9 6-30,-8-5-31,8 5-34,0 0-26,0 0-45,-10-3 24,10 3 0,0 0 28,-3 10-7,3-10-25,0 14-22,2-3-58,-2 0-21,0 4-21,0-1-22,1 3-16,-1 2-27,0-1-4,0 0-24,-1 1-5,-1 0 26,2 2 13,0-2-80,-1 0-52,1-1 0,0 1 0,-1-2 0,1-3 0,0-1 0,-2-1 0,2 0 0,0-12 0,0 18 0,0-18 0,-1 16 0,1-16 0,0 12 0,0-12 0,0 0 0,1 13 0,-1-13 0,0 0 0,0 0 0,0 0-176,0 0-214,0 0-82,0 0-88,0 0-134,0 0-141,-2-9-769,2 9-1255</inkml:trace>
  <inkml:trace contextRef="#ctx0" brushRef="#br0" timeOffset="11278.78">19680 2943 363,'0'0'623,"0"0"-79,-3-11-30,3 11-39,0 0-53,-4-8 3,4 8-60,0 0 3,0 0-38,-4-12-24,4 12-35,0 0-9,0 0-23,0-13-17,0 13-22,0 0-12,4-9-25,-4 9-40,0 0-2,10-7-29,-10 7-1,13-2-22,-13 2-7,13 0 6,-13 0-9,19 4-16,-19-4 7,16 4-17,-6 0-18,-10-4-1,16 7 2,-10 2-2,-6-9 32,12 11-39,-12-11-1,5 14-7,-5-14 15,-1 15 0,1-15-2,-8 18-4,-1-7 3,-1 0-8,-2 0 5,0-1-1,-3 1-4,0 0-8,2-1 11,2-2-8,-2 2 4,1-3-1,1 0-2,3 0-1,1-1-1,0 0-4,7-6 2,-10 6-3,10-6-3,0 0-5,-2 11 10,2-11-2,10 3 5,-10-3-4,20 4 1,-7-3 5,1 1 2,1-2 1,1 0 4,1 1 1,-1-1-1,4 1-7,-2-1-3,1 1 10,2-1 14,-4 0 14,-1 0-1,-2 2 14,0-2-1,-1 0 15,-13 0 1,20 0 6,-20 0-1,16 0-15,-16 0-5,15 0-11,-15 0-6,0 0-1,14 0-12,-14 0-2,0 0-12,0 0-41,0 0-52,0 0-82,12 3-71,-12-3-90,0 0-74,0 0-146,-14 6-124,14-6-171,-13 8-592,13-8-1054</inkml:trace>
  <inkml:trace contextRef="#ctx0" brushRef="#br0" timeOffset="12009.74">19661 3810 119,'0'0'728,"-7"-10"-116,7 10-44,0 0-44,-7-6-38,7 6-52,0 0-34,-6-9-32,6 9-25,0 0-40,-4-11-21,4 11-17,0 0-25,1-14-30,-1 14-16,7-8-46,-7 8-16,12-9-13,-12 9 42,20-6-40,-7 2-5,3 1-12,-1 3-6,3 0-25,0 2 5,-1 0-22,1 3-2,-4-1-9,1 3-6,-2-1-6,-2 2 2,-2 2-8,-1-1 2,-3 1-7,-1 2-2,-4-12 1,-2 23-6,-1-11 4,-4-1-6,0 1 0,-2 2-7,-1-3 0,-1 0-4,1-1 2,-1-1 4,0 1 4,2 0-9,-1-3 0,4-2-5,-1 2 7,1-1-9,6-6 0,-10 9-1,10-9 0,-5 7-5,5-7 8,0 0-16,0 0 10,0 0-4,0 0 6,0 0-3,16-2 6,-16 2-6,18-7 5,-7 4-4,1 0 14,0 1-7,4 0-4,1-2-2,-1 3 10,1-1-11,-3 2 5,3 2-11,-5-2 13,1 1 0,1 3 2,-3-1-2,-1 1 9,-1 2-3,-3 0 0,-6-6 3,8 12 6,-8-12-9,5 13 10,-5-13-12,-5 13 23,5-13-2,-10 13 6,3-5 8,-1-3 2,0 2-11,-3-1-6,1 0 3,-1-1-4,-2-1-7,0 0-1,3 0-3,-3-1-1,-1 0-5,1 0-1,-1-2-3,1 2-51,-1-3-75,14 0-120,-24 0-107,24 0-128,-24-1-190,24 1-199,-21-3-766,21 3-1295</inkml:trace>
  <inkml:trace contextRef="#ctx0" brushRef="#br0" timeOffset="12836.21">19646 5050 10,'1'-14'838,"-1"14"-166,0 0-69,4-11-42,-4 11-57,5-8-47,-5 8-35,0 0-32,5-10-46,-5 10-15,0 0-72,0 0-16,7-5-36,-7 5 0,0 0-35,0 0 3,1 10-19,-1-10-6,-4 15 0,1-6-14,-2 1-7,-1 3-20,1-1-20,-2 1 8,1 0-37,-3-1 26,3 2-44,-2-2 18,2-1-35,-1 0 10,0-1-21,2 1 35,1-3-34,4-8 11,-7 14-33,7-14 29,-4 13-39,4-13 42,0 0-33,4 15 33,-4-15-42,11 5 36,-11-5-27,17 4 30,-5-3-40,-12-1 37,27 1-33,-12-1 26,3 0-44,2 0 25,0 0-59,1 1-8,1-2-5,0 2-4,0-1 3,-1 2-5,1-2 8,-4 0 7,1 0 7,-4 0 21,1 0-4,-16 0 13,24 0 11,-24 0 6,18 0 5,-18 0-7,16 0 1,-16 0 2,0 0-2,15-4 6,-15 4-10,0 0-12,0 0 22,0 0-23,6-9 27,-6 9-14,0 0 18,-9-9-16,9 9 22,-6-7-12,6 7 21,-9-9-17,9 9 19,-12-12-5,6 6 30,6 6-3,-9-12 12,9 12 1,-12-9 27,12 9 3,-6-9 1,6 9-7,-7-7-12,7 7 6,0 0-26,-7-5 18,7 5 4,0 0 12,-7 8 33,7-8-9,-2 13-16,2-13-13,-4 19 12,3-7-42,1 1 21,-1 0-38,1 2 26,0-1-39,1 2 23,-1-2-89,1-1-12,-1 1-100,1 0-82,2-2-118,-2 3-142,-1 3-86,0 2-65,-1 2-249,-2-4-514,2 7-1035</inkml:trace>
  <inkml:trace contextRef="#ctx0" brushRef="#br0" timeOffset="13326.4">19569 5929 479,'-1'-17'796,"1"17"-157,0-14-37,0 14-68,0-14-22,0 14-70,0-13-28,0 13-85,-1-11-8,1 11-41,-4-9-39,4 9-26,0 0-15,-9-6-11,9 6-13,0 0-20,-12 4-2,12-4 24,-6 8-67,6-8 44,-9 11-55,9-11 23,-4 15-52,4-15 18,0 16-31,0-16 26,3 21-38,1-12 6,2 6 17,-1-4-8,3 1-5,1 0-12,1 1-1,1 1 1,2-1-17,1 1 19,-1-2-39,2 0 22,-3-2-28,1 1 17,-2-2-18,-1 0 0,2 0 0,-2-1 0,-1 0 0,0-1 0,-1 0 0,-2-1 0,-6-6 0,10 11 0,-10-11 0,7 12 0,-7-12 0,2 10 0,-2-10 0,-4 12 0,4-12 0,-10 10 0,2-3 0,-2-2 0,-2 0 0,-1 2 0,-4-3 0,0 1 0,-2 0 0,-4 0 0,0 0 0,0-3 0,-2 1 0,3-2 0,0-1 0,1-1 0,0 1 0,3-3 0,0-2-253,2-2-181,4 1-71,2-2-130,0-1-88,6 0-150,3-2-640,1 11-1141</inkml:trace>
  <inkml:trace contextRef="#ctx0" brushRef="#br0" timeOffset="13553.71">19605 5910 725,'0'0'825,"4"-8"-115,-4 8-55,5-8-69,-5 8-22,6-8-72,-6 8-64,13-8-35,-5 4-33,2 1-18,3-1-33,2 0-3,3 0-64,2 1 12,5-1-69,2 2-33,-1-2-25,1 1-25,0 0-23,-1 0-13,-6 0-9,0 1-15,0-2-41,-4 1-46,-2 3-26,-1-3-95,-3-1-92,2 2-157,-12 2-168,15-5-229,-15 5-972,9-10-1483</inkml:trace>
  <inkml:trace contextRef="#ctx0" brushRef="#br0" timeOffset="14466.8">21037 340 459,'0'0'648,"4"-9"-52,-4 9-38,5-5-42,-5 5-35,0 0-67,7-10-42,-7 10-44,0 0-38,0 0-53,5-7-12,-5 7-12,0 0 13,5 13 7,-5-13-15,4 18 9,-3-9 2,4 7-55,-3 0 37,0 1-76,1 1 31,0 1-63,-1-1 36,0 2-9,1 0-24,-1-1-12,0-3-21,0 4-12,-1-3-6,2-2-6,-2 0-5,1-1-9,-1 0-3,2-2-15,-2-2 5,0 1-3,-1-11-3,1 18-6,-1-18-1,4 13-3,-4-13-1,1 14-11,-1-14-27,0 0-46,0 14-51,0-14-116,0 0-116,2 11-100,-2-11-96,0 0-177,0 0-191,0 0-548,0 0-1095</inkml:trace>
  <inkml:trace contextRef="#ctx0" brushRef="#br0" timeOffset="15253.68">23408 483 700,'0'0'654,"-9"-4"-57,9 4-49,0 0-53,-8-6-53,8 6-48,0 0-42,0 0-33,3-15-42,-3 15-15,11-10-22,-3 6-8,2 0-17,2-1-20,-1 1-44,2 0-24,0 4-39,-1-3-8,-12 3-19,24 0-14,-13 3-3,-11-3 13,17 8-31,-17-8 18,14 11-32,-11-4 25,-3-7-29,2 20 19,-5-8-25,-3 0 22,-3 1-22,-1 0 11,-2 3-24,-2-1 16,1 1-21,-2-2 21,2-1 9,-1 0 5,3-2-36,0 0 18,1-3-20,1 1 23,3-2-9,6-7-17,-9 11 19,9-11-15,0 0 16,0 14-8,0-14 15,9 5-15,-9-5 17,19 4-2,-5-4 1,2 2-3,3-2 1,1-2-4,1 2 7,2-1 9,2-1 26,1 1 15,0-1 9,1-1 10,-2 0 14,0 1 1,-5 0-15,-3 0-2,-2 1-12,-2-1-8,0 0-4,-13 2-2,18 0-18,-18 0-5,13-2-1,-13 2-8,0 0-2,0 0-18,0 0-48,0 0-76,0 0-66,0 0-74,0 0-77,0 0-129,0 0-136,0 0-99,0 0-829,0 0-1174</inkml:trace>
  <inkml:trace contextRef="#ctx0" brushRef="#br0" timeOffset="15978.58">25438 286 366,'0'0'629,"-16"-1"-65,16 1-56,-11-2-22,11 2-40,-13-3-43,13 3-29,-12-3-25,12 3-38,0 0-42,-10-5-31,10 5-28,0 0-14,0 0-20,-3-12-20,3 12-22,6-5-20,-6 5 2,13-6 4,-13 6-18,19-4-18,-19 4-12,23 2-11,-11 0-6,1 2-20,-2 1 7,1 2 25,-1 1-41,-1 3 7,-3-1-13,0 2-8,-3-3 6,-1 2 23,-3 1-33,0-1 36,-3 2-34,-1 1 12,-1-3-29,-2 1 29,-2-1-45,1 1 45,0-2-29,2 0 25,-3-2-28,3-2 32,1 2-26,-2-1 21,7-7-33,-9 10 35,9-10-24,-6 9 46,6-9-27,0 0 30,0 0-40,-7 7 33,7-7-46,0 0 30,0 0-30,11-5 28,-11 5-36,10-7 37,-10 7-44,19-4 48,-10 0-47,5 0 41,-4 2-40,4 0 46,0 1-50,3-1 43,-3 2-39,3 2 36,2 0-36,-3 1 26,-1 1-21,0 1 30,-2 1-32,0 0 46,-3-1-63,0 2 61,-4-1-33,2 1 29,-3 0-32,-5-7 35,6 13-30,-6-13 48,-2 12-36,2-12 49,-9 14 7,0-7 3,2-2-2,-4 3-6,-3-3-10,1 0-6,-3 1-13,2-1 2,-2-1-12,1 0-8,1-2-1,-3 3 2,-1-3-1,2-1-27,0 2-64,1-3-103,1 1-133,1-1-97,-2-1-143,2 1-164,-1-1-976,4-2-1373</inkml:trace>
  <inkml:trace contextRef="#ctx0" brushRef="#br0" timeOffset="16898.92">27703 470 45,'0'0'883,"0"0"-186,-5-12-67,5 12-55,0 0-103,-4-10-76,4 10-58,0 0-68,0 0-45,0 0-36,0 0-14,-13 5-11,13-5-5,-9 17-17,2-6-28,0 1-5,0 1-16,-1 0-9,0 2 9,-3-1-29,1 3 18,-2-2-16,1-1-1,2 1-27,-1-1 8,0-2-27,3-1 18,-1 0-27,2-1 16,0-2-24,1 1 21,1-3-20,4-6 19,-7 12-12,7-12 42,-7 8-2,7-8 23,0 0-29,-2 11 13,2-11-30,0 0 15,0 0-30,11 6 20,-11-6-23,11-1 13,-11 1-24,19-3 20,-6 2-25,0-4 20,5 3-27,1-3 24,0 3-33,6-3 1,-2 1-34,1 1 0,0 1-36,0-3 4,1 3-26,-5 0 2,1-2-21,-2 1 20,-1 1 1,-6 1 16,1 0-18,0-1 18,-13 2 0,21-3 22,-21 3-12,13-2-9,-13 2-1,11-3 26,-11 3-25,0 0 6,7-7-3,-7 7 10,0 0 17,0 0 12,-7-12 15,7 12 6,-9-7 9,9 7 8,-9-7 20,9 7 15,-14-10 47,14 10 11,-12-8 23,12 8 3,-9-8 10,9 8 3,-10-10 1,10 10-2,-8-5-8,8 5-7,0 0-18,-7-6-6,7 6-3,0 0 33,0 0 5,0 0 44,-4 10-11,4-10 21,1 16-49,0-5 21,1 1-23,2 3-57,-2-1 34,1 0-48,-1 2 21,0 1-58,0-1 41,2-2-47,1 0 10,-4-1-77,1-1-35,0 0-81,2 0-65,-4-12-110,4 18-132,-4-18-134,1 18-243,-1-18-469,8 13-939</inkml:trace>
  <inkml:trace contextRef="#ctx0" brushRef="#br0" timeOffset="17498.22">29498 311 255,'0'0'857,"0"0"-132,-6-10-48,6 10-138,0 0-60,-10-9-72,10 9-30,-9-6-85,9 6-24,-14-3-37,14 3-37,-14-1-32,14 1-17,-14 1-30,14-1 2,-18 4-5,9 1-35,-1 0-9,2 0-14,1 1-7,0 1-7,1 1-1,1-1-2,1 3-2,2 1-8,2-11 4,1 22-9,1-9-10,5 2 1,0-1 1,4 1-2,0 1-5,3-1 0,-1 0 2,2-1-3,1 1 0,1-1 0,0-2 12,2 2-20,0-3 20,-2 1-27,2 0 22,-2 0-10,1-3 10,-5 0-25,1-2 27,-3 0-22,-2 0 34,0 0-23,-1-3 26,-8-4-3,10 10 33,-10-10-12,9 5 61,-9-5-57,0 0 45,1 12-61,-1-12 47,-9 6-74,9-6 69,-13 6-25,13-6-13,-21 2-63,7 0 57,0-2-52,-2 0 51,-3-1-48,1 0 43,-2-1-65,-1-1 26,2 0-91,-1 0-27,-1-2-89,1 2-33,2-2-66,0-2-87,1-2-93,0-1-67,5 1-127,2-1-621,2-2-917</inkml:trace>
  <inkml:trace contextRef="#ctx0" brushRef="#br0" timeOffset="17795.27">29559 314 601,'0'0'772,"0"0"-79,0 0-82,0 0-51,0 0-89,0 0-28,18-3-61,-4 3-39,1 1-42,6-1-34,2 2-28,3-2-37,3 0 4,-1 1-9,1-1-33,1 0-9,0-1-27,0 1-1,-1 0-15,-2-2-5,-3 2-23,-2 0-15,-3-1-7,0 1-10,-2-1 1,-3 1-15,-14 0-4,24-1 2,-24 1-13,17-1-16,-17 1-11,15-2-22,-15 2-47,0 0-59,10-3-91,-10 3-99,0 0-80,0 0-181,0 0-115,-9-6-910,9 6-1259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18T19:27:19.77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20881 1462 560,'0'0'751,"-15"6"-114,15-6-52,-11 4-59,11-4-33,-9 5-69,9-5-25,0 0-51,-12 6-11,12-6-12,0 0-14,0 0-10,0 0-47,10 4-6,-10-4-55,20-3-12,-3-1-48,3 0-9,3-2-24,2 0-15,5-4-21,0 2-8,1-1-17,1 0 6,-3 0-10,1 0-5,-1-1-13,-5 3 6,-1 2-8,-2-2-9,-3 2 2,-4 0 5,0 2-3,-3-1 2,1 1-7,-12 3 6,15-5 2,-15 5-10,14-4 3,-14 4-3,0 0-23,12-3-67,-12 3-53,0 0-59,0 0-82,0 0-102,0 0-135,0 0-174,0 0-198,-18-2-546,18 2-1046</inkml:trace>
  <inkml:trace contextRef="#ctx0" brushRef="#br0" timeOffset="736.78">23289 2844 429,'0'0'643,"-18"3"-98,18-3-23,-17 3-44,17-3-85,-16 2 2,16-2-59,-15 4-7,15-4-41,-12 3-23,12-3-30,0 0-2,-14 5-15,14-5 6,0 0-2,0 0 6,0 0-8,0 0-2,5 9-29,-5-9-20,19 0-26,-6 0-17,6-2-21,0 0-11,2 0-24,6-1-8,1-1-10,1 0 1,4-1-18,1 0-3,-2 1-5,0-1 1,-4 0-15,-3 0-3,1 1-10,-6 2 7,-2-1 1,0 1-5,-4-1-9,-1 3 4,-2-1-15,0-2-28,-11 3-28,16-1-45,-16 1-40,0 0-47,14 0-51,-14 0-107,0 0-119,0 0-108,0 0-164,0 0-700,-4 12-1069</inkml:trace>
  <inkml:trace contextRef="#ctx0" brushRef="#br0" timeOffset="1349.11">25433 3884 256,'-13'4'800,"4"0"-159,0 0-59,9-4-33,-16 8-40,6-6-70,10-2-56,-12 7-48,12-7-49,-10 8-4,10-8-51,0 0 26,-4 9-10,4-9-1,0 0-20,11 8-30,1-5-31,-1-2-23,5-1-24,3-1-9,7-2-16,3 0-23,2-2 8,3 0-24,1-2-21,2 2-2,-3-2 3,-1 1-14,-1-1 7,-3 2-13,-4 0-1,-3 0-2,-3 2-3,-1-1-10,-3 1 19,-1 1-6,-3-1 1,-1 2 6,1-2-21,-11 3-12,13-1-32,-13 1-41,0 0-19,13-2-57,-13 2-25,0 0-101,0 0-97,0 0-153,0 0-89,-7 7-213,7-7-504,0 0-947</inkml:trace>
  <inkml:trace contextRef="#ctx0" brushRef="#br0" timeOffset="1900.52">27202 5067 91,'0'0'938,"-13"11"-247,13-11-68,-10 6-76,10-6-42,-6 6-88,6-6-41,0 0-46,-5 7 1,5-7-25,0 0-3,13 7-58,-13-7-17,23 0-52,-4-2 3,3 1-28,2-1-16,3-2-28,5-2-11,1 1-15,1-1-2,1 0 2,0 0-8,1-1-13,-2-1-38,-1 3 30,-6 0-42,0 0 24,-4 1-3,-5 0-8,0 1-7,-3 0-2,-3 1-2,-1-1 0,-11 3-14,18-2-3,-18 2-39,13-3-43,-13 3-21,0 0-53,0 0-58,0 0-63,0 0-103,0 0-119,0 0-116,0 0-235,0 0-445,0 0-902</inkml:trace>
  <inkml:trace contextRef="#ctx0" brushRef="#br0" timeOffset="2472.94">29522 5988 700,'-9'5'617,"1"2"-68,8-7-24,-13 9-51,13-9-52,-14 10-25,14-10-53,-10 8-12,10-8-65,-9 8-12,9-8-25,0 0 16,-3 9-26,3-9-9,0 0-22,11 8-23,-11-8-20,21 1-27,-4-2-12,4-2-24,3-1 2,4 0-7,7-1-6,0-2 0,9-1 14,0-2-18,3 3-8,-2-1-13,0 0-8,-1 0-7,-9 1-4,-1 1-4,-7 2 6,-4 0 7,-3 0-13,-2 0-1,-3 2-4,-1-1-1,-2 1 7,-2-1 3,-10 3-11,18-4 3,-18 4-12,12-3-4,-12 3-41,0 0-61,10-5-47,-10 5-86,0 0-93,0 0-104,-8-7-195,8 7-159,-9-6-763,9 6-1184</inkml:trace>
  <inkml:trace contextRef="#ctx0" brushRef="#br0" timeOffset="2864.63">29450 5238 260,'0'0'700,"-14"0"-157,14 0-60,0 0-47,-16 2-36,16-2 7,0 0-11,-9 5-1,9-5-40,0 0-9,0 0-38,6 9 8,-6-9-42,15 3-2,-15-3-41,26 0-17,-7 2-31,2-4-23,5-1-27,2 1-19,7-1-1,0-3-15,0 2-27,1-1-11,-1-1-23,2 0 4,-4 1-12,-5 1 1,-4-1-17,1 1 3,-4 0-7,-4 3 8,1-3-11,-4 1-13,0 1-24,-4-1-26,2 0-19,-12 3-41,14-2-49,-14 2-80,10-4-53,-10 4-105,0 0-109,0 0-107,0 0-117,-3-11-593,3 11-932</inkml:trace>
  <inkml:trace contextRef="#ctx0" brushRef="#br0" timeOffset="3400.54">29352 3841 26,'0'0'712,"-14"2"-150,14-2-72,-13 2-21,13-2-56,-14 1-24,14-1-52,-13 3-12,13-3-21,0 0-16,-15 1-29,15-1-35,0 0-19,-13 4-19,13-4 1,0 0-14,0 0-8,0 0-6,10 6-13,-10-6-6,22 2-3,-5-2-33,2-2-5,4 2-15,4-2-16,1 0-8,0 1-8,3-1-10,-2-1-2,0 2 4,1-2-11,-2 0-9,-1 1-1,-3-1 10,0-1 18,-2 4-3,-3-3-1,-3 1-8,-1 1-7,-2 0-3,-13 1 1,21-3 20,-21 3-28,17-2 1,-17 2-8,15-5 2,-15 5-47,11-1-56,-11 1-64,0 0-49,6-7-99,-6 7-94,0 0-156,0 0-143,-3-10-218,3 10-390,0 0-903</inkml:trace>
  <inkml:trace contextRef="#ctx0" brushRef="#br0" timeOffset="3865.6">29161 2571 56,'-8'5'713,"8"-5"-125,-12 6-36,12-6-31,-6 6-49,6-6-38,0 0-16,-4 9-8,4-9-24,0 0-29,11 5-41,-11-5-35,21 3-24,-7-2-21,2-1-29,5-1-27,5-2-30,2 1-19,0-1-19,6-1-29,1-1-14,2-2 0,-3 2-39,2-2 7,0-1-21,6 1 8,3-1-2,-3 1-4,1 0-13,-6 1 12,-2 0-16,-3 1-24,-5 0-28,-4 1-14,-5 1-13,-1-1-16,-4 1-17,0 2-51,-13 1-60,15-6-66,-15 6-51,11-5-47,-11 5-51,0 0-30,0 0-126,-3-10-621,3 10-823</inkml:trace>
  <inkml:trace contextRef="#ctx0" brushRef="#br0" timeOffset="4296.69">29385 1939 415,'-14'0'562,"1"-1"-70,13 1-79,-21-1-37,21 1-42,-18-3-33,18 3-24,-17-1-15,17 1-8,-13-3 7,13 3-20,0 0-12,-14-3-28,14 3-17,0 0-34,0 0-8,-1-10-30,1 10 5,14-7-21,-4 2 5,8-1-9,1 1 14,7-3-35,3 1 12,5-2-31,1 3 8,7-5-32,1 2 18,0 3-20,1-2 12,-1-1-30,-7 4 20,1 0-25,-3 3 13,0-5-11,-8 4 15,-1-2-25,-4 3 31,-4-1-28,0 2 25,-5 0-20,0-1 26,-1 0-21,-11 2 19,18-3-30,-18 3 26,13 0-26,-13 0 21,0 0-25,0 0-34,0 0-64,0 0-29,0 0-61,0 0-72,0 0-85,0 0-102,-9-5-70,9 5-268,-14 1-294,14-1-702</inkml:trace>
  <inkml:trace contextRef="#ctx0" brushRef="#br0" timeOffset="31068.85">21043 2859 486,'-16'-3'651,"16"3"-58,-14-4-31,14 4-67,-9-3-49,9 3-25,-8-5-72,8 5-10,0 0-81,-2-12-28,2 12-21,9-12-18,-3 5-22,7 0-12,-1 0-23,2 1 2,2-3-10,0 5-19,3-2-13,0 2-28,-1 1-16,1 0-11,0 3-6,-1 0-10,0 3-4,-3 0-1,1 4-2,-4 0 0,0 3 5,-5 1-11,-1 2 6,-5 3-5,-2 2 1,-3 3 3,-4 0-4,-5 2-2,1 4-10,-4-3-10,1 0 7,-4 1-2,2-3 1,-1-1-1,0-1 3,6-4-4,-2 0 1,3-3 7,2 0-15,2-4 5,0 0-3,2 0 3,5-9 1,-2 15 8,2-15-6,6 8 3,3-3 2,1-3 2,2 0 2,4-1-9,2-1 7,5-1-2,4-1 2,1 0-8,3 0 19,5-1 13,-1-2 12,4 2 10,-4-1 16,3-1-5,-5 2-10,-6 0 0,-3 0-7,-3 1-4,-4 1-1,1-2 31,-5 2-33,0-2-9,-13 3-7,19-2-5,-19 2-1,15-1-21,-15 1-22,0 0-82,0 0-63,12-2-69,-12 2-107,0 0-150,0 0-139,0 0-245,0 0-408,-8 9-897</inkml:trace>
  <inkml:trace contextRef="#ctx0" brushRef="#br0" timeOffset="31911.64">21354 3727 233,'0'0'556,"0"0"-76,-12 1-55,12-1-19,0 0-30,-13 2-49,13-2 7,0 0-8,0 0-10,-14 0-46,14 0-8,0 0-27,0 0-46,0 0-14,-4-9-17,4 9-15,5-8-10,-5 8-1,11-7 2,-2 4 6,0-1-2,5 1-3,1-2 4,2 1-13,1 1-3,3 0-10,0 1-18,-1 1-12,1 1-7,0 0-20,-2 1-17,1 0-9,-1 1-2,-2 3-7,0-1 9,-2 1-17,-2 0 12,-2 4-9,-3-2 3,-3 1 7,-1 2-8,-4-10-4,-4 24-11,-1-12 3,-4 2 6,-4 1-35,-5 5 2,-2-2-24,-1 0 15,-3 1-18,1-2 27,0 0-16,1-3 25,1 1-17,2-4 7,1 1 3,1-3 7,3 1 12,1-3-16,2 1 21,2-3-22,0 1 7,1 0 18,8-6-29,-10 5 15,10-5 4,0 0-17,0 0 11,0 0-7,0 0 8,0 0 5,18 0-10,-18 0 8,27-4-1,-9-1 0,0 1 6,5-1-5,1-2 0,1 2 1,2-2 23,-1 2 46,2 0-6,4-1 15,-5 2-9,1 0 5,-4-2 5,0 2 24,-1 1 4,-5-1 10,0 0-2,-2 2 8,-1 0-3,-4-1-2,2 1 11,-13 2-4,19-2-64,-19 2-58,15-6 0,-15 6 0,13 0 0,-13 0 0,13-2 0,-13 2 0,0 0 0,13-3 0,-13 3 0,0 0 0,10-3 0,-10 3 0,0 0 0,0 0 0,10-4 0,-10 4 0,0 0 0,0 0 0,0 0 0,0 0 0,0 0-382,-6-7-141,6 7-144,0 0-145,-10-4-199,10 4-510,-9-6-1153</inkml:trace>
  <inkml:trace contextRef="#ctx0" brushRef="#br0" timeOffset="33230.04">21120 4617 827,'0'0'671,"0"0"-81,0 0-59,0 0-58,0 0-48,0 0-76,0 0-2,0 0-59,16 1-3,-16-1-53,18-1-9,-18 1-38,24 1-8,-10 2-48,3 1 3,-1 1-40,1 0 6,1 3-34,1 4 15,-1 0-16,-3 2 12,0 0-33,-3 3 17,-2 0-28,-1 3 16,-4-2-32,-4 2 16,-3-1-16,-2 3 17,-6 5-25,-2-3 21,-2-2-24,0 2 7,-2-2-9,0-1 14,-1-1-10,-1-2 2,2-2-9,1-2 12,1 0-19,1-1 19,2-3-5,2 0-4,1-3-8,1 0-4,0 0-9,7-7 26,-4 10-11,4-10 23,8 7-5,-8-7-9,18 2 8,-4-1-23,4-1 20,5 0-23,5 0 30,4-1-29,6 1 23,3-2-21,0 0 32,0 0 10,1-1 23,-1 1 0,0 0 29,-1 1 6,0-1-12,-9-1 3,-2 3 1,-3-3 3,-7 2 4,0 0 9,-4 1 1,-1-2-7,-1 1-14,-13 1-4,21-1-8,-21 1-24,14-2-4,-14 2-10,0 0-7,11-1 1,-11 1-3,0 0-7,0 0-4,0 0-34,0 0-58,0 0-32,0 0-76,0 0-104,0 0-111,0 0-158,0 0-187,-2-9-201,2 9-563,0 0-1148</inkml:trace>
  <inkml:trace contextRef="#ctx0" brushRef="#br0" timeOffset="34068.45">21558 6090 524,'-20'0'543,"20"0"-34,-18 0-58,18 0-32,-16-3-55,16 3-10,-13-3-20,13 3-9,-13-2-17,13 2-39,0 0-35,-14-5-23,14 5-21,0 0-15,-2-11-24,2 11-27,9-8-2,-1 3 0,4 2-11,1-2-10,3 1-7,2 1-2,0 1-1,1 0-9,1 2-16,0 1-12,0 0-6,0 2 11,-3 2-48,1 0 34,-2 2-30,-1 2 31,-3 0-36,-2 1 28,-4 1-33,0 1 0,-4 1 8,-4 0-8,-1 3-1,-6 2-1,-1 0 0,-2 0-1,-5 2-5,0-1-4,-1 0 1,-3-1 3,1 0-6,-1-1 2,0 2 3,0-3 3,5-3-3,-1-2 0,5-2-3,1 0-3,1-1-3,2-1-2,2-2 5,6-5 8,-7 7 2,7-7-6,0 0-2,10 7 9,-10-7-6,25 0 10,-10-2-4,7 1 3,2-3-7,4 2 7,1-1 9,7-1 14,1 1 16,2-2 9,2 3 4,-2-2-5,-2 0 4,0 0 0,-7 1 0,-2 1 28,-3-2 50,-3 3-41,-4-3 39,1 3-40,-4-1 49,-2 2-33,-1-3 30,-1 2-34,-11 1 27,17-1-113,-17 1-17,15-3 0,-15 3 0,0 0 0,13-2 0,-13 2 0,0 0 0,0 0 0,13-4 0,-13 4 0,0 0 0,0 0 0,0 0 0,0 0-141,0 0-206,0 0-106,-6-10-125,6 10-165,-9-3-169,9 3-677,-12-7-1238</inkml:trace>
  <inkml:trace contextRef="#ctx0" brushRef="#br0" timeOffset="36829.11">23505 1320 219,'0'0'624,"-6"-7"-103,6 7-41,0 0-13,-8-9-61,8 9-35,0 0-37,0 0-24,-7-8-22,7 8-25,0 0-43,0 0-27,0 0-27,0 0 30,0 0-1,0 0-2,-8 12-6,8-12-18,-3 18-23,2-6 13,-2 2-9,1 3-18,-1 2 1,-1 0-23,-1 3-8,1 0-16,-3-1-10,1-1-18,0 2 7,-2-1-22,1-3 7,0 1-23,1-3 6,0 0-12,0-3 6,0 0-3,2-1-15,0-2 11,1-1-21,3-9 10,-6 16-20,6-16 17,-3 12 1,3-12-16,0 0 13,0 13 1,0-13-14,0 0 24,9 5-21,-9-5 11,12 2-1,-12-2-3,20 0-17,-20 0 7,24-4-24,-11 2-3,3-1-14,0 2-1,1-3-7,2 2 13,0-1-15,0 1-4,0-1-1,0 1 2,1 0-4,-2-1-2,1 1 4,1 2 1,-4-3 7,1 1 6,-3 0 7,-1 1 4,-2-1 8,-11 2 11,21-3 5,-21 3 6,14-2 1,-14 2 4,10-2-1,-10 2 2,0 0-3,10-5 10,-10 5-3,0 0-1,0 0-3,-4-10 11,4 10 6,0 0 31,-11-9-2,11 9 4,-9-8 4,9 8 19,-12-11 25,12 11-5,-10-12 6,10 12-6,-9-8 27,9 8-9,-8-9-4,8 9-24,-7-6 20,7 6-49,0 0-19,0 0 24,0 0-29,0 0 6,0 0 8,-3 12 6,3-12-6,7 19-4,-2-5 15,0 4-1,0 2-3,1 1-14,0 3-5,1-2-4,-2 2-13,2 1-71,-2 0-72,-1-2-84,-2 1-96,3 0-143,-4-1-181,-1-2-233,-1-2-787,-4 1-1323</inkml:trace>
  <inkml:trace contextRef="#ctx0" brushRef="#br0" timeOffset="37904.15">23168 3902 638,'-4'-10'538,"4"10"-51,-5-15-23,5 15-33,-3-14-35,3 14-34,-1-10-44,1 10-18,0 0-40,-3-13-23,3 13-63,0 0-13,0 0-27,0-12 3,0 12-34,0 0 44,0 0-14,5 6 13,-5-6-32,4 15-1,-4-15-19,3 19-6,-2-5-16,-1-3-5,0 5-14,-1-1-8,-2 0-4,2 1-8,-2 1-6,-1-2-1,2-1-9,-2 1-4,-1-3-3,3-1 2,-1 0-2,0-2 0,1 0-7,2-9 3,-4 14-4,4-14 2,-3 11 2,3-11-4,0 0 0,0 12-4,0-12 2,0 0-2,0 0 2,13 2 2,-13-2-9,17-1 5,-6 0-1,2-4 1,1 5-7,3-2 2,1-2-9,1 2-4,1-1-5,5 2 18,0-3-26,2 1-19,1 0-6,-2 0-10,2 1-25,-3 0 31,0-2-2,-2 1 5,-3-1 3,-2 3 8,0-2 13,-1-1 5,-4 2 6,-2-1 1,0 1 0,-2-1 6,-9 3 0,13-7 6,-13 7-3,7-7 2,-7 7-2,0 0 8,2-12 2,-2 12 2,-5-12-2,5 12 1,-9-12-1,4 4 3,-1 1 25,0-3-9,0 2 29,-1-1 1,1 0 37,1 0 3,-2 1 29,1 1-18,6 7 34,-8-12-19,8 12 5,-7-10-39,7 10 4,0 0-24,0 0 14,-11 2 1,11-2 19,-1 17-2,2-5-6,-1 4-14,2 3-6,0 0-27,2 4 6,0-1 0,0 3-14,0-1-1,1 1-61,1-1-65,-1 2-32,0 3-26,-1 2-62,1-2-115,-1-4-220,-1 3-150,-1-1-898,-2 0-1252</inkml:trace>
  <inkml:trace contextRef="#ctx0" brushRef="#br0" timeOffset="38641.58">23435 4849 744,'-4'-10'622,"4"10"-78,-5-14-30,5 14-40,-4-11-28,4 11-63,-4-9-41,4 9-57,0 0-40,-4-10-51,4 10 1,0 0-25,0 0 34,0 0-31,-5 14 19,3-4-35,-1 2 10,-1 3-25,0 1 4,0 1-31,-3 3-2,0-1-14,1 2-8,0-1-10,-2-1-10,2-1-18,-2 1-5,1-5-11,2 2-13,-2-3-5,2-1-3,1-3-2,0 1-2,4-10-4,-7 17-12,7-17 7,-3 12-2,3-12 27,0 0-32,-2 11-2,2-11-4,0 0 0,9 6 2,-9-6-2,0 0-8,22 0-4,-22 0-13,21-4-5,-6 2-7,2 0-3,2-1-13,4 0-4,2-1 14,0-3-6,0 3 5,2-1 1,0 0-3,-3-1-25,1 1 33,-1-1-10,0 2 28,-1-1-12,-2-2 27,-4 5-27,1-4 40,-3 1-18,-2 1 27,-3 0-23,1-1 21,-11 5-13,15-9 11,-9 3-15,-6 6 23,7-11-24,-7 11 32,2-12-30,-2 12 17,-1-15-1,1 15 26,-5-18-24,5 18 44,-6-17-13,2 7 34,4 10 6,-7-14-1,7 14 3,-7-12 7,7 12-12,-4-10-17,4 10-16,0 0-15,-5-8 14,5 8 1,0 0 4,0 0 8,1 18-10,0-6 3,2 3-8,-1 2-8,1 4 37,2 4-58,-3 0 40,2 5-53,0 1 29,0-1-48,0 3-72,0-3-118,-2 1-126,1-4-177,1 6-227,-3-11-983,3 3-1405</inkml:trace>
  <inkml:trace contextRef="#ctx0" brushRef="#br0" timeOffset="39575.99">23665 6122 19,'-5'-9'726,"5"9"-174,-6-14-47,6 14-48,-5-13-39,5 13-29,-4-13-12,4 13-33,-2-11-27,2 11-38,0 0-47,-4-12-31,4 12-19,0 0-29,0 0 2,0 0-4,-4-9-9,4 9 20,0 0-15,-6 9 5,6-9-32,-5 13 36,2-3-47,-2-1 24,0 4-57,0 0 32,-4 0-43,3 0 33,-2 3-54,1-2 33,-1 0-55,0 1 41,0-2-56,0 1 32,1 0-37,1-2 38,-1 1-59,2-4 10,1 1 46,-2 0-54,3-1 49,-1 0-46,4-9 38,-5 15-37,5-15 36,-1 13-48,1-13 35,0 0-29,3 14 44,-3-14-50,7 5 46,-7-5-40,15 5 46,-15-5-54,21 2 39,-8 0-62,1-2 32,1 0-47,5-2 27,1 0-51,2 1-14,3 0 23,0-2-32,1 3-4,0-3-1,-1 2-2,-1-2 6,-2 2 8,-1-1 20,-3 0 6,-1-1 12,-1 1 9,-3 1 13,-1-1 9,-1-2 9,-12 4 7,21-3 4,-21 3 0,14-5 2,-14 5 3,10-5 3,-10 5 1,5-9 6,-5 9 2,0 0 7,4-11 11,-4 11 4,-4-9-3,4 9 21,-4-9-10,4 9 31,-9-12 15,9 12 14,-9-15 2,3 8 50,6 7-27,-10-12 60,10 12-48,-8-8 30,8 8-54,-6-7 20,6 7-27,0 0-9,0 0-12,0 0-24,-13 6 51,13-6-30,-1 23 26,1-11-47,0 5 27,1 3-47,0-1 29,1 3-44,0 0 24,-2-1-34,1 0 15,3 4-85,-4-5-5,1 4-93,1 0-49,-1-4-97,-1 1-161,0 0-164,0-2-214,-1-3-796,-1 1-1302</inkml:trace>
  <inkml:trace contextRef="#ctx0" brushRef="#br0" timeOffset="41992.08">25328 1555 607,'0'-12'493,"0"12"-83,2-22 14,-2 22-17,3-22-66,1 10-15,-2 1-23,1-1 4,1 2-14,-2 1-26,1-2-34,-3 11-41,6-14-34,-6 14-25,4-9-40,-4 9 3,0 0 5,0 0 10,0 0 36,0 0 6,0 0-28,6 13-6,-6-13-10,-3 21-13,-2-7-7,0 0-14,1 2-6,-4 1-15,1 3-7,-2-3-12,2 1-3,-2 0-7,-1-1-4,4-3 2,-2-1-12,3 1-21,-3-1 24,2-4-21,1 1 21,1-2-26,4-8 35,-8 15-36,8-15 28,-4 10-27,4-10 26,0 0-4,-1 12-5,1-12-1,0 0 0,5 5-3,-5-5 0,13 1 0,-13-1-4,18-1 11,-18 1-12,23-3 2,-10 1-8,3-1-7,1 1-19,-2-2 1,4-1-6,-1 2-16,0-1-2,5-1-8,-1 0-3,1 0-13,-2 0-2,-2 1 10,-1 0 8,-2 0 7,2-1 3,-5 3 13,-2-1 9,0-1 4,-2 1 5,-9 3-2,15-7 3,-15 7 1,8-10-5,-8 10 19,0 0 1,0-11-6,0 11 15,-7-10-6,7 10 2,-11-8 3,4 1 5,1 0 14,-1 2 0,-1 0 10,8 5 14,-13-10 14,13 10-2,-10-9 9,10 9-5,-10-6 0,10 6-30,0 0-8,-10-4-4,10 4 13,0 0 17,-5 11 0,5-11-9,2 16-4,0-4-5,1 2-5,-1 3-1,4 0-24,-1 3 19,2 1-39,1 3-38,1 1-13,3 4-67,-3 2-103,4 5-164,-3-6-140,-2 3-191,1-4-520,-4 3-865</inkml:trace>
  <inkml:trace contextRef="#ctx0" brushRef="#br0" timeOffset="42791.76">25447 2455 677,'0'-16'573,"-1"3"-80,1 1-49,0 12-27,0-22-20,0 22-37,0-20-5,0 20-48,1-16 0,-1 16-54,2-12-15,-2 12-45,2-12-26,-2 12-43,0 0 11,0 0 5,0 0 33,0 0-11,-5 12 1,2-2 18,0 3-31,-1 3-15,-1 1-23,-1 2-9,-2 1-15,0 1 4,-1-2-25,0 1 6,0-1-20,2 2 11,-3-4-15,0 0-8,5-2-24,-3-2 29,3 0-44,-4 0 13,6-4-7,-3 0 2,6-9-18,-6 15 15,6-15-1,-5 12-2,5-12-11,-4 10 2,4-10 0,0 0 15,2 10-26,-2-10 17,7 5-11,-7-5 5,12 2-23,-12-2 1,19-2-39,-6 1 0,1-1-13,1 0-4,3-1-2,3 1-5,1-2 9,3 1-18,0 0 9,2 1-6,0 0 4,0 0 4,-3 1-4,1-2 1,-3 2 11,-1 0 8,-4-1 11,1 2 11,-4-1 12,0 1 10,-1-2 9,-13 2 4,20-1 4,-20 1 8,15-3-4,-15 3 4,12-1 2,-12 1 5,0 0-4,11-4 5,-11 4 3,0 0 7,0 0-6,4-8-1,-4 8 11,0 0 10,-6-12-3,6 12 23,-7-11-7,7 11 25,-9-11 10,9 11 0,-9-14-12,2 7 21,7 7 11,-8-12 7,8 12 36,-12-13-25,12 13 8,-9-9-21,9 9 5,-8-8-21,8 8-20,-5-7-29,5 7 19,0 0-31,0 0 17,-10 8-4,10-8-4,-2 17 12,0-5 3,2 2 9,0 3-1,0 2-8,0 0-6,0 4 15,3 3 2,-2 1-9,2 0-6,1 1-14,-1-3-2,2 6 4,-1-1-34,0-4-61,-1-2-52,1-2-87,0 2-63,-1-4-101,2-2-120,-3-1-195,0-4-170,-2-1-753,0 0-1253</inkml:trace>
  <inkml:trace contextRef="#ctx0" brushRef="#br0" timeOffset="45247.94">25369 4801 1,'0'0'703,"0"0"-177,-5-11-76,5 11-29,-5-10-12,5 10-33,0 0-11,0-14-30,0 14-49,-4-10 25,4 10-41,0 0-14,0-13-32,0 13 10,0 0-31,0-11 13,0 11-19,0 0-11,0 0-37,0 0-22,-2-10-14,2 10-1,0 0-9,0 0-3,-7 12 7,7-12 2,-7 19-10,1-6-15,-2 1-4,0 2-18,-1 0-10,-1 3-13,-2 0 3,1-2-13,1 3 1,-1-1-4,2-2-6,-3 2-3,3-2 0,1-2-2,-2-1-2,3-2-12,1 0-15,2-2 19,-1 0 30,0-2-53,5-8 10,-6 13-2,6-13 2,-3 10 2,3-10 9,0 0-2,4 9 5,-4-9 5,0 0-19,19 1 5,-19-1 0,19-1-1,-7 0-5,2-2 0,4 2-7,-1 0-21,1-2-10,4 1-9,-2-1-5,4-1-10,0 0-22,1 0 25,0 0-22,0 1 19,-1-2-12,-1 3 23,0-3-17,-3 2 28,-2-1-17,0 1 29,-3-1-8,0 1 32,-3-1-14,0 1 26,-12 3-18,17-7 23,-17 7-18,14-7 20,-14 7-20,9-8 21,-9 8-21,5-10 14,-5 10-15,0 0 27,-3-17-21,3 17 41,-6-14-22,2 6 23,-2-1-6,0 2 34,0-3-4,1 3 24,-1-1-7,0 1 15,0 0 3,6 7 5,-9-11-10,9 11-14,-7-9-18,7 9-14,0 0 12,0 0 2,-12 5 17,12-5 26,-1 20-15,1-6-9,1 3-13,1 3-9,-1 3-12,4 2-2,-3 1 22,1 4-40,1 1 20,2 1-56,-1 0-52,4 1-49,-4-2-131,1 1-87,-3 1-103,1 0-168,0-3-177,0-3-923,-6 0-1383</inkml:trace>
  <inkml:trace contextRef="#ctx0" brushRef="#br0" timeOffset="46019.72">25474 5889 252,'0'-18'673,"0"18"-120,-2-17-63,2 17-41,-3-15-34,3 15-6,-1-14-41,1 14-24,-3-12-12,3 12-29,0 0-46,-2-14-26,2 14-27,0 0-23,-6-9-8,6 9-10,0 0-1,0 0-14,-11 9 4,11-9 32,-8 17-69,3-8 43,0 4-57,-3 0 35,3 0-8,-1 2-24,-1 1-26,-3 1-23,2 0 12,-1 0-11,-1 3 12,0-4-34,5-2-9,-3-1-6,1 0-7,-1 1-4,4-4 3,-2 1-2,1-2-14,1-1 7,4-8 3,-8 13 2,8-13 0,-4 12-4,4-12 0,-5 8-1,5-8 1,0 0-3,-4 9-4,4-9 2,0 0-1,0 0-6,11 2 7,-11-2 7,12-1-9,-12 1-9,13-1 36,1-2-37,-3 1 32,5-1-26,1-1 27,2 1-42,-1 1-16,4-1 5,3 1-7,0-1-14,0 1 1,-1-1-51,-2 1 48,1 0-33,-5-1 33,2 2-28,-1 0 38,0-1-33,-4 0 52,-3 2-20,2-3 38,-3 3-23,-11 0 35,21-4-28,-21 4 42,13-4-48,-13 4 49,14-6-38,-14 6 42,9-8-35,-9 8 36,10-9-35,-10 9 34,3-12-34,-3 12 45,4-13-20,-4 13 51,0-14-54,0 14 71,0-13-35,0 13 64,-2-12-38,2 12 35,-3-9-39,3 9 19,0 0-36,-1-12 21,1 12-37,0 0 28,0 0-19,0 0 51,0 0-20,-7 9 36,7-9-6,-3 17-13,3-4-67,-1 1-24,1 3 0,0 4 0,0 1 0,-1 2 0,1 1 0,1 0 0,-2 2 0,1-1 0,0 0 0,-1 0 0,1-1-41,0 0-272,-3 1-108,1-2-138,-2 7-217,-4-2-292,4-7-519,-3 0-1238</inkml:trace>
  <inkml:trace contextRef="#ctx0" brushRef="#br0" timeOffset="47427.66">26928 3442 366,'50'-8'265,"-2"-1"-192,-2-3-105,-2-1-182,0 0 67</inkml:trace>
  <inkml:trace contextRef="#ctx0" brushRef="#br0" timeOffset="48284.39">27422 1581 543,'-4'-12'706,"4"12"-67,0 0-35,0 0-84,-2-12-53,2 12-41,0 0-7,0 0-32,0 0-29,0-12-24,0 12-19,0 0-26,0 0-40,0 0-42,0 0-45,0 0-29,0 0-27,0 0-31,0 0-14,0 0-7,0 0-3,0 0 5,4 12 31,-4-12-12,4 21-12,-4-10-9,5 4-4,-3-1-6,1 2-15,1 0-3,-2 0-9,1 1 2,1 2 2,-2-2-9,2-2-1,1 2-3,-2 0-1,-1 0-1,2-1-1,-1-1 5,1 1-1,-2-1-4,3-2-3,-3-2 11,0 2-13,3-2 1,-2-2-2,-3-9-21,2 19-23,-2-19-38,2 15-46,-2-15-58,2 12-10,-2-12-59,0 11-42,0-11-55,0 0-82,-4 15-81,4-15-69,-5 9-211,5-9-411,-5 10-817</inkml:trace>
  <inkml:trace contextRef="#ctx0" brushRef="#br0" timeOffset="48731.81">27595 2634 209,'0'0'847,"0"0"-136,-6-10-54,6 10-77,-3-10-60,3 10-62,0 0-38,-6-9-48,6 9-37,0 0-43,0 0-48,-5-10-49,5 10-42,0 0-10,0 0 5,0 0 26,-2 16-1,2-16-19,2 19 0,0-6-5,1 2-21,-1 0-20,1 1-18,-2 1-16,0 0-19,1 2-1,0-2 3,-2 0-2,2 1 5,0 0 14,1-3 14,-2 2-13,0-1-15,-1-3-11,2-1-9,0 0-4,-2-12-36,0 19 0,0-19 0,2 15 0,-2-15 0,2 14 0,-2-14 0,0 0 0,2 14 0,-2-14-96,0 0-82,0 0-92,0 0-91,0 12-88,0-12-88,0 0-145,0 0-123,0 0-722,0 0-1158</inkml:trace>
  <inkml:trace contextRef="#ctx0" brushRef="#br0" timeOffset="49565.78">27549 3895 636,'-10'-7'666,"3"-1"-91,7 8-14,-11-12-51,4 4-63,3-1-73,1 1-39,-1-1-30,0-1-50,2 0-22,2 10-24,0-20-14,0 9-20,4 1-20,1-1 4,-1 0 10,5-1-21,-2 3-16,4-3-1,1 4-19,1-1-1,2 1-13,1 2-9,-1 3-12,3-1-10,-3 3-3,-2 1-22,3 2 3,1 1-3,-1 2-10,-4 2-8,1 1 1,-2 1-2,-2 3-3,-2 0 2,0 0 4,-3 1-6,0 1-4,-4-1-3,0 0 10,-1 1-8,-1-2-7,-1 2-1,-2-1 0,-1 0-4,3-1 1,-3-3 4,1 3-17,-1-4 9,2 1 1,-2-2-8,2 0 32,4-7-32,-9 11-4,9-11-5,-7 7 3,7-7 3,0 0-18,-9 5 13,9-5-7,0 0 6,0 0-7,0 0 20,0 0-11,0 0-7,0 0 5,9-9 4,-9 9-9,12-5 16,-12 5-9,18-6 11,-7 3-11,1-1 12,2 3-12,-2-1 8,4 1-8,-3 0-8,1 1-15,-1 0 13,-2 1-22,1 0 37,-1 1-9,1 1 17,-12-3-17,15 8 21,-15-8-6,14 7 20,-14-7-19,6 10 1,-6-10 1,3 12 0,-3-12 0,-3 13 17,3-13-4,-8 15-4,0-7 0,3-1 13,-5 1 1,-2 1 5,1-1 8,-2-1 16,-3 2-11,-3-1-2,2 1 11,-3-2 0,-1-1-6,3 1 5,0-2-15,0 1 2,-2-2-13,2-1-1,1 1-10,-2-1 7,2 0-12,1-2 9,0 2-8,2-3-2,1 0-32,-3 2-26,5-1-46,-5 0-73,16-1-78,-24 1-70,10-1-78,14 0-168,-23 0-155,8 3-866,3-4-1237</inkml:trace>
  <inkml:trace contextRef="#ctx0" brushRef="#br0" timeOffset="51277.58">27585 5920 376,'0'0'821,"-8"-9"-150,8 9-47,0 0-77,-5-11-26,5 11-85,0 0-24,-6-9-76,6 9-24,0 0-62,-9-3 3,9 3-15,0 0-32,-12 7-16,12-7-15,-10 12-17,5-2 35,-1 0-70,1 3 28,-2 0-59,1 1 29,-1 2-16,3 1-49,-1-1 22,0-1-47,1 2 29,-1-2-37,3 1 25,-2 0-43,2-2 36,1-1-42,-1-1 25,2-1-38,0-11 31,0 19-32,0-19 37,3 17-37,-3-17 31,6 14-30,-2-6 35,-4-8-32,15 9 31,-15-9-27,16 8 23,-16-8-36,21 3 34,-7-1-28,0-2 36,1 2-44,1-2 33,3 1-29,2-1 39,1 1-44,-1-1 40,1 3-37,3-1 38,-1 3-34,0-2 31,-3 1-37,2 0 43,-4 3-35,-2-3 28,-1 2-31,-3 0 27,1 0-28,-3 2 44,-3 0-39,-2-2 38,0 0-32,-6-6 36,4 17-29,-4-17 26,-4 19-36,0-9 32,-2 2-27,-2-2 33,-3 2-30,-3 0 25,-1 2-31,-4-2 28,-3 3-27,-4-1 30,0-1-27,-2-1 22,0-1-34,-3 1 24,2-3-50,-2 0 3,1 0-74,5-6-12,0 2-65,1-2-52,2-2-72,1-2-76,1-2-141,2 0-122,0-2-158,2-7-587,0 3-1000</inkml:trace>
  <inkml:trace contextRef="#ctx0" brushRef="#br0" timeOffset="51603.64">27572 5988 839,'0'0'847,"0"0"-125,5-9-134,-5 9-31,0 0-72,0 0-20,10-6-53,-10 6-30,13-1-43,-13 1-20,24-4-26,-8 3 0,2 0-73,2-2 17,5 1-56,3-2 6,0 1-42,7-1 11,0-1-51,-1 0 19,1-1-38,-1 0-13,0 0-11,1 0-4,1 0-42,-3-1-16,0 0 0,-4 2 0,-4 2 0,-3-1 0,-3-1 0,-2 3 0,-1-1 0,-4 1 0,1 1 0,-13 1 0,18-4 0,-18 4 0,12-4 0,-12 4 0,0 0 0,11-4 0,-11 4-101,0 0-168,0 0-106,0 0-103,-7-5-172,7 5-212,-11-3-863,11 3-1405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18T19:30:24.092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152 9 19,'17'-2'740,"-17"2"-163,0 0-73,0 0 1,0 0-38,0 0-36,0 0-30,0 0-49,7-11-11,-7 11-56,0 0-12,0 0-32,0 0-1,0 0-55,0 0-8,0 0-37,0 0-7,0 0-35,0 0 5,0 0-22,-18 11 17,18-11-29,-13 14-4,13-14-11,-17 19 7,6-4-7,-1 1-9,-2 1 0,2 0-10,2 1 3,-2 3-13,0-1 8,3 2-10,-1 0 39,2 1-54,1-2 37,2 1-40,2 1 29,0-1-52,3-2 49,0 3-44,5-1 66,-1-1-71,1 0 41,1-3-40,3 3 40,0-6-49,-2 2 45,3-4-110,-1-1-62,3-3-65,0 1-62,-1-3-101,-11-7-105,21 7-98,-21-7-121,23 4-644,-23-4-952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18T19:30:24.625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97 33 741,'0'0'621,"0"0"-85,0 0-38,0 0-55,0-17-24,0 17-62,0 0-25,0 0-58,0 0-39,0 0-46,0 0-9,0 0-47,2-17-12,-2 17-31,0 0 8,0 0-26,0 0 5,0 0-27,-11 13 21,11-13-26,0 0 10,-7 16-23,7-16 8,-2 16-22,2-16 23,0 16-35,0-16 23,5 20-4,-5-20 2,7 21-5,-7-21-9,9 21-6,-2-10 0,2 2 6,-1-1-10,-8-12 6,15 20 2,-8-8-4,1-1-4,2-3 3,-1 3-5,2-1 1,-3-1-4,4-2 5,-3 4-1,2-4-2,-11-7 8,16 17-11,-16-17 5,14 15 0,-14-15-3,12 12 10,-12-12-1,7 15 32,-7-15 13,6 11 2,-6-11-16,0 0 18,0 17-23,0-17 22,-6 12-26,6-12 12,-10 11-30,10-11 22,-18 9-22,18-9 17,-23 7-33,23-7 21,-30 8-24,30-8 23,-29 3-47,29-3-41,-36 0-64,16-1-62,1-1-14,3 1-100,-2-6-86,3 4-100,0-3-124,2-5-650,1 3-878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18T19:30:24.852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-5 59 213,'0'0'689,"7"-11"-116,-7 11-50,0 0-26,0 0-55,25-4-42,-25 4-39,23-1-82,-23 1-16,31-3-71,-13-1-23,-2 3-54,2-4 2,2 5-48,-1-5 6,2 4-39,-2-3-6,1 1-82,-1-1-62,0 3-81,-2-2-69,-17 3-85,31-5-76,-31 5-188,29-5-336,-29 5-532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18T19:30:25.128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-8 25 771,'0'0'616,"0"0"-74,0 0-35,0 0-51,1-18-15,-1 18-53,0 0-12,0 0-31,18-7-25,-18 7-47,16 4 15,-16-4-63,24 6 25,-10-2-44,1 6-18,3 1 7,-2 0-10,3 3-28,1 1-1,-1 3 54,2 4-48,-2-1 6,2-1-68,-3 5 19,0-3-59,-2 3 19,-2-1-39,-1 0 16,-2-4-27,-4 2 17,-1 2-39,-4-2 26,-4-2-38,-2 2-85,-4-2-83,-1 0-136,-7 6-98,0-4-133,-7 1-141,1-2-144,-2-1-748,-6 2-1217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19T09:43:33.12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2055 11739 769,'-1'-14'732,"1"14"-88,0-21-15,0 21-63,0-20-19,0 20-55,1-16-45,-1 16-47,0-13-55,0 13-17,0 0-37,2-13-35,-2 13-9,0 0-8,0 0-6,0 0-15,4 13-17,-3-3-11,-2 4-28,1 0-20,-2 3-29,2 0-113,-2 2 0,0 0 0,1 3 0,-1 1 0,-2-2 0,1 2 0,1-5 0,-1 2 0,1-2 0,0 0 0,0-2-289,1-3-135,-2-1-109,3-1-126,0-11-132,-3 18-946,3-18-1420</inkml:trace>
  <inkml:trace contextRef="#ctx0" brushRef="#br0" timeOffset="216.17">2043 11601 734,'0'-14'996,"2"2"-151,0 1-79,-2 11-32,3-20-36,-3 20-105,2-15-73,-2 15-68,2-14-51,-2 14-45,1-10-46,-1 10-41,0 0-39,2-13-35,-2 13-103,0 0-92,0-12 0,0 12 0,0 0 0,0 0 0,0 0 0,0 0 0,0 0 0,0 0 0,0 0-316,0 0-103,0 0-80,-3 14-162,3-14-146,-2 17-928,0-5-1418</inkml:trace>
  <inkml:trace contextRef="#ctx0" brushRef="#br0" timeOffset="418.16">2363 11822 992,'0'0'1032,"7"6"-143,-7-6-70,0 0-85,9 6-91,-9-6-121,0 0-90,0 0-94,0 0-65,0 0-63,0 0-36,0 0-47,0 0-19,0 0-53,0 0-102,0 0-111,10-3-101,-10 3-122,0 0-128,0 0-148,0 0-183,12-5-589,-12 5-1038</inkml:trace>
  <inkml:trace contextRef="#ctx0" brushRef="#br0" timeOffset="786.36">2620 11908 579,'0'0'844,"22"-4"-99,-10 0-149,2-2-46,-2 1-106,2-2-53,-1 0-62,0-1-36,0-1-24,-2-1-55,2 0-28,-1 0-32,0-3-27,-1 3-25,-1-2-14,1 1-14,-3 0-16,0-1-10,-1 1-9,0 2-7,-4-1-4,1 2-13,-4 8-5,2-13-6,-2 13-2,-6-11-8,6 11-9,-12-4-11,12 4-13,-21 3-11,6 0-3,0 3 8,-6 1-7,2 3 19,1 0 3,-1 1 6,4 2 10,-3 2-4,5-3 9,-1 2-1,5 1 1,2-1-1,1 0 9,4-1 41,2 0 4,1 0 22,4 0-3,1 0-9,2-2-9,2 0 4,3-1 13,0-3-4,3 3 6,2-3-5,0-2-10,-2 1-13,0-2-6,2 0-5,-4-2-6,-1 2-41,0-3-84,-3 2-89,-10-3-101,19 3-197,-19-3-197,13 0-814,-13 0-1129</inkml:trace>
  <inkml:trace contextRef="#ctx0" brushRef="#br0" timeOffset="2073.9">4495 11913 272,'0'0'724,"0"0"-117,1-17-44,-1 17-65,3-12-18,-3 12-41,1-13-37,-1 13-7,-1-16-59,1 16-8,-1-15 9,1 15-57,-7-14-15,2 6-35,-2 1-10,-1 2-28,-3 0-29,0 2-14,-2 2-33,-4 4-14,0 1-25,-5 2-10,3 3-19,-6 3-25,1 4 7,3 2-5,0 1-9,2 1-4,1 1-3,4 1-4,2-4-1,2 0-5,3 2 17,3-5 24,2 1-50,2-2 48,4-1-51,1 1 40,3-4-29,5-1 25,0-2-38,4-2 32,0-1-65,2-3-17,3-2-11,1-2-12,3-2-12,3-3-2,-1-1-16,0-4 16,0 0-16,-2-3 31,-2-2-15,-1 1 10,-1-4 18,-3-1 9,-4 0 18,1 0 2,-5-3 8,-3 4 27,-1 0-14,-1-1 25,-3 5-21,-1 0 23,-2 4-20,0 1 23,-2 2-23,2 10 20,-5-17-17,5 17 24,-7-7-28,7 7 3,0 0-9,-18 0 24,18 0-9,-12 12 5,6-3 1,2 2 9,0 1-4,0 2-6,2 3 3,0-2-3,2 3 25,2-2-30,2 3 21,0-3-23,6 4 26,-1-3-30,0 2 31,3-5-22,1 1 22,1-1-45,4-1-26,0-6-56,0 1-10,0-3-44,-2-1-35,4-3-28,-1-1-21,0-2-5,0-1 6,-1-2 14,2-3 13,1 1 28,-3-5 15,-2 0 6,0-2 29,-1-2 16,-1-5 3,0 0 26,-2-4 9,-1-2 37,-3-1-1,-1-1 55,-1-3 27,-1 2 37,0 1 32,-1 2 26,-3 1 30,-1 2 30,1 5 6,-1-1 10,-1 4-18,-2 1-3,1 3-5,0 1-33,2 11-6,-6-14-29,6 14 10,-8-4-27,8 4 12,0 0-30,-14 7 18,8 0-18,2 4 20,-2 2-14,1 2 18,1 2-23,-1 4 21,1 0-26,-1 1 12,2 0-22,3 0 9,-1-1-34,2 0 15,1 1-28,4 2 14,-2-4-23,2 0 19,1-1-28,0-1 23,2 0-25,1-4 24,1-1-26,0-2 21,-1-1-27,3-2 4,1-3-78,0 1 1,0-3-46,0-1 4,2-2-15,-1-3 13,3 1-17,-3-4 8,3 1 11,1-3 17,-1-2-16,-1-4-3,-2 0 2,3-5 12,-4-4 3,1 0 16,-2-3 6,0-2 19,-3 0 14,-1-3 12,1 0 11,-2-1 20,-2-1 12,1 3 19,-2 2 33,-1 3 19,-1 0 18,-1 4 29,-1 3 12,-1 0 4,0 3-30,0 2 6,-1 1-32,-1 1 18,2 11-9,-7-13 10,7 13-22,-9-4 22,9 4-17,-12 6 26,6 1-15,-2 4 39,2 2-7,0 6-24,-1 2 26,2 1-21,-1 4 11,2 3-30,1-1 20,2 1-27,1-2 5,1 1-26,2-3 1,1-1-20,2 3 4,-1-5-20,3 0 20,1-1 15,2-3-4,3 0-11,3-3-5,0-2-11,2-2-5,-1-1 2,2-3-11,2-2-9,-6-1-32,4-1-59,-3 0-86,-1-3-30,-2 0-90,0-3-93,-1 2-119,1-2-99,-3 0-226,4 0-470,1-1-903</inkml:trace>
  <inkml:trace contextRef="#ctx0" brushRef="#br0" timeOffset="2506.4">6700 11875 58,'0'0'967,"-12"-12"-163,12 12-81,-7-8-106,7 8-23,0 0-84,-7-8-75,7 8-84,0 0-22,0 0-18,0 0-2,-13 7-28,13-7-12,-3 14-36,1-3-26,2-11-20,-1 22-26,1-7-36,0-3 5,1 4-53,0 1 11,2-2-43,3 2 12,-2-5-35,2 4 22,1-2-39,0-1 4,2-1-97,0-1-10,1-2-109,2 0-53,-3-1-60,0-4-41,1 1-88,-10-5-81,15 4-75,-15-4-117,17-4-647,-9-1-969</inkml:trace>
  <inkml:trace contextRef="#ctx0" brushRef="#br0" timeOffset="2807.06">6621 11746 503,'0'0'677,"-13"0"-117,13 0-17,0 0-31,0 0-44,-10 5-18,10-5-50,0 0-19,12 5-54,-12-5-21,16 3-34,-3-2 12,0 0-33,3-1-10,1-1-42,2 0-32,2-2-26,-3 1-19,2-1-2,-3-2-13,2 1-16,-1-3-8,-3 1 0,0-1-1,-2 0-9,-1-3-8,0 3-6,-4-3-7,-1 0-14,-4-3-5,-1 3-2,-2-3 17,-3 1-38,1 0 28,-5 0-44,1 2 35,-3-1-43,-4 3 32,0 2-35,-1 2 30,0 3-21,-4 2 15,2 4-85,-5 3-82,1 4-47,-1 1-99,1 5-48,1 2-93,5 1-129,1 3-66,5-2-163,6 0-549,2-3-955</inkml:trace>
  <inkml:trace contextRef="#ctx0" brushRef="#br0" timeOffset="3239.25">7095 11960 294,'5'-13'888,"-5"13"-135,4-12-91,-4 12-67,4-12-103,-4 12-83,3-9-87,-3 9-61,0 0-72,0 0-18,0 0-52,8-5 14,-8 5-29,6 9 18,-6-9-36,7 14 2,-4-4-26,1-2 7,0 3-33,0 0 19,-1-2-29,1 3 8,-1-2-31,-1 0 25,1-1-23,-1 2 20,-2-11 2,2 17-3,-2-17-3,1 13 1,-1-13-4,-1 12-3,1-12-4,0 0 2,-7 10-21,7-10 22,0 0-23,-12 2 22,12-2-23,-9-7 27,9 7-28,-10-14 28,8 3-22,-1-1 26,2-1-28,1-1 24,3-2-24,2 0 23,1-3-25,5 1 25,1 1-24,2 0 23,4 0-3,2 1 50,2 2-9,-1 3 34,2 2 1,-1 0 24,2 3 8,1 1 20,1 2-10,-3 3-15,-1 0 8,2 5-17,-1-1-1,-3 2-37,-3 3-11,1-1-11,-5 3-3,-1 0-7,-3 1-7,0 0-6,-2 3-43,-1-1-64,-1-1-135,-2 1-84,-2 0-80,0-3-120,-1 1-142,0-1-111,0-11-796,0 22-1191</inkml:trace>
  <inkml:trace contextRef="#ctx0" brushRef="#br0" timeOffset="3524.46">7942 11660 833,'3'-16'902,"0"5"-129,-3 11-101,3-19-13,-3 19-72,2-14-97,-2 14-82,1-14-71,-1 14-47,0 0-32,0 0 10,0 0 35,0 0-40,1 11-17,-2 2-23,0 0-18,1 6-22,-2 0-27,2 1-24,-1 3-129,0 3-3,0 0 0,-1 3 0,1-2 0,0 1 0,-1-1 0,1-1 0,0 2 0,0-5 0,-2 2 0,1-1 0,0-6-146,1 1-240,-2-2-79,2-1-127,-1-1-115,0-3-161,2-12-723,-1 20-1244</inkml:trace>
  <inkml:trace contextRef="#ctx0" brushRef="#br0" timeOffset="3726.34">7661 11939 320,'0'0'940,"-11"-2"-220,11 2-65,0 0-97,0 0-37,13-10-72,-1 8-40,0-2-78,6-1-18,1 2-74,4-1-24,0 0-63,1 0-9,-2-1-50,1 1-26,-4 1-140,-1-1-82,3-1-135,-4 2-165,0-2-100,-2 2-232,-1-1-413,-1 1-809</inkml:trace>
  <inkml:trace contextRef="#ctx0" brushRef="#br0" timeOffset="4063.42">8276 11955 252,'0'0'861,"10"2"-173,-10-2-65,14 0-70,-14 0-78,19-3-39,-8 0-75,0 0-22,3-1-69,0-1-4,-1-1-65,2 0-13,-2 0-27,-1-1 0,0-2-46,1 1-2,-1 0-36,-3 1 16,-2 0-40,0-2 6,-1 3-33,-6 6 15,5-13-31,-5 13 17,-2-11-29,2 11 22,-13-5-25,13 5 19,-21-1-22,7 3 20,-2 3-23,-2 1 24,-2 1-25,1 3 22,0 1-23,3 2 23,-2 0-23,4 0 23,1 3-21,1-2 24,4 1 2,1-2-3,3 0-6,2-1-1,2 0 0,2 0-2,2-1-4,3 0-66,3 0-66,0-2-80,3-2-95,1-1-96,0 0-105,3-2-81,0-1-192,0-1-317,2 0-716</inkml:trace>
  <inkml:trace contextRef="#ctx0" brushRef="#br0" timeOffset="4896.54">8659 11872 572,'4'-12'725,"1"1"-124,0 2-44,0 1-81,2 2-65,-1-1-17,4 3-53,-1 1-30,-9 3-72,25-1 13,-14 2-43,4 3 21,1 3-31,-1 0 6,1 3-36,0 1 11,0 1-39,-3 2-1,0 0-53,-1 0 7,-2-1-24,-2 1-14,0-2-9,-1 1-8,-2 1-10,-1-3 1,0 0-12,-2 0-1,-2-11-3,4 18-2,-4-18-1,2 15-2,-2-15 0,2 11 0,-2-11-1,0 0-5,-1 13-2,1-13-7,0 0 5,0 0-3,0 0 0,0 0 3,0 0-3,-4-13 4,4 13-4,3-18-5,0 7 8,4-3-7,-1 2 8,1-2-15,3-1 18,2-1-16,0 1 13,3 3-14,-1-3 15,3 3-16,-2 2 21,1 1-10,-1 3-2,3 0 17,-3 3 0,3 3 3,-4 0 1,4 1 18,-2 3 40,0 0-48,-2 4-4,1 2-3,-3-1-2,2 3 0,-4 1-3,1-2-2,-1 1-4,-3 3 9,0-1-4,-2-1-13,1 0 47,-2-2-55,0 1 49,-3-1-58,2-1 55,-3-10-54,2 18 53,-2-18-52,2 15 35,-2-15-30,-2 12 28,2-12-34,-2 9 46,2-9-53,0 0 52,0 0-52,-7 8 45,7-8-54,0 0 50,-4-8-47,4 8 5,0-14 11,0 14-1,4-20 4,0 5 3,0 2 2,2-1-6,1-2 9,2 4-3,-2-1 1,2-1 0,1 3 1,1 0-3,0 2 4,2 0 1,-1 4-4,-1 0 3,1 2 1,-1 1 2,3 4-1,-2 1 10,3 2 6,-4 0-1,4 2 1,-3 2-7,0 0 5,-1 1-5,0 0 15,-4-1-14,2 2 0,-4-2-11,0 1 2,-2-1 2,-3-9 39,5 18-45,-5-18 37,-1 14-43,1-14 47,-2 15-47,2-15 48,-3 11-53,3-11 50,-6 8-52,6-8 49,-6 7-53,6-7 50,0 0-54,0 0 48,0 0-55,-11-3-2,11 3 5,0 0 0,2-17 10,2 8 3,2-3 2,1-2 3,2 2-7,0-1 11,1 1 2,4-1 0,1-1 1,1 3 1,0 0-1,2 0 0,1 3 2,0 1 9,-2 0 15,1 5 21,0 0 25,-2 4-8,0-2 31,0 2-29,0 3 36,-2 0-30,-1 2 24,-1 2-42,-3 1 17,-1 0-44,-2 2 28,1-1-39,-3 0 27,-2 1-153,1 0-79,-3 0-139,1 1-154,-2 1-238,1 1-224,0 2-694,0 0-1304</inkml:trace>
  <inkml:trace contextRef="#ctx0" brushRef="#br0" timeOffset="6161.71">10200 12122 503,'0'0'705,"0"0"-104,0 0-10,0 0-57,0 0-76,0 0-44,0 0-68,0 0-23,12-10-73,-1 7-15,4-1-57,2-1-10,0-1-53,6 1 2,0-2-46,0 0 8,0 0-32,0 0-11,1 0-10,-2-1 22,-3 1-31,0-2 17,-3 4-22,-1-3 13,-3 1-25,-2 1 20,-10 6-25,9-10 26,-9 10-28,0 0 22,-7-11-22,7 11 20,-19-1-24,5 2 22,-5 3-24,-4 0 22,0 3-25,-1 0 20,-3 4-20,1 0 21,2 1-1,2 0 3,6 0-1,-1 1-2,4 0-22,3 0 24,2 0 1,5 1 0,1-2 0,5 1 0,2 0-3,8 0-21,1 2-6,9-2-77,5 0-36,2-4-70,10 3-83,3-3-11,1-1-26,3-3-1,1 0 15,0-1 48,-6-4 19,2 0 39,-2-1 45,5-4 40,-3 0 4,-9-2 49,1-1 23,-4-4 12,-4 2 19,-1-4 58,-4 0 36,-1 0 34,-5-2 22,-4 0 24,-1 1 30,-1-2 16,-4 3-3,-2-1 24,-2 1-40,-2 2 12,-1 12-45,-3-21-13,-1 12-14,-1 0 12,-4 3-47,-1 2 1,-1 1-28,-5 2 4,1 1-27,-4 4 12,-2 0-31,0 4 13,-2 2-32,0 1 19,-2 2-36,5 3 36,2-1-2,4 0-6,0 1 3,4-1-7,1 1-22,1-3 23,6 0-23,0-1 18,5 0-16,1 0 21,3-2-25,2-1 10,4 0-36,1-2 12,0-1-37,3-2 10,1-3-21,0 1 18,1-5-19,-1 1 20,-1-3-16,3-2-8,0-2 17,-1-2-1,-2 0-3,-1-5 2,1-4 3,-2 0-15,1-7-20,-2 1 2,0-6 5,1-4 9,-2 0 20,1-3 10,-1-2 11,1 2 11,0-2 7,-1 3 12,2 1 16,-5 8 37,0 0 52,-1 7 24,-5 2-11,1 3 13,-2 3-9,-2 2-16,-1 12-13,-2-16-31,2 16 27,-8-8-19,8 8 20,-12 3-23,2 1 28,0 5-17,0 1 25,-4 7-23,2 0 13,-4 5-14,3 5 24,-2-2-18,3 3 14,0 1-29,2 2 8,3-1-8,0 1-10,3 1-15,2-1-6,2-5-2,1 1-5,4 3-6,2-1-2,2-1 1,3-1-6,2-4-1,4 0-26,2-1-17,1-4-64,3-2 3,1-2-45,1-4 25,-2-2-19,1-1-12,2-2-10,-2-3 12,0-2-4,0-2-6,0-2 30,0-2 8,-2-2 24,4-6 6,-5-1 23,0-3 3,-1-2 18,-3-1 4,-1-2 21,-2 1 9,-3-2 46,-2 5 5,-1 0 37,-3 4 22,-1 0-4,0 1-3,-1 4-26,0-1-2,-4 11-26,1-14 6,-1 14-23,0 0 22,0 0-35,0 0 28,0 0-58,0 0 61,0 0-24,-1 15 12,1-15-20,0 21 14,0-21-28,0 23 33,0-11-15,0 0-2,1 1 4,3-2-6,-1 1-15,-1-2-31,2 0-49,-1-2-70,3 0-44,-2 0-58,3-2 21,2 0-51,2-1-69,1-2-190,-1-1-383,2-2-503</inkml:trace>
  <inkml:trace contextRef="#ctx0" brushRef="#br0" timeOffset="6446.92">11685 11836 664,'-15'4'680,"3"-1"-86,12-3-26,-10 5-41,10-5-84,0 0-49,0 0-59,9 12-12,-9-12-62,22 3 2,-11-1-47,7-1 28,0-1-29,3 0 9,-1 0-13,-1-1-31,0-1-20,-1 1-20,-1-1-7,-1 0-22,-2-2-17,-4 0-18,0 0-16,-3-2-13,-1-2-10,-6 8-17,3-13 2,-3 13-7,-3-13-6,3 13-5,-12-13-8,2 8 4,1-1-90,-4 1-41,-1 0-68,-3 4-67,1-2-45,2 3-138,-4 0-112,2 3-134,1 1-755,0 1-1063</inkml:trace>
  <inkml:trace contextRef="#ctx0" brushRef="#br0" timeOffset="6963.94">12485 12204 701,'10'-6'630,"-10"6"-67,9-13-57,-9 13-26,2-15-37,-2 15-52,-6-17-23,3 8-52,-6-1-27,0 2-43,-2-1 13,-1 2-51,-1-1-8,-6 3-31,2 0-9,-3 1-41,-1 1 1,1 3-25,-2 0-17,1 2-20,-4 1-11,2 1-10,0 3-7,0-1-6,4 2-8,0 0 0,3 0 24,3 1-36,2 0-1,1 0 5,2-1-6,4 1 2,4-9-3,-1 14 2,1-14 1,9 15 0,0-9 1,4 0-3,3-1 0,2-1-4,5-3-24,-2 0-26,7-1-5,-1-2-6,2-2 16,-2-1-5,0-1 13,2 0 5,-2-5 0,-4 2 1,-1 0 3,-4-4 9,-2 2 5,-2 0 2,-3 1 1,0 1-14,-4 0 21,-3 1-19,-4 8 23,4-12-30,-4 12 30,0 0-21,0 0 23,0 0-20,0 0 24,0 0 0,0 0-6,0 0 2,0 0 4,3 13-8,-3-13 6,6 16 2,0-8-31,0 0-37,1 1-26,1 0-19,4 1-14,-1-3-35,3 3-22,-1-3-32,0 0-35,1-2-17,1-2-53,0 1-34,0-3-46,1 0-15,-3-2 49,5-2-96,-3-2-246,6-1-209</inkml:trace>
  <inkml:trace contextRef="#ctx0" brushRef="#br0" timeOffset="7249.12">12931 12030 478,'6'-20'490,"-2"-3"-77,1 0 10,0-3 10,-5 2-43,0 3 25,0-3-21,0 5-10,-5-3-38,0 1-3,1 2-44,-2 2 2,-1 0-44,0 2 6,-2 1-37,2 3-16,-1 0-7,0 1-25,2 1-38,6 9-26,-13-8-7,13 8-1,0 0 26,-17 2 4,17-2-16,-8 12 5,4-1-13,1 4-9,1 2-4,0 0-10,2 1-11,0 3-8,2 2-12,0 1-11,2 0-8,1 1 2,1-1-12,2 0-29,-2 2 0,3-4 0,0 0 0,0-3 0,0 1 0,0-2 0,1 0 0,1-2 0,-1-3 0,0-1 0,1-1-35,2-1-158,1-3-55,-1-1-17,3-1-35,-1-3-27,0-1-20,2-2-65,-1-1-60,-1-2-17,1-2-43,-3-1-85,-1-2-631,-1 0-857</inkml:trace>
  <inkml:trace contextRef="#ctx0" brushRef="#br0" timeOffset="7434.05">12816 12008 741,'0'0'639,"0"0"-66,0 0-55,6 8-67,-6-8-39,15 2-49,-3-2-34,4 1-59,2 1-18,3-1-71,1-2-11,5 1-60,1-2-10,1 0-74,2 1-70,-2-2-115,3 0-90,-1 3-77,-2-5-65,1 4-183,-1-2-484,-5 1-675</inkml:trace>
  <inkml:trace contextRef="#ctx0" brushRef="#br0" timeOffset="7767.86">13441 12039 442,'0'0'692,"15"2"-74,-15-2-55,21 2-76,-8-2-87,1-1-15,1 1-22,1-1-12,2-1-67,0 2-6,0-2-56,-2-1-2,0 1-41,-1-2 3,-1 1-50,-3-3-1,0 2-46,-1-1 7,-2-2-41,-1 0 15,-1-2-39,-6 9 19,6-14-34,-6 14 20,-1-13-34,1 13 17,-11-13-25,4 9 25,7 4-25,-18-6 21,18 6-27,-20 1 24,20-1-24,-20 6 22,9 2-24,1 1 25,3 2-1,-1 0-1,1 3 5,3 0-1,-3 2 2,4-1-1,1 1 20,0 1-27,4 0-1,0 0 0,3 0 0,4 0-3,4 0 6,1 0-26,2-3-84,2-1-37,4 1-90,1-4-86,-1 0-87,1-1-85,1-2-88,1-1-732,0-1-912</inkml:trace>
  <inkml:trace contextRef="#ctx0" brushRef="#br0" timeOffset="8875.64">2849 13507 527,'-5'-8'864,"5"8"-152,-9-10-78,9 10-96,-5-10-56,5 10-89,-5-7-72,5 7-93,0 0-33,0 0-57,0 0-1,0 0-36,0 0-7,9 14-32,-2-4-9,1 2-7,2 1-9,2 3-5,-2 1-17,2 0 7,0-1 6,0 1-9,2-2 2,-4 0-11,0-1 0,0-2-3,-1-1 2,-1 0 5,-1-4 31,0 1 14,-7-8 27,12 14 22,-12-14 18,9 10 11,-9-10-7,10 4-17,-10-4-15,0 0-2,14-4-28,-14 4-2,12-15-25,-4 6 2,1-5 3,2-1-21,-1-4-8,1-1-3,0 3 11,0-2-9,1-1-32,1 3-58,-1 0-64,0 0-67,0 3-71,1-1-113,0 4-101,-3 2-94,-1 1-151,2 2-597,-3 2-936</inkml:trace>
  <inkml:trace contextRef="#ctx0" brushRef="#br0" timeOffset="9223.39">3418 13708 768,'18'0'676,"-18"0"-88,21-4-43,-9 0-73,3-1-66,-1-1-57,0-1-51,0 0-33,2-2-45,-4 0-30,4-2-13,-5 3-18,1-4-28,0 1-6,-1 0-36,-1-1-3,-1 0-1,-1-2-10,-3 2-20,-1 0-2,-2 2-18,-1-1 4,-1 11-17,-3-18-1,3 18-16,-11-13 11,11 13-23,-17-7 12,17 7-6,-22 0 3,9 5-8,0-2 10,-2 5-3,2 1 13,-2 3 4,1 1 12,2 1 20,1 3 3,3-1 0,2 1 17,-1-2-32,3 2 6,2-2-9,2 2-3,0-3-6,4 0-5,-2 1-4,6-1-1,-2 1-5,3-4-29,1 0-64,3-4-89,1 3-69,2-6-82,-1 1-104,3-2-66,1-1-15,-1 0-78,2-1-554,-1-4-754</inkml:trace>
  <inkml:trace contextRef="#ctx0" brushRef="#br0" timeOffset="9793.67">3843 13598 370,'-1'-10'774,"1"10"-126,1-16-93,-1 16-67,3-14-72,2 7-34,-5 7-71,11-12-42,-2 7-32,2 1-7,0 1-30,-11 3-8,27 0-20,-9 1-7,-3 3 0,4 1-10,-3 0-11,0 4-39,0-1-16,-2 4 3,-4-3-38,1 3 10,-3 0-33,0 0 18,-3 1-31,-1 1 18,-2-2-27,1 1 19,-2-3-22,-1-10-3,0 22 1,0-22 2,-4 16-2,4-16 2,-4 14-2,4-14 0,-3 11 2,3-11-4,0 0-4,-6 6 1,6-6 21,0 0-31,0 0 24,0 0-46,3-14 2,1 6-73,1-1-7,1-6-90,2 1 37,0-5-6,3-1-21,-1-4-16,2 0 21,2-1-19,-1-1 27,-1-1 13,1 1 20,-1-1 21,0 2 26,0-1 17,-3 7 26,1-1 7,-2 2 38,-2 3 34,-1 2 49,3 1 2,-4 2 42,-2 0-19,-2 10 23,6-16-16,-6 16-8,1-12-3,-1 12 0,0 0 7,0 0 1,-1-12 8,1 12 8,0 0-11,0 0 8,-6 11 7,6-11-6,-1 16-9,0-4 3,-1 0-7,1 7 1,1-1-4,0 1-15,0 2-11,0 0-12,0 2-12,0-2 3,1 1-29,-1 0 14,3 2-27,0-1 16,-1 0-18,3-1 12,3 0-13,1-1 12,1-1-14,3-2-4,1-2 1,1-2 1,2 1-4,2-3 2,-1-1-3,2-3 19,1 0-85,-3-4-34,1-1-18,0-1-50,0-2-32,0-2-29,-1-1-45,0 0-87,3-5-29,-3 2-49,1-3-67,-4-3-120,0 2-416,-2-4-658</inkml:trace>
  <inkml:trace contextRef="#ctx0" brushRef="#br0" timeOffset="10094.51">4264 13554 333,'-16'-3'565,"16"3"-80,0 0-76,7-5-43,-7 5-64,23-7-33,-7 2-24,9 0-29,5-2 13,5 2-20,2-1-1,0 2-12,1-2 1,-2 1-21,-1 3-31,-6-1-22,-1 3-17,-5 0-19,-1 0-8,-4 5-8,-1-2-11,-2 3-1,-1 2 7,-4 4 39,0 0-10,-2 1 13,-2 3 3,-1-2-37,0 3 7,0-2-37,-1 4-9,0-2-8,-3 0-18,2-2 7,-1 2-2,1-3-5,-2-3-28,2 0-52,0-1-59,-1-1-28,-2-9-69,6 12-78,-6-12-87,7 10-106,-7-10-193,0 0-383,10 5-689</inkml:trace>
  <inkml:trace contextRef="#ctx0" brushRef="#br0" timeOffset="10241.64">4971 13516 102,'2'-13'900,"-1"1"-177,0 2-92,-1 10-64,2-19-87,-2 19-72,2-15-56,-2 15-75,0-12-73,0 12-40,2-10-36,-2 10-45,0 0-86,0 0-124,-2-11-169,2 11-195,0 0-808,0 0-903</inkml:trace>
  <inkml:trace contextRef="#ctx0" brushRef="#br0" timeOffset="10579.84">5525 13510 531,'0'0'458,"-3"-11"-81,3 11-64,-5-11-41,5 11-26,-9-11-37,9 11-9,-11-5 0,11 5-5,-16-5 9,16 5-28,-21 0 19,8 4-25,0-2 28,-1 2-30,-1 2 30,-1 2-18,-2 1-16,1 2-7,1 0-14,1 1-12,2 3-4,3-4-30,0 2 21,3 1-26,2 1-3,3-3-26,0 1 8,2 1-33,3 0-6,1 1-6,4-3-7,4 3-12,0-6-59,3 1-77,3-1-95,2-1-134,1-3-132,2-1-176,2-3-579,2-1-854</inkml:trace>
  <inkml:trace contextRef="#ctx0" brushRef="#br0" timeOffset="11212.7">5958 13614 13,'0'0'722,"0"0"-142,0 0-60,11-7-66,-11 7-78,11-7-58,-11 7-10,14-11-58,-4 5-12,-1 0-57,1-3 13,3 1-32,-3-1-24,3 2-27,-3-3-14,0 1-12,2 0-16,-3 0-3,-3 1 2,2 0 3,-2 1-12,-6 7-1,8-10-11,-8 10-9,0 0-9,0 0-17,-3-12 10,3 12-9,-12 3-4,12-3 0,-20 8-1,8-2-8,-1 3 4,-1-1-2,0 4 4,1 1 3,-2 0 15,2 3-29,1-2 24,5 0-22,-1 1 21,3-2-24,0 2 22,4-3-16,1 1 12,1-1-18,4 5 5,1-3 1,2 1 1,4-3 3,2 2 0,0-1-5,5-2 6,0-3 3,1 1-5,2-4 2,2-2 1,3-1-3,0-1-2,0-2 3,2-3 20,6 0-21,-3-4 30,0 0-19,-2-2 25,1-2-11,-3-1 31,-2-1-9,-1-3 21,-3 1-24,-2-5 13,0-1-24,-5-1 15,-2-1-28,-3 3-6,-4-1 0,-1 2-4,-3 1-1,-1-1-6,-2 2 1,-3 0-3,0 1 1,-1 3 4,-1-1-13,-1 1 1,1 2-1,1 0-5,-1 3 4,6 9-6,-8-13-1,8 13 4,0 0-1,0 0-7,0 0-8,0 0-27,14 7 1,-5 3-17,6 2-9,-1 1 1,4 0 9,0 5-2,1-2 10,-1 1 7,0 1 5,-2-4 11,-3 3 22,0-3-11,-3-2 18,-1 0-11,-2-1 26,-2-2-18,-5-9 26,1 18-13,-4-7 25,3-11-22,-11 14 21,2-6-28,-3-1 23,-2 0-28,-1 0 5,0-4-85,-3 2-128,1 0-102,-2-3-122,-1 1-185,0-1-542,1-2-779</inkml:trace>
  <inkml:trace contextRef="#ctx0" brushRef="#br0" timeOffset="12161.9">7928 13726 523,'0'0'816,"16"-3"-104,-16 3-61,11-5-94,-11 5-34,11-9-76,-11 9-43,6-10-89,-6 10-4,2-15-48,-2 15 0,-2-13-59,2 13-7,-10-16-35,2 10-8,-1 0-42,-5 1-12,-1 0-7,-3 3-12,0 0-20,-4 4-12,-2 0-14,0 4-5,-2 1-7,-1 2 1,0 2-8,2 1-2,1 1-4,2 1-8,5-1-4,3 2 1,4-3-1,2 0 0,3 1-9,1-4 18,4-9-7,5 19-23,0-10-20,4-3-47,4-2-18,3 0-45,3-3-22,0-1-10,3 0-5,3-4 15,1-1 10,-2-1 35,4-3-9,-1 0 34,0-3 5,-3-1 32,-5 1 9,-1-1 28,-1-1-13,-3 0 27,0 0-12,-4 4 34,-2 0 40,0 1 17,-1-1 4,-7 10 15,8-14 1,-8 14 3,5-8 4,-5 8 5,0 0 27,0 0-23,0 0 18,0 0-33,0 0 7,4 12-32,-4-12 8,1 14-32,-1-14 13,3 21-27,-1-10 17,2 3-33,1 1 24,0 0-55,4 2-42,1 0-105,2 0-64,1-2-84,3-1-130,5 4-112,-1-5-167,2-2-514,2-3-855</inkml:trace>
  <inkml:trace contextRef="#ctx0" brushRef="#br0" timeOffset="12478.35">8440 13711 241,'-3'-12'935,"-1"0"-163,4 12-85,-2-16-128,2 16-48,2-16-98,-2 16-37,7-14-87,0 9-4,2 0-77,1 3-15,2 0-52,3 4 1,1 0-41,1 1 13,0 4-39,2 1 4,0 1-29,-2 1 12,0 1-33,-3 1 16,-3 1-34,-2-3 15,-2 3-21,-2-1 20,-3-1-25,0 1 14,-2-12-13,-3 20-3,3-20 2,-5 17 2,5-17 4,-8 14 22,8-14-3,-9 9 54,9-9 13,-10 3 31,10-3 8,0 0 5,-10-3-3,10 3-4,-5-7-19,5 7-19,-3-12-7,3 12-16,3-19 10,-2 7-38,3 1-8,1-3-11,3 0-12,0 2-44,3-4-87,2 3-102,-1-1-44,2 1-108,3 1-89,-2 0-140,4 2-101,-4 3-879,2-1-1232</inkml:trace>
  <inkml:trace contextRef="#ctx0" brushRef="#br0" timeOffset="12801.28">8965 13704 412,'0'0'803,"0"0"-84,9 9-65,-9-9-113,11 1-51,-11-1-86,18-1-32,-18 1-85,21-4-18,-10 0-62,1 0-14,-2 2-51,2-3-2,-1 0-46,-1-1 4,1 0-41,-2 0 7,-1-2-32,1 3 14,-3-3-29,0 1 24,-6 7-35,5-14 22,-5 14-29,1-10 16,-1 10-23,-6-10 19,6 10-22,-15-3 18,15 3-20,-20 1 16,6 1-17,0 3 19,-3 2-16,-1 1 15,3 2-21,0 0 12,1 3 36,2 2-13,3-3 24,4 3-29,-1-1 25,3-2-22,3 2 25,2-1-28,1 1 19,4-1-26,0-1 18,2 0-21,0-3 11,5-1-38,-1 0-39,1-2-101,-1 0-55,3-4-125,-3 1-137,3-3-125,-2 0-815,1 0-1028</inkml:trace>
  <inkml:trace contextRef="#ctx0" brushRef="#br0" timeOffset="13688.11">9679 13644 65,'13'-3'848,"2"1"-167,-1-3-47,3 0-72,0 2-40,5-6-72,-1 3-20,-2-1-74,3-2-29,-2-1-62,1 1-14,0-1-55,0-1 2,-2 1-40,2-2 8,-2 0-24,-1-1 5,-1 1-38,2-2-2,-3-1-25,0 2-14,-1-3-13,0 0-2,-4-2-16,1 1 1,-1-2-15,-3 1 5,0 0-12,-3 2 0,0 1-11,-4-1 6,0 3-1,-2 0-16,-4-1 11,1-1-3,-2 3-3,-3 2 3,0 0 9,-2 2-12,0 0 2,0 4-5,-1 0-3,1 2 1,11 2-11,-23 1 12,11 2-8,0 4 6,0 1-15,-1 2 16,2 4-3,0 1 13,1 2-6,1 2 8,2 0-11,-2 3 10,4 0-4,0 3 20,2 3 8,0-1 8,2 2 1,2 5 0,2 2 59,0 0-52,0 0-3,4 5 5,-1 0-8,0 3 55,2 2 22,1 2-8,1-1-24,1 0-11,-1 0-20,3-1-13,-3 0-9,1-3-7,1 1 1,-2-4-13,3 1 0,-3-2 29,2-2-33,-1-1 23,-2-6-33,-1-1-1,2-3 2,-1 1-2,-3-6 0,1-1 1,0-1 1,-2-4-1,-2-1 1,1 1 4,0-5-2,-2 1-1,1-2 4,1-1 1,-4-8-2,6 15-1,-6-15 1,6 9-1,-6-9-1,11 4-4,-11-4 0,15-1 2,-6-4-5,0 0 7,2 1-7,1-6 1,-2 1-11,4-4 3,-1-3-4,2-1 0,2-3-14,2-4-28,3-3-4,-2-1-2,2-2-5,-2 0 22,-2 1-1,0-1 14,-5 5-3,-2-2 0,-3 1-11,-4 2-17,-3 0-13,-3 1-8,-5-3 14,-4 2 4,-5 1 19,-8-5-21,-3 5 23,-3 1-26,-5 3 16,-1 1-7,-2 2 25,-2 1-8,2 4 26,5 2-20,1 1 20,0 0-17,5 4 25,3-2-20,1 2 19,5 0-32,3 1-14,3-1-39,12 4-4,-13-5-58,13 5-35,0 0-81,3-10-113,-3 10-77,18-7-114,-3 3-165,0-2-310,11-1-674</inkml:trace>
  <inkml:trace contextRef="#ctx0" brushRef="#br0" timeOffset="14452.5">10465 13716 460,'0'0'915,"-5"-8"-130,5 8-120,-4-9-39,4 9-81,0 0-46,-2-15-110,2 15-19,0 0-56,8-9-22,-8 9-49,12-4-28,-12 4-38,16 1-35,-5 2-30,-1 1-23,1 4-15,0 2-11,-1-1-15,3 6-6,-4 1-13,0 1-2,-2-1-9,-2-2 0,0 2-9,-2 0-14,0 0-21,-1-1-3,-1-2-6,1 0-11,-1 0-27,-1-2-7,0-11-5,1 18 5,-1-18 5,3 15 6,-3-15 8,3 10 5,-3-10 11,0 0 5,11 4 0,-11-4-1,11-3-11,-11 3-3,19-10 7,-7 2 29,1-1-20,1-1 26,2-2-17,0-1 7,-1 0 5,-1-2 22,1 3-19,-3 2 19,0 1 0,-1 0 6,-2 1 1,-1 1 0,0 2-16,-1-2 6,-7 7 3,12-8-19,-12 8 24,12-4-16,-12 4 22,10-5-25,-10 5 29,12-1-22,-12 1 18,13-1-21,-13 1 30,13 0-15,-13 0 26,13 0-21,-13 0 32,13-1-12,-13 1 21,13-2 3,-13 2 2,0 0 5,14-3-10,-14 3 5,8-5 3,-8 5-14,6-7 6,-6 7-9,0 0-9,4-10-2,-4 10-6,0 0-5,-6-11-5,6 11-4,-9-8-3,9 8-4,-10-5 0,10 5-6,-14-4-1,14 4-1,-16-1-4,16 1 6,-16 3-4,16-3 1,-17 7-10,7-4 8,2 2-2,8-5 1,-13 11-11,13-11 17,-10 11-13,10-11 20,-6 13-17,6-13 14,-2 13-22,2-13 25,3 17-17,0-5 18,-1-2-15,2-1 15,1 3-16,0-1 23,0 1-22,0-1 14,2 1-17,2-2 18,-2 0-6,2-1 3,0 1-13,0-3 25,-1 0-22,1 0 5,2-3 6,-1 0 1,1 0-5,0-2 6,-1 1-5,-10-3 19,22 1 19,-22-1-5,22-3 8,-22 3 7,22-4 18,-11-1-26,-1 0 9,-1 0-12,3-2 3,-2-1-10,0-2 6,-1-1 1,-1-1-3,-2 0-7,-1-3-9,-2 3-1,-2-1 19,1-2-31,-4 2 25,-2-2-37,0 1-3,-2 0 2,-2 1-8,-2 3 13,0-2-33,0 3-62,-2-1-62,1 3-73,-3 0-108,2 2-78,-1 2-165,1 1-149,-1 2-910,13 0-1299</inkml:trace>
  <inkml:trace contextRef="#ctx0" brushRef="#br0" timeOffset="15154.48">11182 13766 23,'0'0'797,"0"0"-182,5-9-67,-5 9-9,0 0-57,0 0-74,0 0-28,15 4-51,-15-4-24,11 11-65,-5-4-13,3 5-45,-3-2-49,-1 2-24,1 2-17,0-2-15,-1 3-13,0-1-13,-1-2-8,-2 1-9,1-1-9,1-2-7,-2 1-2,-2-11-8,4 17 0,-4-17 2,3 15 5,-3-15 4,2 10-5,-2-10-5,0 0 2,0 0 0,0 0-2,0 0-5,0 0 2,0 0 1,0 0-1,5-9 6,-5 9-11,3-18 15,-3 18 20,4-20-8,0 7 13,1-1-22,1 0 21,2 0-26,0 2 23,-1 0-25,5 0 22,-2 3-29,4 1 31,-3-1-20,2 3 20,2 1-11,-2 2 16,1 2-23,-1 2 22,1 0-20,2 2 19,-3 3-21,0 2 22,0 0-25,0 1 21,-3 3-26,0-3 19,-2 3-21,0 1 20,-3-1-26,-1-3 20,1 1-16,-3 0-7,-2-10 2,5 18-1,-5-18 11,0 14-7,0-14 0,-2 11 2,2-11-5,0 0 1,-4 11-2,4-11-1,0 0-2,0 0 1,0 0-3,-10-4 6,10 4 16,-4-10-19,4 10 14,-1-18-20,2 8 19,0-2-17,2-4 15,1 0 0,2 1 1,2-6 15,1-1 3,0 3 17,5-5-6,1 4 16,-1 4 4,1 0 11,3 2 12,3 2 25,-2 2 6,4 3-4,0 2 8,0 4 15,-1 1 5,4 4-15,2 3-12,-1 3-19,0 2-65,-4 5-26,-1 1 0,-2 3 0,-7 3 0,1 2 0,-5 4 0,-2 2 0,0-2-104,-3 4-223,-4 1-125,-4 0-135,-6 7-200,-3 2-1084,-3-4-1591</inkml:trace>
  <inkml:trace contextRef="#ctx0" brushRef="#br0" timeOffset="16010.1">3652 15009 10,'0'0'879,"15"-4"-142,-15 4-62,11-4-90,-11 4-23,13-7-62,-13 7-51,9-3-86,-9 3-55,0 0-65,4-12-25,-4 12-38,-5-7-36,5 7-25,-15-6-26,15 6-18,-22-1-18,6 1-11,0 0-8,-5 4-8,-2-1-6,0 1-1,0 4-7,-1-1 7,0 0-14,1 3-2,1-2-2,2 1-1,1 0-9,2 1 3,3-2-7,4 0 5,1 1-4,2-2 8,7-7-5,-1 14 7,7-7-4,2 1 4,4-1-2,5-1 4,3 2-4,4-2-1,1 2 2,5-1 0,0 0-8,0 1 11,-3 0-9,-3 2 6,-5-3 1,2 3 0,-7-3-5,0 1 9,-4 0-1,-4-1 1,1 2-2,-7-9-4,1 14 1,-1-14 6,-10 17-7,3-8 5,-3-2 1,-4 1 0,0-2-1,-2 1 3,-4 1-3,-1-2 6,-2-2-4,-2 1 3,2 0 16,-2-1-23,-2-3 2,0 2-4,0-2-4,-1 1-5,6-2-55,-2 0-32,2-2-64,1 1-37,1-2-95,3 0-113,1-1-120,1-1-100,3-2-691,2 1-919</inkml:trace>
  <inkml:trace contextRef="#ctx0" brushRef="#br0" timeOffset="16589.62">3896 15103 395,'0'0'704,"0"0"-82,-7-10-33,7 10-68,0 0-16,-4-10-62,4 10-11,0 0-57,0 0-32,-3-9-43,3 9-37,0 0-52,0 0-38,0 0-27,0 0-27,-10 4-13,10-4-21,-6 13 17,2-1-22,2 1-12,-2 0-13,0 4-2,0-1-6,0 2-15,2-1 3,-2-1-12,3 3 0,1-4-12,0 0 3,4 0-6,-2-1 2,2-1-8,2-1-10,1-3-27,4-1-25,0-4-26,-1 2-39,4-5-5,1-1-23,3-3-5,0-1-19,4-3 32,-1 2-19,5-8 44,-4-1 19,2 0-25,-1-1 57,-1-4-13,-3 1 42,-1-3-16,-3 0 42,-2 3-29,-4 0 25,0 1 31,-3 4-16,-1 0 47,-2 2-32,-3 11 29,0-17-13,0 17 40,-3-10-41,3 10 20,0 0-17,-10-5 27,10 5-15,-8 6 5,8-6-19,-9 12 1,5-3-13,2 1 6,-3 1-13,4-1 10,1 2 2,0 1-5,1-2-14,1 2 7,1-4-46,1 4-23,0-5-66,2 3-15,1-3-73,1 0-40,0-3-45,1 0-58,1-2-43,3 0-67,-1-1-21,-12-2-383,24-3-423</inkml:trace>
  <inkml:trace contextRef="#ctx0" brushRef="#br0" timeOffset="17075.35">4458 15003 385,'4'-21'581,"1"1"-76,-1-4-31,0 2-33,-1 3-22,-2 1-30,2 1-9,-2 0-64,2 4 4,-3 0-52,1 1-25,0 0-55,-1 12-29,2-12-43,-2 12-7,0 0 8,0 0-4,0 0-12,0 0-4,0 12-21,-2 1 6,1 3-22,0 1 1,1 3-7,-1 3 0,-1 2-12,2 2 1,-1-1-15,0 0-2,-1 2-12,1-2 8,-2 1-11,1-3 6,1 0-10,-2 0 6,1-4-5,1-1-2,-2-2-5,0-1 4,2-2-6,-1 0 4,0-3-12,2-11-9,-2 19-15,2-19 8,-2 13-20,2-13 6,0 0-9,0 0 13,2 11-12,-2-11 9,0 0 2,9-4 12,-9 4-5,10-9 14,-3 2-2,1-3-23,3 0 14,0 0-28,3-2 14,-1 0-17,2 2 10,1-1-19,1 1 29,1 1-4,-2 3 16,0-1-14,0 1 29,-1 3-16,0-1 22,0 3-21,-15 1 26,26 0-17,-13 1 24,-2 2-25,1 0 56,-3 1 11,1 1 26,-2 2-1,-1-1 6,-2 2 17,-1 2 6,0-2 7,-4-8 6,2 21 2,-5-11-7,-1 0-4,-1-1-23,-3 3-8,-2-4-19,0 4-3,-3-4-20,-1 1 0,-1 2-16,-3-2-3,4-1-69,-3-3-64,1 2-59,0-4-89,1 3-105,2-2-176,0 0-173,2-3-729,11-1-1061</inkml:trace>
  <inkml:trace contextRef="#ctx0" brushRef="#br0" timeOffset="17592.35">5397 15213 556,'0'0'725,"0"0"-95,-3-9-18,3 9-89,0 0-24,-3-13-71,3 13-9,-4-9-69,4 9-42,-6-7-52,6 7-30,-10-10-37,10 10-34,-19-6-27,8 5-19,-2-2-22,-4 3-9,-2 0-15,1 3-15,-2 0-8,0-1-12,-2 4-5,0 0-4,0 0-6,6-3-7,-1 4-2,3 1-6,1-3 3,3 3 0,2-1-1,8-7 1,-10 14 1,10-14 3,0 12-1,4-3-1,5-1-2,2 0-1,3-1 2,4 3-3,4 0 3,0 0-4,5-1 3,-2 2-8,3-1 6,-1 1-2,-4-2 0,-1-1 1,-3-2 4,-2 2-1,-3-1 8,0-2-9,-4-1 5,-10-4 1,14 9 4,-14-9-7,0 0 1,0 0-2,-6 15 24,6-15-32,-20 5 5,4-3 1,-2 1 4,-2-2-9,-6 1 5,-1-1-1,-1-1-1,0 1 5,1-2-9,1 0-28,4 1-33,0-3-48,2 3-28,1-5-57,3 3-43,4-1-114,2-3-90,-1 2-58,11 4-191,-8-9-491,8 9-796</inkml:trace>
  <inkml:trace contextRef="#ctx0" brushRef="#br0" timeOffset="18247.42">5686 15308 767,'15'0'805,"-2"0"-68,0-1-123,-2-1-83,1-2-86,-1 2-75,0 0-74,-1-2-56,1-1-42,-2 1-40,0-1-30,1 1-23,-2-2-15,0-1-17,0 1-17,-1 0-10,-1 1-9,-6 5 3,11-12-17,-11 12-4,8-13-4,-8 13-7,3-11-2,-3 11-1,0 0-2,-1-11-3,1 11 0,0 0-11,-13-8 14,13 8-9,-14 1 2,14-1 3,-19 7-2,9-3 1,-2 1 13,2 1-12,0 4 5,-2 0-7,3-1-2,0 1-8,3 0 10,-2 2-2,4-2 7,2 0-8,1 0 10,1-10-5,3 21 6,3-14-9,2 1 10,3 0-11,0-2-4,4-1-61,2 1-36,1-2-17,2-3 8,1 1-40,2-2-22,-1-1-25,3-1 19,1-2-12,-3-2 4,1 1-2,-1-1 25,-1-2 18,-3 0 20,0-2 23,-1 1 20,-1-4 19,-2-1 13,0 0 16,-2-3 12,0-2 9,-2-1 9,-2 1 18,1-3 27,-1 0 24,-1-2 22,0 3 23,-2-1 21,-2-1 16,1 4 24,-1 2 56,-1 1-35,-1 0 15,-1 4-30,2 0 1,-3 0-30,0 12 3,0-19-25,0 19-15,-3-14-28,3 14-3,-2-10-23,2 10 0,0 0-8,0 0 4,0 0-11,-13 2 12,13-2-9,-4 12 23,4-12-7,-4 20 10,3-8-3,0 2-20,1 4-6,0 0-5,0 1-3,0 0-5,0 0-7,1 0-2,0 1-1,0 1-3,2 1-1,0-1-1,2-1-1,-1-1-6,1-4 2,2 2-4,0-2 6,0-1-4,1 0 1,2-3-2,1 0-2,-2-3-33,2 1-23,1-4-45,-3 1-25,2-2-59,-1-3-25,-10-1-69,23 0-37,-23 0-70,22-4-52,-12 1-95,-1-1-148,0 0-267,2-3-532</inkml:trace>
  <inkml:trace contextRef="#ctx0" brushRef="#br0" timeOffset="18595.12">5994 15129 566,'0'0'639,"0"0"-72,0 0-56,0 0-49,13 0-78,1 0-13,4 0-55,4-3-5,5 1-39,4-1-27,5-1-13,1 2 3,-1-1-15,1-1 2,0 3-9,-8-1-8,-2 0-3,-1 1-8,-3-1 0,-4-1 2,-1 3-6,-3-2 9,-2 2-4,-13 0 7,23-2-10,-23 2-17,17-2-25,-17 2-26,13-2-117,-13 2-7,11-2 0,-11 2 0,11-1 0,-11 1 0,0 0 0,10-3 0,-10 3 0,0 0 0,0 0 0,0 0-104,9-4-163,-9 4-62,0 0-52,0 0-75,0 0-54,0 0-101,0 0-64,0 0-192,0 0-394,0 0-868</inkml:trace>
  <inkml:trace contextRef="#ctx0" brushRef="#br0" timeOffset="20036.8">7779 15166 480,'0'-15'460,"0"15"-66,4-19-42,-4 19 3,5-20-14,-3 11-31,1-3 17,-1 3 41,1-3-43,1 1 29,-1 1-20,-1-2-8,2 2-27,-1-1-10,-3 11 0,4-18-37,-4 18-30,0-16-26,0 16-45,-4-17-4,-2 11-24,0-1-14,-2 0-12,-2 3-15,0 1-13,-2 1-13,0-4-8,-1 6-10,-1-1-4,1 1-3,0 1-6,0 2-4,2 0-24,-2-1 20,3 1-7,1 3-3,0 1-2,3 1-3,2-1-1,0 3 3,1-1 1,5 3 17,-1-1-26,3 3 4,1-1-3,1 3 14,4 1-8,-2 1 16,1 1-15,1-1-3,-1 2-3,0-1 6,0 0-7,-1 1 8,-2 0 2,-1-1-5,-1 0 1,-1-4 3,-2 3-1,-1-2 22,-1-1-35,-2 0 8,-1 1-2,-1-3-6,-1 3 10,-3-7-30,-1 5-29,1-3-11,-2-2-13,0-1-15,1-1-7,1-2 1,-1 0-2,10-5-4,-18 5 3,18-5 3,-18 4 19,18-4 4,-14-1 17,14 1-2,-13-4 22,13 4 13,-6-12 1,6 12 7,-3-12 5,3 12-2,1-13-6,-1 13 11,4-13 0,-4 13 5,7-13 3,-7 13 6,5-7-7,-5 7-1,0 0 2,9-8-2,-9 8 3,0 0 1,0 0-4,0 0 7,6 11 0,-6-11-10,0 13 13,0-13-9,0 20 8,0-7-8,1 1 13,-1 2 4,3 1 38,-2 3 7,0-3 13,2 5 11,1 0 5,3-3 4,-2 2-11,3-1-9,0-1-14,1-1 3,0-1-16,1-1-2,3-2-10,-2 2 3,2-4-16,2-1 8,-2-1-20,2-2 8,1 1-16,2-4-70,-2-2-55,4 1-89,0-4-46,-1 0-104,2 0-103,-1-1-101,-1-3-99,3-1-621,0-2-895</inkml:trace>
  <inkml:trace contextRef="#ctx0" brushRef="#br0" timeOffset="20306.39">8176 15209 809,'0'-11'779,"0"11"-47,0 0-99,2-14-35,-2 14-60,0 0-64,0 0-42,2-9-15,-2 9-9,0 0-13,0 0-26,4 9-8,-4-9-20,2 16-15,-2-16-29,2 23-25,-1-10-262,-1 1-10,0 3 0,0 1 0,0 0 0,0-1 0,1 3 0,1-2 0,-2 0 0,1 1 0,0-1 0,-1 1 0,2-2 0,-1 1 0,0 1 0,2-3-255,-1 0-205,2-1-106,-1 0-102,2-1-72,-2 1-159,4-4-562,-1 2-1080</inkml:trace>
  <inkml:trace contextRef="#ctx0" brushRef="#br0" timeOffset="20723.15">8533 15630 480,'0'0'860,"0"0"-107,4-10-46,-4 10-70,0 0-48,5-8-77,-5 8-76,0 0-58,0 0-54,7-7-38,-7 7-61,0 0-31,0 0-47,0 0-13,0 0-21,0 0-15,0 0-20,0 0-15,0 0-7,0 0-10,0 0-9,0 0-7,0 0-5,-2 11-4,2-11-4,0 0 0,-12 7-5,12-7-20,-11 4 14,11-4-2,-13 2-8,13-2-15,-11 1-10,11-1 0,-12-1 3,12 1 2,0 0-1,-14-6 2,14 6 3,0 0 5,-6-7-2,6 7 4,0 0 8,4-8 0,-4 8 1,11-7 5,-11 7-29,14-4 34,-14 4-10,20 0 15,-8 2-13,0 1 19,2 3-2,0-1 35,0 5-4,-1-2 0,-1 1 2,0 3 0,-3-1 6,1 1-17,-1 1-8,-3 1-3,-1-1-4,-1 1-6,-2-2-4,-1 2-3,-2-3-20,-2 1-82,0 0-85,-2 0-76,0 1-109,0-4-90,-5 0-163,3 0-163,0-1-722,0-3-1128</inkml:trace>
  <inkml:trace contextRef="#ctx0" brushRef="#br0" timeOffset="21202.42">8845 15398 372,'0'-12'799,"0"12"-149,2-14-15,4 8-95,1-1-22,-1-1-48,3 1-36,3 0-51,-2-1-23,4 4-7,-1-3-42,1 2-21,1 0-31,-1 2-33,0 2-26,-1 0-12,1 1-36,-1 1-37,0 2-14,-3 1-21,0 0-12,0 1-19,-3 4-1,2 2-15,-5-1 2,-2 2-8,-3 1-6,0 3-4,-6 0-2,-1 0-7,-4 2-14,-1 0-14,-1-2-6,0 2 5,0-3 1,0 1 4,1-3 4,0 0-2,4-4 0,0 2 2,0-1 1,2-2 17,2 0-11,5-8 8,-7 15-2,7-15 0,0 0 4,1 16-5,-1-16 3,7 7 4,-7-7 0,13 7 0,-3-3 2,-10-4 1,20 5-6,-7-3 2,0 0-1,1 0-2,1 1 0,3 0-2,-2-2 5,-3 2-3,2 0-2,-1-2-15,-3 0-91,1 1-95,-12-2-95,19 2-82,-19-2-148,16 0-186,-16 0-247,0 0-468,18-1-1033</inkml:trace>
  <inkml:trace contextRef="#ctx0" brushRef="#br0" timeOffset="21688.18">9549 15626 274,'0'0'794,"0"0"-137,0 0-40,0 0-86,0 0-30,0 0-69,13-1-43,-13 1-68,0 0-22,9 4-24,-9-4-15,0 0-41,10 4-40,-10-4-38,6 7-24,-6-7-24,0 0-9,0 0-19,3 10-9,-3-10-14,0 0-4,-7 9-10,7-9-2,-9 7-10,9-7 1,-11 3-5,11-3-1,-12 1-2,12-1-1,-15 0-10,15 0 0,-13-1-14,13 1-2,-14-6-8,14 6 7,-9-5-4,9 5 6,-6-8-3,6 8 11,-4-10-7,4 10 9,1-11-7,-1 11 10,5-13-7,-5 13 11,9-11-9,-9 11 8,13-11 1,-13 11 12,15-6 10,-15 6 21,19 0 5,-19 0-5,21 3 41,-10 3-3,1 0 18,2 2 5,-1 1 4,-3 2-21,3-1-5,-3 3 1,-1-1-5,1 2-24,-3-2-6,-1 3-8,-1-2-3,-2-2-8,-2 2-12,-2-1-66,-2-2-89,-2 4-74,-3-2-78,-1 0-68,-1 0-124,-1-4-137,-2 4-161,1-5-671,0 0-1065</inkml:trace>
  <inkml:trace contextRef="#ctx0" brushRef="#br0" timeOffset="21973.43">10069 15533 873,'0'0'888,"0"0"-141,13-3-55,-13 3-73,0 0-58,0 0-103,14-1-61,-14 1-62,0 0-66,0 0-43,10-3-40,-10 3-39,0 0-32,0 0-26,0 0-27,11-1-42,-11 1-87,0 0-94,0 0-94,18 1-124,-18-1-106,13 0-121,-13 0-217,15 2-409,-15-2-843</inkml:trace>
  <inkml:trace contextRef="#ctx0" brushRef="#br0" timeOffset="22104.96">10370 15559 9,'0'0'840,"0"0"-175,0 0-72,13 3-92,-13-3-93,0 0-78,0 0-39,12-3-94,-12 3-92,0 0-140,12-4-158,-12 4-175,0 0-674,15-3-658</inkml:trace>
  <inkml:trace contextRef="#ctx0" brushRef="#br0" timeOffset="22289.89">10855 15570 168,'0'0'891,"11"5"-131,-11-5-38,0 0-101,0 0-47,14 0-86,-14 0-83,0 0-91,0 0-57,0 0-61,0 0-39,14 0-73,-14 0-76,0 0-100,0 0-51,0 0-140,11-3-146,-11 3-171,0 0-698,0 0-901</inkml:trace>
  <inkml:trace contextRef="#ctx0" brushRef="#br0" timeOffset="22644.16">11313 15259 761,'-4'-11'766,"4"11"-83,-6-16-49,6 16-56,-4-16-42,4 16-48,-3-12-63,3 12-45,0 0-51,-3-14-54,3 14-24,0 0-14,0 0-28,0 0-12,0 0 19,0 0-21,6 10 6,-2-1-16,0 3 8,2 3-24,-2 2 0,3 2-55,-1 3-114,-1 0 0,2 2 0,-2 1 0,1-2 0,-2 2 0,1-1 0,0-2 0,0 0 0,-1-3 0,0-3 0,-3 1-260,2 0-170,-1-5-69,1 1-120,-1-1-137,-2-2-134,0-10-613,4 16-1130</inkml:trace>
  <inkml:trace contextRef="#ctx0" brushRef="#br0" timeOffset="22976.25">11757 15407 524,'5'-12'740,"0"3"-112,-1 1-80,-4 8-46,1-17-85,-1 17-49,-1-17-67,1 17-24,-12-17-75,6 10-2,-3 1-42,-1 0 16,-4 2-31,0 0 19,0 2-36,1 1-10,-3 1-4,0 1-9,-1 1-10,2 2 6,-2 3 6,4-2-5,1 4 11,-1-2-7,1 2-8,2 1 13,4 4 15,-1-3-21,4 3-6,0-3-14,3 3-20,3-3-11,2 4-4,1-2-18,2 1-2,5 1-1,1-2-9,1 0-3,4-1 0,-2-1-11,2-3-61,1 0-81,2-2-87,-4-2-84,3-3-123,-1 2-122,-1-3-119,3 0-208,3-3-402,6-2-889</inkml:trace>
  <inkml:trace contextRef="#ctx0" brushRef="#br0" timeOffset="23562.31">12173 15037 698,'-2'-15'620,"2"15"-62,2-11-41,-2 11-40,9-15-92,-1 10 9,0-2-39,3 2-13,3-1-50,2-1-8,0 3-21,1 1-3,1-1-18,0 1-24,2 2-34,-3 0-22,-3 1-14,1 0 12,-2 1-73,-2 2-16,1 0-8,-2 2-15,-3-2 11,-7-3-24,8 15-2,-8-15-6,0 20 0,-3-9-3,-2 1-6,-2 2-3,-3 3-13,-3-2 53,2 2-62,-2 0 3,-3-2-3,4 1 6,-1 2-3,1-2 5,3-1-2,-1-1 5,3-2-9,1 0-1,0 0 3,2 0-6,4-1 10,0-11-2,3 19 1,0-11 1,-3-8-2,11 14 3,-3-8 3,2-1-3,1 1 1,-2-2 0,3-2 9,-1 0-12,1 1 8,-12-3-1,25 0 0,-11-3 1,-14 3-6,22-4-3,-10 0-5,-1-2 3,3 1 6,-5-1 1,1 0 4,0 0-3,-1 0 4,-1 2 5,-8 4 1,12-9 5,-12 9-5,11-7-8,-11 7-5,9-4-3,-9 4 3,0 0-6,10 3 7,-10-3 1,6 12 3,-4-3 33,0 6 25,3 2 39,-1 4 16,2 4 7,2 4-7,-4 0 6,3 1-7,-1 3-9,-1 1-93,2-2-17,-4 1 0,1-2 0,0 1 0,-2-6 0,-1 0 0,-1-2 0,-1 0 0,-1-3 0,-2 1 0,-2-1 0,-2-4 0,-1 0 0,-2-1 0,-5-1 0,1-4 0,-3 0 0,-1-2-230,0-1-410,-9 2-262,1-8-1118,0 3-1778</inkml:trace>
  <inkml:trace contextRef="#ctx0" brushRef="#br0" timeOffset="28846.41">21221 5813 6,'-5'-12'931,"5"12"-191,-5-9-80,5 9-80,-5-10-47,5 10-90,-6-7-32,6 7-89,0 0-20,-12-2-40,12 2 5,-10 6-34,10-6 8,-10 17-23,5-2-9,0-1-27,1 4 3,1 5 25,0-1-66,1 2 5,2 0-39,1 1 21,0-1-56,2-2 20,1 2-50,0-2 27,1 0-50,1-1 16,2-4-22,0 2 30,-1-2-34,1-5 25,2 1-39,-1-2-9,1-3-105,3-2-44,-3-2-36,3-1-36,-1-1-37,-12-2-46,24-2-7,-11-2-62,2-3-29,-2-2-26,-2 0-14,3-5-76,-2-2-86,-1-3-469,-3-1-702</inkml:trace>
  <inkml:trace contextRef="#ctx0" brushRef="#br0" timeOffset="29147.21">21110 5680 683,'0'0'530,"-14"4"-63,14-4-9,-8 8-63,8-8-49,-2 9-10,2-9-29,5 8-17,-5-8-24,10 10-28,-2-5-14,-8-5-38,18 7-12,-8-4-37,-10-3-5,21 4-30,-21-4 16,17 0-19,-17 0 27,17-2-26,-8-1 19,-9 3-35,17-9 3,-17 9-24,10-11 8,-5 4-33,-5 7 7,6-18-25,-6 18 18,-1-20-33,1 20 19,-5-19-26,0 10 17,0 1-20,-2-1-5,0 2-84,-3 1-51,-2-1-59,0 4-59,0-1-88,0 3-77,-2-1-91,1 3-157,-1 0-461,3 0-751</inkml:trace>
  <inkml:trace contextRef="#ctx0" brushRef="#br0" timeOffset="29679.84">21349 5456 536,'0'0'631,"3"-15"-68,-3 15-53,-1-17-48,1 17-58,-7-15-40,3 6-30,-2 1-48,-1-1 8,-4 1-60,1-1-2,-4 2-39,-2 1 13,-3 2-25,-5-1 16,0 2-13,-5 1-10,-1 3-14,-8 1-9,1 2-11,-8 5-12,-1 2 10,0 1-23,-1 3-13,2 3 8,-8 7-7,2 1-17,4 3-6,1 2-10,4 1 5,0 3-30,2 4 8,3 0 18,4 1 23,-1 3-42,5 2 27,4 0-49,-1 1 25,9-3-31,1 0 26,2 3-27,2-2 18,5 2-36,1 0 30,2 0-41,6 0 27,2-3-24,3 1 32,5-3-37,7 1 32,3-4-34,10 6 33,3-5-31,6-1 30,4-6-15,6-1-7,6-4 0,3-2 0,2-6 0,4-5 0,1-3 0,-7-5 0,1-4-11,3-2-64,11-5 30,0-3-46,-4-2 48,-3-4-49,0-2 49,-7-5-27,-2 0 14,-5-2 10,-3-6 10,-2-3 31,-4-2 25,-1-1-47,-5-7 32,-2-1-27,-3-4 46,-6-4 2,-4-1-2,-5-4-39,-7-2 47,-7 7-39,-5-5 38,-7-9-8,-7 0-6,-4 0 10,-7 4-3,-6 0-10,-5 3 32,-6 3-46,-2 6 36,-7 1-36,-3 4-7,0 5-2,-2 3-5,1 5-64,0 2-51,5 4-86,7 9-57,3 1-101,3 1-147,6 8-172,4 1-175,5 1-618,1 3-1109</inkml:trace>
  <inkml:trace contextRef="#ctx0" brushRef="#br0" timeOffset="30365.73">24949 3863 706,'-7'-13'682,"1"3"-54,0-2-10,1 1-109,1 3-4,-1-1-46,1 1-29,4 8-49,-9-14-38,9 14-62,-5-10-60,5 10-46,0 0-44,0 0 21,0 0 5,0 0-5,-4 9 5,5 2-14,2 6-10,1 1-21,-1 4-20,1 1-15,1 4-15,0 3-10,-1 1 5,0 0-19,1-2-10,1 1-9,0-1 4,-2-4-17,1 2-100,-1-4-88,-1 0-70,1-1-87,1-4-86,-1-2-124,-1-1-104,-1-1-109,2-5-595,-4-9-958</inkml:trace>
  <inkml:trace contextRef="#ctx0" brushRef="#br0" timeOffset="31114.55">25243 3966 730,'-4'-13'685,"0"1"-55,0-2-133,-1 4 24,1-1-68,-2 0-68,-4 1-33,1 0-45,-3 1-43,-2 2-28,0 1-28,-2 2-19,1 1-22,-1 2-28,-1 2-15,0 2-19,-1 2-13,3 3-12,-1 2-15,2 2-8,2 4-10,0 0-7,2 1-4,4 3-9,4-3 5,-2 1-2,6 2-6,2-3-3,0 3-7,5-1 6,2-1-3,3-1-4,2-3 2,6 2-42,-1-5-66,2-2-70,0-4-30,3-3-76,0 0-13,0-4-46,-2-3-24,3 0 3,0-4-12,-1-4 17,-1-1 5,-2-3 17,-1-1 45,-1-2 61,1-7 46,-2-1 35,-2-2 18,0-1 55,-4-2 47,-3 5 43,0-4 29,-5 3 33,2 0 5,-5 0 27,0 2-8,-3 0 35,-2 1-3,0 2 4,-2-4-8,-5 1 16,-1-1 7,-1 2 4,-4 0 0,-6-2-6,-3 2-22,-1 2 30,-10 0-32,-2 4 8,-2 3 1,-5 3 3,-6 3-4,-2 3 2,-4 3-7,-2 3 9,-2 3-11,0 4 14,-9 3-19,0 4-11,5 5-20,2 4-13,2 6-16,2 3 8,5 4 30,4 4-24,2 3-4,6 2-6,3 5-17,4-1-17,5 3-2,3 0-6,4 3-2,2-2-14,7-6 2,1 1-7,4 0 1,1-1 10,5 1-10,4-2-12,4-1 1,4-1 2,6 0 2,5-4 4,11 4 3,5-4-10,6-1 6,7-6-5,8-4 5,4-3-3,9-5 4,5-5-11,6-4-11,6-2 6,2-7-18,-1-3-8,1-5-2,-4-3 15,-1-4-13,-5-5-19,-2-6 23,-5-2 5,-7-6-6,-5-5 9,-8-4-7,-6-7 6,-6-6-2,-7-1 1,-7-4 3,-7 1-3,-11-3 42,-3 8-27,-8-1 10,-6-11-5,-4 3 10,-8 1-16,-7 3 6,-1 4-10,-3 4 5,-4 3-8,-1 3 5,0 7-7,2 9-22,-2 3-95,4 6-87,-4 3-71,7 6-113,-2 4-115,6 4-89,-4 4-914,4 3-1150</inkml:trace>
  <inkml:trace contextRef="#ctx0" brushRef="#br0" timeOffset="32339.73">29315 5199 621,'-13'-15'660,"0"1"-94,-3 0-42,-5-3-59,-2 2-34,-1 0-65,-3 2-22,-2 1-39,-1 1-30,-1 4-59,-1-1-9,-2 3-32,0 2-24,1 3-19,-7 3-9,-7 3-30,-3 2 10,1 5-12,-8 7 2,-1 1-15,-1 6-12,1 4-7,0 3 28,1 4-22,2 2 35,2 6-32,1 2 30,1 3-11,6 0 1,5 2-12,4 1-6,6 1-21,7-2 11,8-6-42,8 0 15,6 0 46,9 1-56,12 5-4,10-4-4,12 1 4,11-4 0,11-7-5,22 5-2,8-8-4,7-5 2,9-7-1,-13-9 1,2-6 8,2-5-16,-4-5-1,-4-5-2,-2-7 4,-4-5-5,-9-6 5,-3-3-1,-6-8 9,-6-7-3,-8-5-2,-8-7 6,-11-7-7,-8-3 14,-11-6-8,-10-2-8,-9 0 27,-9-1-11,-9 1 4,-9-1-18,-15-7 8,-10 3-6,-8 5-9,-5 7 2,9 16-37,-2 5-74,-2 5-114,3 6-101,3 4-121,-1 9-206,11 3-152,0 5-739,1 0-1183</inkml:trace>
  <inkml:trace contextRef="#ctx0" brushRef="#br0" timeOffset="36382.08">29073 5756 46,'0'0'647,"-1"-15"-123,1 15-68,-3-17-51,3 17-3,-1-20-35,1 20 7,0-20-40,-1 9 6,2 1-53,-1 10-20,0-23-15,0 23-10,1-20 2,-1 20-6,0-17-18,0 17-15,1-17-19,-1 17-22,0-15-14,0 15-17,0-12-10,0 12-36,0 0-10,-1-14-29,1 14 2,0 0-23,0 0-3,0 0 4,0 0-2,-13 9-2,13-9-1,-7 19 12,3-6 13,0 3-1,2-1-12,-1 4 3,0 1 6,1 3 0,1 2-8,1-2 6,0-1-14,0 2-4,0-1 2,1-1-2,-1-1-11,0-3 0,-1 2 2,1-2 4,0 0 4,-1-3 6,1-2 22,-2-1 10,2 1-2,0-13 5,-3 18-5,0-9-5,3-9-8,-9 14-3,9-14-8,-14 7-7,14-7-4,-18 3-1,4-6-11,0-1-6,-3 0 5,-3-3-30,1-2-67,-3-1-52,3 0-71,-2-2-38,1 0-83,1 0-49,1 2-69,0-1-106,5 3-95,0-2-144,2 1-582,1-1-976</inkml:trace>
  <inkml:trace contextRef="#ctx0" brushRef="#br0" timeOffset="36729.82">29176 5349 363,'0'0'639,"-4"-12"-133,4 12-51,0 0-43,0 0-27,0 0-68,0 0-10,0 0 4,-9 4-40,9-4-16,0 0-25,5 13-12,-5-13-11,10 12-9,-3-6-26,3 0-6,-3-1-18,2 0-3,3-1-10,-2 0-7,0 0 7,-10-4 20,21 2 21,-21-2-15,18 0-20,-18 0-31,15-6-2,-15 6-1,10-8-18,-10 8-8,7-13-30,-7 13-2,-4-14-16,-2 6 8,-1 0-30,-3 0 14,-3 0-19,0 3 2,-2 1-12,0-1-14,-2 1-87,0 3-94,1-1-80,-2 4-81,0 1-125,1 1-121,1 2-129,-1 0-745,0 2-1103</inkml:trace>
  <inkml:trace contextRef="#ctx0" brushRef="#br0" timeOffset="38287.39">21895 5542 621,'0'0'626,"-5"10"-92,5-10-7,0 0-43,-4 12-45,4-12-10,0 0-80,0 0 24,-3 10-44,3-10-23,0 0-33,0 0-31,0 0-35,0 0-17,0 0-16,0 0-19,0 0 29,5-10-65,-5 10 42,6-12-61,-3 3 38,-3 9-52,8-18 24,-3 6-3,2-2-11,-1-1-18,0-3-2,3 1-11,0-3-19,0 3-7,1 1-3,-1 0-28,0 2 24,-1 2-28,2 0 34,-1 2-45,-1-2 19,1 5-23,-3 0 25,2 1-29,0 1 35,2 1-38,-10 4 33,16-3-30,-16 3 28,21 0-30,-21 0 31,21 3-34,-10-1 48,-1 0-18,3 2 3,-2 1-6,3-1 1,-1 1-2,1-1-10,1 1 14,0 0 4,0-3-40,-1 3 38,2-3-5,0 1-9,-1-2 15,-1 0-33,1-1 33,0-1-2,0 0-7,2-2 4,-1-1 1,2 1-32,-3-3 26,2 0-21,-2-1 25,2 0-21,0-3 31,0 0-34,-1-2 29,2 0-27,-2-2 31,1 1-27,-1-1 23,-1 0-33,1 1 29,-1 0-33,2 0 39,-3 2-37,-2 0 38,2 3-31,-1-1 28,-1 2-38,1-1 41,1 3-38,-1-2 38,1 3-20,0 1 11,-2-1-22,1 1 15,2 1-12,-1 1 26,0-2-9,2 2 8,1-2-35,0 1 43,-1 0-19,2-1-25,0 1-15,-1-1-15,2-1 5,-1-1-3,3 0-5,1-3 3,-1 1 13,0-2-19,1 1 16,1-1 2,-4 1 4,3-1 11,-2-3 16,-2 1-11,1-1-4,-1-1 2,0 0 2,1-4 14,1 0 3,-4 3-7,0-1 5,-1 3 2,-2-2 2,-1 5-1,0-2-2,-2 1 5,1 3-4,-2-2-3,1 3-1,-2-1 2,1 3 3,-1-3-2,1 2 3,0 2-1,-9 3 0,17-8 3,-6 6 0,-2-2 0,1 1-2,3 2 7,-13 1-12,21-5 7,-10 1 0,0 0 6,1 2-1,-1-3-4,5 2 3,-2-3-7,0 0 3,0-1 0,5-2-5,0 0 6,0-1 2,-1 1-3,1-1 2,0-1 50,-2 0-56,1 0 4,-2 1 3,-1-2-5,-2 4 3,-2-1 2,-1-2 12,-1 1-13,0 2 1,-3-2-6,1 1 1,-2 0-2,-1 0 7,0 1-6,1 0 3,-5 8-3,6-15 9,-6 15-11,5-12 11,-5 12-5,5-12 2,-5 12-11,3-10 3,-3 10-35,4-8-21,-4 8-72,0 0-32,2-11-69,-2 11-38,0 0-82,0 0-67,0 0-55,2-10-76,-2 10-138,0 0-447,0 0-751</inkml:trace>
  <inkml:trace contextRef="#ctx0" brushRef="#br0" timeOffset="38657.23">23645 4232 726,'-15'0'761,"15"0"-127,-19 2-58,19-2-88,-15 0-73,15 0-82,0 0-64,-14 1-57,14-1 16,0 0-17,0 0-7,10 8-17,-1-5-17,6 1 5,2 3-41,4-2 13,4 3-42,5-3 4,2 2-24,2 1-2,-1-2-18,0 2 6,0-1-25,-1-1 22,-1 0-23,-6 1 9,0-3-31,-2 1 16,-4-1-20,-3 2 33,0-3-4,-2 1 8,-3-1 3,-1 2 15,0-1 7,-3 1-6,-7-5 1,12 11-2,-12-11-6,3 11-9,-3-11-2,-5 19-18,1-8 0,-4 0 18,0 2-49,-4 4 40,0-3-24,-1-1-32,-1 3-106,1 0-101,-3 3-47,-1 0-57,3-2-98,-2 3-210,1-3-196,4 0-727,-2-1-1190</inkml:trace>
  <inkml:trace contextRef="#ctx0" brushRef="#br0" timeOffset="39922.98">25663 4475 54,'0'0'707,"-9"-9"-132,9 9-48,-7-7-30,7 7-32,-7-8-33,7 8-47,-4-6-52,4 6-33,0 0-35,-5-11-19,5 11-16,0 0-18,5-11-16,-5 11-7,4-7-8,-4 7-19,7-6-17,-7 6-10,9-5 2,-9 5-35,14-5-4,-14 5-14,17-4 7,-17 4-12,21-1-6,-21 1-20,25 1 6,-14 2-16,3 3-3,1-1-3,-2 2-3,3 3 0,-1 3-3,0 1-4,-2 2-1,1 2-1,-3 0-9,2 1-6,-2 1 3,-2 1 3,3 1-11,-1 1 7,3 0 3,-1 0-6,-4-5 3,4 0-5,-4 0 8,2-2-11,1-2 16,-4-2-20,3-2 21,-1 0-18,-1-3 7,0 1-6,2-4 6,0 0-14,-2-1 6,-9-3 0,23 1-4,-23-1 3,23-3 1,-11 1 0,0-1-7,-1 0 5,0-2 1,1 1 0,-1 2-12,0-3 8,0 2-8,0 0-1,-11 3 7,19-1-10,-19 1 12,22 0-1,-13 1 3,2 3 14,1 0-21,-1 4 8,2 1 2,3 1-6,-1 2 3,1 1 4,-3 1-3,4 0 5,-2 1-10,1-1 12,-1-2-9,1 3 14,1-3-14,-2 0 11,3-1 1,-5-1-12,0-4-7,2 3-22,-2-4-16,1 0-1,-1-1-15,-1-1 4,0-3-17,-12 0 23,25 0-1,-25 0 19,23-2-14,-12 0 13,-2-3 8,3 2 8,-2-2 1,1 1 9,-1-2-4,-1 4 1,-9 2-4,18-8 4,-18 8 11,15-2-14,-15 2 2,17 0 3,-17 0 4,15 3 1,-15-3-7,18 8 13,-9-1 4,2 0 14,1 1-21,-2 1 21,2 0-13,-1 2 19,2-2-29,1 3 28,3 1-23,-2-2 18,2 0-22,3 1 18,-1-1-16,5 3 13,1-2-10,-2-3-1,4 1 3,-5-2 10,0-1-21,-1-1 14,3 0-7,-8-1 16,2-2-18,0-1 13,-2-1-18,-2 1 21,-1 0-18,-2-1 11,-11-1-11,20 1 19,-20-1-22,17 3 2,-17-3-8,15 2 17,-15-2-17,16 6 20,-16-6-14,15 6 16,-15-6-16,18 9 24,-11-3-3,2-1 10,2 0 2,-2 2-8,2-2 11,1 2-6,1 0 5,-2 0 0,5 0-10,-1 3 1,1-4-2,1 5-7,2-4 5,2 2-2,-2 0-7,0 1-1,4-1 0,-3-1-2,1 1 3,-2-3-3,-2 2-2,-2-4-18,-2 2-31,-2-1-23,-2-1-28,0-1-68,-9-3-21,14 4-51,-14-4-27,0 0-88,11 3-52,-11-3-72,0 0-70,0 0-207,0 0-341,-11-3-713</inkml:trace>
  <inkml:trace contextRef="#ctx0" brushRef="#br0" timeOffset="40292.42">27748 5138 461,'0'0'733,"-5"-9"-124,5 9-20,0 0-96,-4-8-21,4 8-67,0 0-45,0 0-20,0 0-47,0 0-39,0 0-5,0 0 2,0 0-15,7 10-50,-3-3 13,3 1-33,1 2-1,0 1-46,1 1-5,1 1-4,-2 0-25,3 3 54,0 0 6,1-1-50,-2 2 25,2-1-43,-3-1 9,0 0-36,2-2-2,-2 0-7,0-1-2,1 1-4,-1-1-2,-1-2 1,0-1-7,-2 0-3,1-3 2,-7-6 5,11 14 34,-11-14 18,6 10 12,-6-10-86,9 8-9,-9-8 0,0 0 0,3 9 0,-3-9 0,0 0 0,0 0 0,-12 5 0,12-5 0,-15 4 0,3-1 0,-1-1 0,-6 1 0,0-1 0,-6 1-143,-2 1-289,-5 1-79,-1 3-185,-3-1-188,1 0-862,-2 0-1432</inkml:trace>
  <inkml:trace contextRef="#ctx0" brushRef="#br0" timeOffset="41642.93">21331 3214 663,'0'0'542,"0"0"-96,-12 3-8,12-3-51,-8 13-49,4-2-31,-1 2-44,1 3-22,-1 2-46,0 3 16,0 2-40,0 2 10,2 0-29,-1 2-28,2-1-19,-1-1-18,2 0-21,-2 1-10,2-3 15,0 1-44,1-4 11,0 1-23,1-3-22,-1-3-74,0-1-69,0 0-43,0-14-44,0 21-32,0-21-44,0 18-37,0-18-104,-1 10-507,1-10-547</inkml:trace>
  <inkml:trace contextRef="#ctx0" brushRef="#br0" timeOffset="42667.8">21276 3284 63,'-2'-17'564,"2"17"-115,-3-12-72,3 12-52,-1-11-36,1 11-41,0 0-51,1-15-48,-1 15 14,4-9-22,-4 9-19,6-7-13,-6 7-9,10-3 4,-10 3-14,13-4-19,-13 4-7,17-1-12,-17 1-11,23 1-1,-9 0 2,0 1-3,5-1 3,1 0-9,0 1-2,5 1-19,1-2 19,1 2-12,-1 0-8,3 1 7,0-2-1,8 0 13,-1 1-4,1 0 7,3 1 13,7 0-15,0-1 18,2 0-25,-1 1 3,2 0-16,3 0 4,0 0 1,1 1 3,5 0-8,0 1 6,11 0-14,0 2 1,3 0 4,0-1 8,-2 2-13,6-2 15,-3 3-21,3-3 8,-2 3-5,2-2-6,-4 1 13,2-1 11,-1-1-29,-2 1 12,-1-3-12,0 1 11,-1 0-24,-9-2-3,12 0 7,-10-1 1,10 1-7,-11-1-10,13 0 6,0-1-8,1 1 14,-3-2 2,2 2-1,0 0 7,1 1 3,-4-2 8,1 2 0,-11-3-3,14 3 5,-2 2-3,2-4-4,0 3 14,1-1-8,-3 1-2,0 1-1,-1-2 6,3 0-8,-2 0 9,2 3-13,-1-1-6,2 1-5,-2-1 6,2-2-12,-3 3-1,0-2-8,0 2 5,0-1-7,-2-1 0,-2 1 8,2 0-7,0-1 10,-1 1 0,-10-2-7,12 1-3,-12-2-6,1 1 5,-1-2-2,0 1 7,-1-1 6,-2 2 8,4-1 5,-5 2-1,1-2 11,-1 1 1,-1-1 6,1 0-6,-3 1 3,-1-1 0,-1-2 1,0 1 0,-1 0 8,-2-1 5,-7 0-5,0 0-4,0-1 2,-1 0 3,0-1 0,-1 0-4,-1 1 1,1-1 7,-2-1 1,1 0-7,-1 1-2,-1-2 3,-3 3 2,-3-2-1,1 0 2,-3-1-2,0 1 8,-1 0-8,0-1 38,-3-1-7,1-1 7,-4-1-12,-2 2 4,2-2-9,-6-1 15,0 1-5,0-2-13,0 1 4,-3-1-9,2-1 1,-4 0-2,3-1 3,-2 2-12,-1-2 14,2 1-13,-1 0 5,-2 1-9,2-2 5,-1 3-8,0-1-1,-2 1 2,0 1 13,-9 6-1,16-11 12,-16 11-4,12-9 1,-12 9-7,10-8-3,-10 8-8,12-6 1,-12 6-1,10-6 3,-10 6-8,12-5-6,-12 5 5,11-5-1,-11 5 0,12-4 4,-12 4-1,13-1 6,-13 1-8,11-1 9,-11 1-5,14-3 20,-14 3-10,0 0 14,16-2-7,-16 2 5,0 0 1,15 0 1,-15 0 2,0 0 7,13 3-4,-13-3 2,10 4-3,-10-4 0,11 5-7,-11-5 9,11 8 3,-11-8 14,10 12 8,-4-3 9,-1 0 4,-1 6 43,1-1-31,-1 3-1,0 5-12,-1 0 4,-2 0-21,0 2-4,0 1-15,2 0 4,-3 0-24,1 1-109,0-3-148,0 1-206,1 0-295,-1-4-550,0-4-895</inkml:trace>
  <inkml:trace contextRef="#ctx0" brushRef="#br0" timeOffset="43169.18">25130 2389 278,'4'-9'825,"-4"9"-173,0 0-55,0 0-99,0 0-75,0 0-86,0 0-41,0 0 8,0 0-37,5 12-36,-5-12-33,0 22-16,0-9-28,0 2-26,-2 2-18,0 1-25,1-1-16,1-1-11,0 1-10,-1 0-7,1-2-11,1 2-52,0-3-77,1 2-56,0-3-55,0-1-46,0 1-61,1-3-76,-3-10-25,5 19-51,-5-19-616,2 15-701</inkml:trace>
  <inkml:trace contextRef="#ctx0" brushRef="#br0" timeOffset="43432.24">25116 2346 771,'0'-18'603,"2"1"-78,3 3-52,-2-1-63,3 2-47,1 0-30,0 3-26,4 2-30,1 0-50,2 5-15,-2 1-17,3 0-4,-15 2-19,25 3 2,-10 1-29,-3 1 10,1 2-24,-3-2-14,-4 3-2,1-2 5,-5 4-18,-2-10 7,0 14-10,0-14-23,-9 16-5,1-6-18,-3-2-12,-3 1-9,-1-3-5,-4 4-88,1-3-110,-2 1-130,0-1-165,0 3-146,2 1-278,-1-1-417,2 2-910</inkml:trace>
  <inkml:trace contextRef="#ctx0" brushRef="#br0" timeOffset="44234.33">22797 6169 119,'-16'5'694,"1"0"-163,2 2-42,-2-2-30,2 0-46,2-1-41,-1-1-33,3 1-18,-1 1-41,10-5-35,-14 5-26,14-5-30,0 0-19,-11 3-12,11-3-15,0 0-20,0 0-20,16-8-8,-3 1-13,9-3-3,5-2-10,10-5 14,6-3-8,11-4 4,7-2-13,7 0 30,5-5-7,6-1-4,18-7-4,4-1-1,4-2-8,1 2-12,4-5-3,-2 5-8,4 0-7,-5 1-14,-5 1-5,-5 1 0,-19 7-7,-4 2 0,-5 1-17,-6 1 45,-7 3-24,-13 3 62,-4 3-6,-6-1 49,-6 4-25,-4 2 21,-6 0-53,-2 2 18,-4 1-45,-2 1 9,0 1-44,-9 7 27,11-12-47,-11 12-11,7-10-102,-7 10-67,0 0-74,4-9-68,-4 9-79,0 0-160,0 0-63,-15 5-147,6 0-576,-4 2-963</inkml:trace>
  <inkml:trace contextRef="#ctx0" brushRef="#br0" timeOffset="44635.43">23309 6466 379,'-2'-12'823,"2"12"-145,1-13-49,-1 13-63,1-12-61,-1 12-16,0 0-54,3-13-65,-3 13-47,0 0-45,0 0-23,0 0-9,0 0-19,6 9-3,-3 1 16,1 5-74,1 2 16,-1 4-54,1 1 18,1 2-62,1 3 6,1 0-29,1-1-4,-1 0-13,0 1-11,1-5-25,-2-2-91,0-1-84,-1-2-93,-1-3-72,2-1-19,-2-1-150,-3-3-63,-2-9-78,5 12-193,-5-12-405,0 0-850</inkml:trace>
  <inkml:trace contextRef="#ctx0" brushRef="#br0" timeOffset="44873.73">23363 6360 756,'5'-15'622,"3"4"-69,1-1-28,2 1-46,2 4-49,2-2-35,1 3-48,2 1-37,0 1-49,-1 3-33,4 2-28,-4 2-31,0 1-17,-1 1 13,-2 2-14,-3 0-17,-2 1-18,-3 2-14,-2-1-17,-4-9-8,-2 22-17,-7-10-11,0 0-6,-5 1-13,-3 1-1,-2-2-9,1 0-3,-3-1-3,0 0-3,2-2-16,0 0-65,3-1-50,0-2-66,3-2-108,2 1-87,0-2-95,11-3-162,-11 6-748,11-6-987</inkml:trace>
  <inkml:trace contextRef="#ctx0" brushRef="#br0" timeOffset="45121.19">23880 6435 686,'0'0'1014,"0"0"-205,11-5-104,-11 5-64,0 0-72,0 0-78,0 0-33,5 11-2,-5-11-98,4 16 22,-2-7-90,0 1-17,1 2-49,0 0-13,1 3-66,-2-1-4,2-1-49,0 0 1,0 0-43,-1 0 9,0-4-74,2 4-55,-1-5-120,-1 2-54,1-2-105,-4-8-64,6 17-130,-6-17-136,5 11-175,-5-11-665,10 6-1149</inkml:trace>
  <inkml:trace contextRef="#ctx0" brushRef="#br0" timeOffset="45976.37">25892 5288 494,'-7'-9'530,"1"3"-52,6 6-54,-14-13-32,5 7-26,-1 1-34,2-1-14,-1 2-8,-1 0-30,0-1-17,1 3-38,0-3 5,-2 2-34,11 3-5,-16-7-39,16 7 4,-14-2-49,14 2 13,0 0-33,-11-2 4,11 2-28,0 0 22,9 12-13,3-5 22,5 5-5,8 2-3,7 5-9,7 1-15,11 4-9,3 3-13,3 0 0,6 2-4,4 0-26,3 2 24,6 0-28,19 7 19,0-1-22,-13-8 17,16 8-20,-19-8 18,1-2-21,-3-2 17,-1 0-14,-10-5 14,0 0-19,-15-4 17,-8-3-17,-4-3 17,-9 1-11,-4-5 41,-3 0 24,-8-1 9,2 0-15,-5-3-12,-11-2-7,16 5-18,-16-5 18,0 0-45,0 0-65,0 0-34,0 0-86,0 0-41,-16 0-81,16 0-98,-23-1-82,10 1-66,0 1-195,-6-1-504,-3 0-863</inkml:trace>
  <inkml:trace contextRef="#ctx0" brushRef="#br0" timeOffset="46339.71">26065 5854 530,'-7'-5'838,"0"-2"-127,7 7-76,-8-9-46,8 9-71,-5-8-25,5 8-103,0 0-34,-9-8-76,9 8-31,0 0-41,0 0 19,0 0 35,-3 11-35,3 0-18,1 2 22,-1 4-41,5 2 2,-5 1-59,2 4 14,-2 3-47,2-1 6,-2 3-27,0 3 26,2 4-54,0-5 20,-2 2-35,1-5-14,1 0-16,0-2-6,-2-3-59,0-2-56,2-3-111,0-1-66,-2-3-72,0-1-7,0-3-82,0-10-111,2 18-82,-2-18-136,0 0-591,0 0-972</inkml:trace>
  <inkml:trace contextRef="#ctx0" brushRef="#br0" timeOffset="46593.64">26040 5876 498,'3'-12'691,"-1"2"-133,4 2-19,-1 0-54,4 0-56,2 3-27,0 0-50,3 1-19,-1 1-63,3 3-7,2 3-37,0-1-1,0 3-52,0 1-9,0 4-40,-5-2 14,1 2-41,-5 0 10,0-1-5,0 1-23,-8 0-1,-1-10-23,0 20-7,-6-12-10,-3 2-5,-1 0-3,-6-4-7,0 3-7,-6-2-3,1 0-7,-1-2-2,-3 0-11,2-1-37,1-2-54,2 1-64,-2-3-73,7 0-127,-2 1-140,3-2-148,14 1-792,-22 0-1054</inkml:trace>
  <inkml:trace contextRef="#ctx0" brushRef="#br0" timeOffset="47079.4">26570 6145 982,'0'0'939,"0"0"-143,0 0-83,0 0-63,0 0-83,0 0-88,0 0-80,0 0-20,0 0-113,0 0 5,12 4-75,-12-4 10,15 2-63,-6 1 14,5 0-55,-1 0 22,3 4-57,-2-2 12,2 2-44,-3 2 25,1 1-35,-3-1 4,-1 1-23,0 1 3,-5 0-3,-3-1 3,0 0 2,-4 1-7,-3-2-1,-1 2 2,-4 0-3,-1-3 3,2 1 3,-5-1-5,4 0 2,-4-1 5,3-3 0,2 1-10,-1 0 6,10-5-7,-13 7 5,13-7-4,-10 8 6,10-8 5,0 0 1,-1 9-2,1-9-1,9 5 0,-9-5-4,21 5 1,-8-3 9,5-2 2,-1 1 16,0 1 32,2-1 25,0-1 10,1 1-66,-2-1-34,0 0 0,-1 0 0,-3 0 0,1 0 0,-15 0 0,23 0 0,-23 0 0,21 0 0,-21 0 0,15 0 0,-15 0 0,14 0 0,-14 0 0,0 0 0,17-1 0,-17 1 0,0 0 0,14 0 0,-14 0 0,0 0 0,0 0 0,9-4 0,-9 4-7,0 0-626,0 0-138,0 0-132,-4-12-951,4 12-1568</inkml:trace>
  <inkml:trace contextRef="#ctx0" brushRef="#br0" timeOffset="50605.08">23722 7262 614,'0'0'650,"0"0"-87,-9-4-27,9 4-88,0 0 29,0 0-29,-9-2-60,9 2-23,0 0-48,0 0-33,0 0-42,0 0-34,0 0-39,0 0-34,0 0-18,0 0 4,0 0-10,4 9-14,5-2-13,4 0-11,3 7-14,9-1-15,8 4-5,4 5-21,14 2 27,3 0 48,6 3-53,2-1 25,5 0-65,-1 2 58,1 1-51,2-1 42,-3-3-52,1 4 44,-3-4-53,0 3 52,-4-6-54,-3 2 0,-2-5 6,-12-1-15,-4-4 20,-9-2-2,-2-2 5,-6-3-6,-3 1 5,-3-3-10,-1-1 5,-6 0-13,-9-4-32,14 3-26,-14-3-28,0 0-43,0 0-40,0 0-51,0 0-90,0 0-78,0 0-75,0 0-104,1-11-783,-1 11-969</inkml:trace>
  <inkml:trace contextRef="#ctx0" brushRef="#br0" timeOffset="50921.51">25662 7303 408,'-17'-10'576,"-1"0"-105,4 3-84,0-1-44,1 2-50,3 0-29,0 3-34,1-3-25,1 1-31,8 5-20,-14-7-15,14 7-4,-7-6-2,7 6-12,-11-5-15,11 5-4,0 0-8,-11-4-15,11 4-8,0 0-6,0 0 2,-8-7-15,8 7-6,0 0-14,0 0-3,0 0-22,-8-6 13,8 6-11,0 0-20,0 0-96,0 0-92,0 0-73,0 0-101,0 0-115,0 0-560,0 0-665</inkml:trace>
  <inkml:trace contextRef="#ctx0" brushRef="#br0" timeOffset="51322.64">25811 7210 669,'0'0'558,"4"-14"-66,-4 14-57,4-13-70,-4 13 8,6-16-32,-6 16-47,6-15-28,-6 15 13,7-16-35,-7 16-8,4-13-37,-4 13 1,3-11-39,-3 11-7,2-9-56,-2 9 3,0 0-43,0 0 4,0 0-37,0 0 16,-15 4-28,3 4 26,-2 6-40,-6 9 36,-6 0-31,-1 5 26,-3 3-25,-1 0 0,-5 10 28,-5-2 4,1 1 14,0-1 25,-3 1-12,3-2 13,-1-1-17,3 0-8,6-7-7,1-2-3,4 0-9,2-1-12,3-3-1,1-2-4,5-1-2,3-4 8,0-2-18,3 0 5,2-1-2,3-4-32,1-1-55,-1 1-51,0-3-74,5-7-50,-4 11-92,4-11-94,0 0-85,0 0-165,0 0-493,0 0-794</inkml:trace>
  <inkml:trace contextRef="#ctx0" brushRef="#br0" timeOffset="51709.63">24876 7817 69,'0'0'735,"-6"-10"-155,6 10-86,-5-9-33,5 9-40,-4-8-34,4 8-29,0 0-32,-5-9-46,5 9-38,0 0-45,-4-10-25,4 10-32,0 0-12,0 0-14,0 0-28,0 0 10,4-8-27,-4 8-5,0 0-15,0 0 3,0 0 1,11 5-5,-11-5-5,0 0-8,3 13-5,-3-13-5,2 9-8,-2-9-14,3 12 14,-3-12-3,1 10-2,-1-10-6,5 9 5,-5-9-25,0 0 28,1 12-2,-1-12-18,0 0-66,0 0-26,0 0-86,0 0-91,0 0-56,0 0-63,0 0-78,0 0-131,0 0-461,0 0-682</inkml:trace>
  <inkml:trace contextRef="#ctx0" brushRef="#br0" timeOffset="52610.8">22060 8096 683,'0'0'769,"-8"-7"-88,8 7-49,0 0-64,-6-8-48,6 8-51,0 0-80,-11-6-50,11 6-35,0 0-35,-16 6-23,8 1-33,-2 1 0,-3 6 22,0 1-68,-2 1 22,1 5-73,-3 0 15,3 2-25,0-1-19,0 2-8,1-2-22,2-3-11,2 2-17,0-3 2,-1-1 0,3-2-10,1-1-8,1 0-5,0-4 14,0-1-26,1 0-19,4-9 3,-4 9-18,4-9-22,0 0-75,0 0 25,0 0-54,10-13 3,-1 2-35,-2-2 5,3-6 14,1-2 6,0-1 35,0-4 19,3 0 30,-2-2 16,2-6-4,-3 5 36,-1 0-10,2 2 35,-2 0 19,-1 8 19,1 0 10,-1 2-4,-2 6-13,1 1 6,0 4 34,-8 6 25,14-2-8,-14 2-2,21 5-5,-10 5-1,1-1 5,0 4-7,4 1-11,-3 2-4,4 4-8,-2-1 20,1 1-42,-2-1 23,3 3-34,-6-6 26,2 2-45,1-1-47,-2-1-62,-1 0-73,-1 0-37,-1-5-137,0-1-29,-1 3-61,-2-6-115,1 1-173,-7-8-338,9 10-702</inkml:trace>
  <inkml:trace contextRef="#ctx0" brushRef="#br0" timeOffset="53328.33">21941 8301 223,'-15'-1'793,"3"-1"-195,12 2-72,-15-1-28,15 1-62,0 0-56,0 0-58,0 0-59,0 0-39,19-1-43,-3 1-62,5-2 32,6 1-22,3 0-17,6 0-24,4-1-18,-2-1-16,1 3-30,0-3 0,2 2-4,-1-3-27,-2 2-43,1 0-37,-3-1-34,0-4 4,-3 3-13,-6-2 19,-1 2-10,-2-1 16,-3-4 4,-1 1 24,-4-1 4,-3 0 26,-1-2-2,-3 2 31,-3-2 23,-2 2 14,0-2 55,-4 11 22,0-18 31,0 18 12,-5-15-6,5 15 22,-7-11-30,7 11 7,-10-8-30,10 8 19,0 0-15,-14 1 30,14-1-9,-8 12 2,2-1 4,3-2-12,0 5-6,-1 0 11,1 3-52,2 0 14,0 1-42,1 0 23,0 1-50,1-2 30,1 1-39,1 0 12,1-1-25,3 3 41,1-3-50,0 0 12,2-3-48,1-2-9,0-2-58,0-3-54,5 1-17,0-4-65,-3-4 24,1 0-20,4-4-16,-2-1 11,0 0-5,2-6 38,-3-1 37,2-2 17,-4-2 50,-1-2 13,0 2 41,-2-6 35,0 0 45,-3 1 44,0-4 59,-2 1 16,1 2 20,-3-2 22,1 2-9,-1 5 36,-2-1-7,0 3-9,1 1-23,-1 3-30,-1 11-23,1-14-4,-1 14-3,0 0 9,0 0 4,0 0-4,-2 11-2,2-11 20,-2 21-62,1-6 32,1 3-56,1 0 41,-1 0-56,3 2 27,-1 3-12,2 0-10,0-2-3,1-1-1,3 0-57,-1-1 50,1-2-79,0-2 27,2-2-42,0-3 0,2 2-71,2-5-30,-1-2-5,1 0-37,0-3 23,1-2-75,2-2 66,1-3 11,1-3 9,-1 0 4,-1-2 31,-1-5 19,-2 1 29,-1-1 17,-1-2 38,-3 0 41,-1 0 30,-1 2 66,-1 1 16,-2 2 29,-2 3-21,1 0 23,-1-2-51,-2 11 4,3-11-46,-3 11 12,0 0-30,0 0 13,0 0-11,0 0-10,0 0-37,0 0-80,-4 9-144,4-9-152,0 11-194,0-11-782,-1 15-961</inkml:trace>
  <inkml:trace contextRef="#ctx0" brushRef="#br0" timeOffset="53798.58">23759 8238 223,'0'0'846,"-10"-5"-150,10 5-52,0 0-63,-14-2-54,14 2-56,0 0-46,-17 0-48,17 0-15,-13 5-45,7 4 34,-1-1-77,1 3 14,0 1-56,2 4-25,0-1-41,-1 3-35,3 0-24,-2-3-19,4 5-35,0-3 19,2 0-71,0 0-22,1-3-85,1 1-18,1-3-76,1-2-54,-1-2-25,3-1-61,0-3-73,-8-4-45,13 3-54,-13-3-70,17-7-187,-10-1-285,1-4-672</inkml:trace>
  <inkml:trace contextRef="#ctx0" brushRef="#br0" timeOffset="54061.63">23663 8088 353,'0'0'579,"-18"-3"-93,18 3-51,-11 1-9,11-1-51,0 0-32,-10 7-4,10-7-20,0 0-38,5 11-17,-5-11-41,13 7-10,-4-3-7,1-2-20,4-1-16,-1 1-22,3-2-2,0 0-2,1-2-16,1 1-10,-2-2 1,0 0-3,-2-1-4,-2-1-8,-1-1-3,0 0-20,-4-1-18,1-1 2,-3 1-27,-5 7-8,4-12-6,-4 12-8,-1-11-7,1 11-7,-8-7-6,8 7 5,-14-3-12,14 3-20,-19 5-39,5 0-61,-1 2-77,3 2-92,-4 3-102,0 1-93,2 1-105,-1 2-240,3 1-312,3-1-766</inkml:trace>
  <inkml:trace contextRef="#ctx0" brushRef="#br0" timeOffset="54493.95">24003 8358 723,'5'-7'887,"-5"7"-148,0 0-124,0 0-101,0 0-112,0 0-44,0 0-79,0 0-38,-9 7-29,9-7-21,-6 16-17,4-7-31,2-9-10,-2 24-36,2-12 2,2 1-17,0-2-12,2 2-9,0-1-14,2 0-11,2-2 3,1-1-8,2-1-7,1-1-6,0-2-12,1-1-34,1-3-27,2-1-9,-1-5-6,3 2-8,-2-3 12,2-3 10,0-2 5,-1-1 10,-2-1 3,-1-2 26,0-2-1,-2 0 8,-3 0 0,1 0 34,-4 3 19,1 1 7,-2 0 11,-2 3 3,1 0-10,-4 10-16,4-15-2,-4 15 4,0 0-2,0 0 9,0 0 34,0 0-30,-4 8 12,4-8-33,0 20 26,2-10-43,-1 2 33,3 1-36,-3 0 19,3 2-35,1-1 29,2-2-58,1 2-30,0-3-38,1-1-28,2-1-28,1-2-31,0-1-57,1-2-75,0-2-20,1-2-12,-1 0-39,4-5-89,0 0-26,-2-2-4,2-3 19,-1-4-267,-2 1-268</inkml:trace>
  <inkml:trace contextRef="#ctx0" brushRef="#br0" timeOffset="54694.5">24611 8306 1308,'6'-20'332,"-3"3"9,0-2 22,0 3 4,-1 1 32,-2 2-12,1 2-10,1-1-64,-2 12-20,2-15-68,-2 15-11,0 0-1,0-12 23,0 12-1,0 0-34,-4 12-1,4-12 29,-2 20-68,1-7 32,1 2-33,-2 3-22,2 2-17,2 0-24,-2 0-9,2 1-14,1 3-24,2-2-9,0-1-18,1-1-35,1 0 32,0-2-59,6 0 7,-4-4-101,4 1-24,-3-5-66,2 0-37,0-3-65,1 0-109,0-2-50,-2-3-100,1-2-103,1 0-587,-3-2-880</inkml:trace>
  <inkml:trace contextRef="#ctx0" brushRef="#br0" timeOffset="54863.82">24395 8364 661,'-22'-3'852,"2"3"-167,6-3-150,14 3-90,-18-1-37,18 1-68,0 0-86,0 0-13,0 0-55,18-6-59,0 4 0,4 2-58,5-2-9,2-1-127,6 1-60,2-1-144,1 1-138,2 1-235,-2-3-441,-1 2-701</inkml:trace>
  <inkml:trace contextRef="#ctx0" brushRef="#br0" timeOffset="55017.06">24910 8381 1027,'-10'4'891,"10"-4"-103,-14 3-59,14-3-64,-11 4-39,11-4-139,0 0-16,-10 3-79,10-3-81,0 0-68,0 0-54,0 0-41,0 0-30,0 0-20,0 0-95,0 0-144,0 0-112,0 0-93,0 0-237,0 0-167,7 5-869,-7-5-1274</inkml:trace>
  <inkml:trace contextRef="#ctx0" brushRef="#br0" timeOffset="55649.96">24898 8461 364,'-8'-4'824,"8"4"-118,0 0-43,0 0-78,-11-4-51,11 4-49,0 0-62,0 0-69,0 0-10,0 0-67,6-12 12,-6 12-78,15-8 7,-2 6-79,0-5 19,2 3-75,-1-2 8,4-1-37,-2 2 27,0-2-29,-1 0 8,1 0-57,-1 0 50,-2-1-55,-3 3 43,-1-4-51,0 4 46,-4-2-57,-5 7 46,6-10-53,-6 10 40,-4-8-39,4 8 45,-16-2-55,16 2 54,-22 1-45,8 3 45,-1 1-42,0 2 44,2 3-45,-2 1 49,2 4-43,3-3 49,3 2-39,2-1 48,1 1-42,4 0 51,3-1-59,1 4 52,3-5-54,5 3 50,2-2-72,1-2-25,4-1-117,-1-1-71,3-2-59,-3-2-137,2-2-65,-3-1-80,2-2-67,0 0-658,-4-3-920</inkml:trace>
  <inkml:trace contextRef="#ctx0" brushRef="#br0" timeOffset="56405.18">25249 8385 160,'0'0'765,"1"-19"-171,-1 19-77,8-15-46,-3 11-39,-5 4-25,18-10-50,-18 10-28,17-2-34,-5 4-23,1 3-18,1 2-12,0 1 12,2 3-49,-4 2 9,1 1-41,-1 1 18,-5-1-73,1 0 16,-2 1-64,0-3 25,-4 1-56,-1-1 32,1-1-52,-4-1 29,2-10-40,-3 20 37,3-20-53,-6 14 19,6-14-56,-10 9 1,10-9-17,0 0-5,-10 6 3,10-6 12,0 0-2,-5-7 13,5 7 7,0-13-3,0 13 11,5-19-3,1 6 15,0 0-5,2-1 9,3-3 2,-1 2 1,3-2 1,0 5-1,0-3-16,-1 5 35,0 1-3,0 1 8,0 1 16,-2 2-3,4 3 22,-14 2-23,19 1 17,-10 3-14,1 3 41,-3-1-39,2 2 22,-2 4-39,1 0 29,-3-2-45,3 5 37,-2-1-37,-1-2-4,3 3 7,-4-3-3,2-1 5,1 1-4,-1-1-1,-2-2 1,0-1-3,1 1 3,-5-9-4,7 10-29,-7-10-23,0 0-9,9 8-11,-9-8-14,0 0-15,7-9 3,-7 9 11,6-16 13,-6 6 3,5-4 18,-4 0-1,3-3 24,-2 0 8,0 1 2,2-2 1,1 1 9,-1 2 10,-1 0 2,4 1 11,-3 1 2,2 3 3,1 2-5,-2 0 8,4 1 15,-9 7-19,11-4 6,-11 4 4,15 4 5,-7 1 24,-1 3-10,-1-1 19,1 5-11,0 0 15,1 2-19,-1 1-10,0 0-8,2-2-5,-2 3-12,-1-4-1,1 2 1,1-1-1,-2-2-4,0-2 1,-1 1 2,1-2-1,0-2-1,2 0-2,-1-1-11,-7-5-27,16 4-31,-16-4-14,18-4-13,-8 1-3,4-5-3,-1 0 12,-1-2-8,1-3 16,2-1 2,-3-2 31,-1 1 13,1-3 1,-1 0 8,-1 0 3,-1 2 30,-1 3 16,-2-2 21,4 6 16,-5-1 6,-1 1-5,0 1-9,-4 8-13,9-12-9,-9 12 3,7-4 18,-7 4-1,0 0-9,16 4 9,-16-4-31,6 13 19,-1-4-23,0 3 14,-3-1-29,2 0 18,-1 1-27,-1 2-34,0-1-75,2-1-53,-1 0-50,1-1-89,1 0-76,-2-1-114,3-1-112,0-1-719,-1-1-928</inkml:trace>
  <inkml:trace contextRef="#ctx0" brushRef="#br0" timeOffset="56721.61">26390 8441 490,'10'-5'640,"-3"1"-64,3-2-42,5 1-57,-2-1-17,5-1-56,-3 1-49,4-3-75,-2 2-21,1-1-37,1-1-22,-6 1-21,1-1-26,-1 2 0,0-2-43,-1 2 6,-4 0-33,-1 0 4,0 0-31,-7 7 8,5-10-33,-5 10 12,0 0-28,-8-12 18,8 12-26,-11 0 15,11 0 0,-18 0-12,18 0 5,-17 6-6,8-1-2,-1 1-5,0-1-5,3 5 2,-1-2 10,2 2-2,2 1-11,1 0-23,-1 0-39,4-11-39,2 23-28,0-12-55,3 0-27,3-1-18,2 2-10,3-2-23,3 2-28,2-2-46,4-3-17,1 0 18,4-1 35,-2-1 2,1-3-36,1 0-29,3-2-264,-1-2-142</inkml:trace>
  <inkml:trace contextRef="#ctx0" brushRef="#br0" timeOffset="57285.52">27007 8446 890,'22'-13'332,"-4"2"-1,0-3 17,-9 4-7,0-2-10,0 2-20,-6-2-27,-3 12 2,0-19-24,-6 10-28,0 2 13,-1 0-54,-4 0 4,-3 3-45,-3 1 14,-1 2-31,-1 1 9,2 1-29,-2 5-17,-3 0-19,2 1-16,2 3-12,3 2-5,-2 0-10,7 0-5,0 1-6,5 0-9,-1 0 3,4-1-1,4 0-20,0-2 13,5 3-51,2-2-2,2 0-43,0-3 2,3 0-33,1-3-5,2 0-21,1-1-29,1-4 8,0-1-31,0-2 21,4-2-7,0 0 18,0-4-1,1-4 29,1-2 4,-3-1 35,3-4 20,-4-1 17,-2 0 11,2-5 16,-6 0 29,3-4 38,-7 4 10,1-3 51,-1 0 24,-3 2-8,-2 3 60,-2 3 11,-4 2-5,4 2 13,-3 4-41,-2 0 0,1 0-32,0 13 14,-6-13-10,6 13 26,-7-7-14,7 7 10,-11 7-24,4-2 22,1 7-18,-2 0-1,2 3-5,-1 3-16,1 2-17,1 0-18,-2 1 27,5 1-62,-1 3 41,1-3-57,2 0 37,0-2-52,2 3 40,0-1-82,1-5-45,-1 2-31,5-2-43,-2-3-57,1 1-8,1-3-61,1-2-45,2-3-35,-1 0-13,2-1-26,1-2 9,0-3-55,-12-1 84,24-3-38,-14 0 43,4-2 41,0-4 131,-1 1 128,-2-4 136,0-1 61,3 0 35,-5 1 30,2-1 16,-4 1 24,2 2 18,-3 1-3,-1-1-28,-5 10-36,12-11-28,-12 11 32,6-6-7,-6 6-18,0 0-48,13 6-6,-13-6-35,6 8-4,-6-8-15,4 14-10,-4-14-15,4 15-82,-4-15-86,2 16-97,-2-16-70,2 13-113,-2-13-145,1 12-466,-1-12-632</inkml:trace>
  <inkml:trace contextRef="#ctx0" brushRef="#br0" timeOffset="57454.8">27553 8202 591,'4'-15'783,"-1"-2"-113,3 4-70,-1-1-63,-1 2-94,3-2-54,0 4-91,-1-2-53,-1 5-71,3 0-12,0 0-59,-8 7-6,15-7-79,-15 7-102,14 0-144,-14 0-123,13 8-136,-7-1-205,0 1-328,2 0-627</inkml:trace>
  <inkml:trace contextRef="#ctx0" brushRef="#br0" timeOffset="58109.43">27995 8303 370,'0'0'764,"16"-6"-120,-16 6-46,11-11-78,-11 11-74,9-10-28,-9 10-76,2-9-30,-2 9-62,-6-10-6,6 10-40,-18-3 0,18 3-48,-27 0-1,11 3-42,-2 1 1,-4 0-16,1 5-24,2-1-14,0 1-14,1 1-12,2 0-11,3 1 3,1-1-5,2 2-2,0-1-5,4 0 0,3 1 0,-1-3-4,4-9-2,3 15-15,-3-15-30,6 15-19,3-8-16,-9-7-17,16 7-12,-5-6-4,2 0 10,-13-1 9,25-1-5,-11 0 8,1-6 17,1 4 14,-2-4 15,1-2 4,2-1-7,-3-2 27,-1 2-7,-2-2 25,-3 2 18,2-1 29,0 1-2,-3 2 38,-1 1-19,-1-1 15,-5 8-33,9-9 9,-9 9-24,0 0 23,0 0-13,0 0 15,0 0-4,0 0-11,9 8-12,-9-8-5,0 12-1,0-12-6,3 14-2,-1-3-4,-2-11 0,7 15-6,-2-4-4,-1-4-13,3 0-31,-3 0-28,5 0-33,-2-2-15,2 0-24,1-2-4,-10-3-30,23 1-34,-23-1 1,23-3-28,-10 2 11,3-6-6,-3 2-2,2-4 32,0-3 31,1-1 34,-3-1 22,1-3 28,2-5 17,-1 0 31,-3-3 34,0-2 35,0-1 34,-1-2 37,-2 0 47,-1 0-10,0 0 28,-4 5 28,0 2 9,1 0-12,-3 6 16,2 0 20,-1 3-24,-1 1-3,1 4-54,-3 9-6,2-17-33,-2 17 41,0 0-40,0 0 58,0 0-38,0 0 6,2 20-13,-2-8 9,-2 2-10,0 4-31,2 1-5,0 1-26,0 1-14,-2 0-17,2 1 1,0-1-6,-1 2-4,1-2-17,0 0-25,1-1-117,-1-1-77,0-1-56,0-2-79,0-1-95,0-2-86,2-2-99,-4 2-219,2-13-378,0 17-835</inkml:trace>
  <inkml:trace contextRef="#ctx0" brushRef="#br0" timeOffset="58287.85">28195 8254 619,'0'0'741,"-6"-14"-176,6 14-28,8-12-59,-3 5-65,8 1-48,1 1-63,5-2-38,3 3-48,2-1-47,1 1-39,2 1-24,-2-1-20,-1 3-22,1-2-63,-3 0-74,0 2-95,-4-2-104,-1 1-113,-1 0-105,-2 2-661,-2-3-765</inkml:trace>
  <inkml:trace contextRef="#ctx0" brushRef="#br0" timeOffset="58610.8">28612 8219 666,'0'0'656,"15"-1"-80,-15 1-32,18-3-78,-7 1-42,-1-1-30,1 0-71,-2-1-10,2 0-75,-2-1-23,1-1-46,-3 0 2,1-1-42,0 0 4,-2 0-43,-6 7-19,9-14 9,-9 14-36,4-11-11,-4 11-4,0 0-25,-5-14 15,5 14-10,-12-5-2,12 5-14,-16 2 23,5 3 16,0 2 47,-2 0-1,3 2 28,-3 2-18,4-1 28,0 3-12,-1 0 2,2 0-8,2 0 14,1 0-16,0 1-14,-2-4 34,3 4-68,2-3 41,1-1-56,1-10 38,1 19-55,3-9 37,2-3-45,2 0 35,1-2-98,1-1-55,3-1-100,1-3-78,1 0-78,3-2-166,0 0-104,6-6-226,-1 0-513,4-4-976</inkml:trace>
  <inkml:trace contextRef="#ctx0" brushRef="#br0" timeOffset="59444.31">29530 8090 612,'0'0'690,"-4"-8"-96,4 8 6,-4-8-62,4 8-44,0 0-7,-6-13-45,6 13-19,0 0-52,-3-14-15,3 14-46,0 0-51,-3-9-44,3 9-39,0 0-52,0 0-23,0 0-16,0 0-8,0 0-19,14 6-10,-7 1-6,1 0-10,1 2-5,1 2-8,0-1-7,2 2-1,1 0 2,2 0-6,0 2 1,-1-3-4,2 0 6,-1 1-4,-1-2-2,-2-1 3,2-1 5,-2 0-8,0-1 1,-2-2 2,-3 2 4,-7-7 2,16 5-6,-16-5 1,12 1-11,-12-1 7,13-4 8,-5-3-12,-2 0 3,1-3 9,0-2-6,2-1-9,0-5 5,0-2-6,5-4-26,-2-3-44,-1 2-65,3-1-16,-2 2-57,2 0-32,-4 4-60,0 1-84,3 4-95,-5 2-72,2 3-153,0-1-579,-2 5-891</inkml:trace>
  <inkml:trace contextRef="#ctx0" brushRef="#br0" timeOffset="59779.83">30055 8112 401,'0'0'720,"16"7"-119,-16-7-33,20 3-125,-20-3-23,24-2-45,-10 1-40,-1-2-51,1-1-38,0-1-41,0-2-1,0 2-13,-1-4-11,-1 1-27,0-4-29,-2 3-13,0-2-8,-2 0-8,-3 3-13,0-1-11,-5 9-5,6-16-18,-6 16 0,-2-12-9,2 12-10,-8-9 2,8 9 1,-12-2 12,12 2-2,-18 4 7,9 2 1,-4 0 5,3 5-4,0-2 2,-2 1-20,4 3 9,1 0-26,0 0 22,0 1-28,3-2 13,1 2-23,2-1 18,1-1-37,1-2-22,1 2-50,-2-12-33,6 17-55,-1-8-33,0-3-82,-5-6-80,12 12-88,-12-12-42,15 6-6,-5-4-90,-10-2-435,27 0-648</inkml:trace>
  <inkml:trace contextRef="#ctx0" brushRef="#br0" timeOffset="60161.31">30466 8049 119,'7'-5'815,"-7"5"-178,10-9-84,-10 9-36,14-4-56,-14 4-61,14 0-52,-14 0-43,18 7-13,-8-1-25,0 3-29,2 2-4,-2-1-11,0 2-38,0 0-30,-1 2-8,-2-1-47,-1 0 1,2 0-42,-6-3 8,2 2-35,-2-2 24,-2-10-37,1 19 22,-1-19-40,-3 16 15,3-16-45,-5 10-7,5-10-19,-10 8 2,10-8-37,0 0 23,-15 4-21,15-4 24,0 0-15,-13-7 28,13 7-23,-7-12-4,7 12 29,2-17 0,0 5 4,5-2 22,-1-2 3,4 0 6,2-2-9,1 0 18,3-3 1,2 3 13,1 1 28,-1 5 14,1-1 5,0 4 15,-1 0 26,0 5-5,-2 0 11,-1 4-1,-1 4 0,1-1-5,-2 2-7,1 3-10,-4 1-10,-1 2-13,0 0-6,-2 1-12,-2 3-6,-1-3-8,-2-1 2,-1 3-15,2-1 15,-2-3-43,1 3-64,-2-13-76,1 21-47,-1-21-59,0 15-66,0-15-85,0 13-89,0-13-88,0 0-732,0 0-925</inkml:trace>
  <inkml:trace contextRef="#ctx0" brushRef="#br0" timeOffset="60493.37">31092 7752 679,'0'-20'717,"2"3"-86,-2-1-37,0 3-73,1 0-40,-1 2-38,0 1-32,1 1-51,-1 11-33,0-18-41,0 18-48,2-14-42,-2 14-32,0 0 18,0 0-3,0 0-24,0 0-6,8 5 0,-5 5-14,0 1 4,-1 6-20,2-2 7,-1 5-23,0 1-19,0 2-8,1 2-1,-3 2-5,1-1-12,0 2-7,-1 1-10,-1 0-6,1 4 1,-1-4-13,2-2-3,-2 2-9,-2 0 4,2-3-7,0-1 3,-1 0-6,1 0 10,-1-5-33,1-1-68,0-2-58,0-3-70,0 1-23,-2-2-66,2-13-13,-1 21-38,1-21-69,-2 13-77,2-13-31,-7 10-35,7-10-80,-9 7-544,9-7-799</inkml:trace>
  <inkml:trace contextRef="#ctx0" brushRef="#br0" timeOffset="60731.68">30982 8143 387,'-7'-14'672,"3"3"-97,0 0-53,2 1-36,2 10-80,1-16 10,1 4-66,4 4-15,2 1-42,3 0-22,0 2-35,4-2-16,2 3-19,2 0-15,3 1-25,3 0-8,1 2-20,-3 1-13,4 0-17,-3 0-22,2 1-20,-2 1-16,-1 2-11,-1 1-10,-4 1-4,-2 0-16,-2 2 7,-1 1-2,-3-2 0,1 6-5,-2-5 10,-2 3-13,0 0 0,-1-2-21,-1 2-33,-1-3-32,0 1-42,0 0-37,-4-9-41,5 13-46,-5-13-72,6 11-47,-6-11-106,0 0-103,3 11-648,-3-11-836</inkml:trace>
  <inkml:trace contextRef="#ctx0" brushRef="#br0" timeOffset="60910.07">31468 7893 112,'1'-16'966,"-1"3"-173,2 2-121,-1-2-59,1 1-56,0 3-79,0-3-88,-2 12-81,5-15-63,-5 15-48,6-14-44,-6 14-34,8-10-31,-8 10-100,9-7-110,-9 7-105,12-3-121,-12 3-94,13 7-153,-7-1-655,2 1-858</inkml:trace>
  <inkml:trace contextRef="#ctx0" brushRef="#br0" timeOffset="61148.4">31923 8025 304,'0'0'682,"0"0"-80,4-10-34,-4 10-75,-7-9-54,7 9-55,-16-11-27,5 8-55,-1 1-9,-2 1-57,-3 1-18,-1 2-28,0 0-10,-1 3-33,4 3-7,-2-1-30,3 0-14,0 2-23,3 1-5,0 0-17,3 1 0,1-2-16,5 3 4,2-12-4,1 22-13,3-11-13,3 0-20,2 0-75,2-1-31,2 0-94,3-1-33,2 1-68,0-3-48,1 1-32,-1-3-69,0-1-109,1-1-477,0-3-665</inkml:trace>
  <inkml:trace contextRef="#ctx0" brushRef="#br0" timeOffset="61718.44">32112 8133 124,'14'-8'645,"-14"8"-126,17-8-69,-8 3-43,2 0-29,1 0-43,-1-2-41,2 1-22,-3 0-14,2 1-32,-2 0-13,-1-2-33,-1 2-7,0 1-21,-8 4-30,13-8-26,-13 8-13,11-6-17,-11 6-14,8-5-19,-8 5-12,0 0 13,0 0-24,0 0 0,0 0 9,0 0-18,-15 1 18,15-1-25,-17 10 24,5-3-25,1 1 25,-1-1-25,0 3 26,1-1-28,-1 1 25,2 1-20,1 0 15,-1-1-15,2-1 16,2 3-26,1-4 46,1 1-32,4-9 24,-5 17-9,5-17 28,2 14 2,3-5 24,2-3-13,2 1-1,3-2-14,3 1 3,0 0-17,2-3 7,0-1-14,1 1 10,1-2-16,0-2 9,0-2-15,0 0-1,1-5 6,2 0-8,-2-3-4,2-3 3,-2-2-1,1-1 0,-3-3-3,1 1-3,-3-2 8,-1 1-11,-3 1 1,-3 1 1,-1-1-3,-3 2-4,-2 0-3,-1 1-1,0 4 2,-4-1-7,1 1 9,0 2-1,1 10 3,-7-14 3,7 14-2,-6-7-5,6 7 16,0 0-3,-7 8 3,7-8-9,-1 16 6,2-3 1,1 2-4,0 1 7,0 2 2,0 2 29,1-3 6,-1 2 20,0 0 23,-1-1-4,-1 0 9,0-1 2,-1-1 21,-1-1-44,1-2 6,-2 0-13,1-1-9,-2-2-7,-1-2-14,-3 1-11,1-2-59,-1-2-79,-1 2-72,-1-3-125,-2-1-98,1 1-122,-2-1-152,1-3-697,-3 0-985</inkml:trace>
  <inkml:trace contextRef="#ctx0" brushRef="#br0" timeOffset="63238.29">22177 9356 1293,'0'0'874,"0"0"-135,-6 7-75,6-7-57,0 0-55,-1 10-13,1-10-108,1 12 7,-1-12-86,1 18-23,-1-18-72,2 23 7,-2-12-74,2 1-6,-1 0-53,2-1-15,-2 3-41,2-1 9,-1-2-43,2 1-10,0-2-31,1 2 0,0-1-36,1-2-95,1 0-113,-1-1-56,1-2-59,-7-6-42,14 8-111,-14-8-69,13 4-72,-13-4-180,0 0-479,16-2-916</inkml:trace>
  <inkml:trace contextRef="#ctx0" brushRef="#br0" timeOffset="63523.47">22071 9264 326,'0'0'765,"-9"-8"-124,9 8-28,0 0-60,0 0-66,0 0-11,0 0-45,12-3-45,-12 3-17,20 3-56,-7-2 6,2 1-77,5-2 20,0 0-101,2 0 29,0-2-76,-1 0 35,1-1-66,1 0 41,-4-2-15,-1 1-6,-3-1-4,-1 1-9,-2-2-12,-2-1-20,-2 2-10,-3-2-12,-5 7-12,5-12-10,-5 12-2,-5-10-5,5 10 8,-17-8-20,4 7-5,0 1 9,-3 1-46,-3 5-21,0-2-67,-3 4-79,2 2-51,-1 3-61,-1 0-116,2 4-85,4-3-104,4 3-113,3 0-616,4-1-961</inkml:trace>
  <inkml:trace contextRef="#ctx0" brushRef="#br0" timeOffset="63902.46">22626 9527 612,'0'0'943,"0"0"-172,14-4-178,-14 4-70,0 0-91,0 0-89,0 0-34,14 3-39,-14-3-32,5 9-44,-5-9-28,8 14-20,-5-6-22,0 1-21,1 1-18,-2 1-20,2-1-7,-1 0-15,1 2-7,-1-4-8,1 2-11,-1 1 2,-3-11-1,4 15 1,-4-15 0,4 12 9,-4-12-15,0 0 1,2 10-5,-2-10 0,0 0-4,0 0 3,0 0-19,-1-13 10,1 13 10,-1-16-1,2 4 6,0 1-1,0-5-15,3-1 20,0 0 0,5-1 1,0 0 7,1 2 35,4 0-25,2 2 46,1 2-30,2 0 74,1 6-68,1 1 67,0 1-38,-2 4 42,2 2-52,1 3 36,-2 0-53,-1 3 22,-2 1-47,-3 3 25,-4-2-48,1 2 31,-3 0-92,0 0-50,-4 3-136,-2-3-116,-1 0-137,-1 2-182,-1-2-251,0 0-601,-2-1-1151</inkml:trace>
  <inkml:trace contextRef="#ctx0" brushRef="#br0" timeOffset="64541.87">23782 9419 308,'9'-10'798,"-4"0"-122,2 0-35,-1 1-73,3-3-50,-4 4-38,1 1-39,0-3-32,-1 3-56,-1-3-14,-4 10-77,7-15 5,-7 15-56,3-16 33,-3 16-44,0-13-41,0 13-23,-4-12-19,-2 6-13,6 6-26,-12-11-6,12 11-13,-17-6-11,17 6-12,-17 0-5,17 0-8,-21 4-2,11 0-7,1 1-6,-1 3-34,1 0 41,1 2-41,2 2 45,-1 0-5,4 2 5,0 1-39,0 0 43,3 2-31,2 1 38,0 0-51,3 3 51,3 1-39,-2-1 35,2 0-26,1 1 32,0-1-47,0-2 23,-3 0-20,-1-4 34,2 0-34,-4-1 53,-1-2-52,-1 0 36,-2 0-4,-3-4-3,-1 1 4,-1-2-11,-3 1-4,1-3 1,-2-1-3,-1 1-28,1-3 31,10-2-35,-20 4 29,20-4-27,-19 0 31,19 0-30,-17-4 36,17 4-36,-15-7 42,15 7-39,-11-9 36,11 9-42,-3-12 37,3 12-37,0-12 41,0 12-33,5-8 25,-5 8-40,6-9 34,-6 9-20,12-3 35,-12 3-46,0 0 44,14 3-46,-14-3 45,10 12-32,-4-4 38,-6-8-2,5 18-3,-2-6-5,-3 0 0,1 2-5,-1 2 0,1 2 22,-1-1 2,2 1-32,0-1 32,2 0-25,0-1 2,4 0 0,1 0-1,1 0 4,4-3 1,0 1-3,2-4-6,0-2-44,2-1-47,1 2-113,-1-6-13,1 2-122,-1-3-156,1-2-116,-1-2-93,0 0-114,1-2-539,-2-3-959</inkml:trace>
  <inkml:trace contextRef="#ctx0" brushRef="#br0" timeOffset="64773.68">24251 9509 969,'-1'-13'765,"0"1"-62,-2 0-98,3 12-4,-3-15-38,3 15-78,-1-14-85,1 14-81,-2-11-19,2 11 31,0 0 16,0 0-31,0 0 3,2 15-36,-1-5 6,2 5-60,0 2-1,-1 0-89,2 4-139,1 1 0,-1-1 0,0 2 0,1-2 0,-1 1 0,0-2 0,-1-3 0,1 0-117,-1 0-280,2 0-83,-4-1 11,4 1-103,-1-2-139,0 0-233,0-1-486,1 2-1040</inkml:trace>
  <inkml:trace contextRef="#ctx0" brushRef="#br0" timeOffset="65143.5">24513 9859 566,'4'-15'1031,"-4"15"-199,4-12-105,-4 12-33,6-11-32,-6 11-143,7-10-15,-7 10-100,7-7-15,-7 7-77,9-4-46,-9 4-35,0 0-39,13-2-33,-13 2-28,0 0-25,0 0-25,11 2-16,-11-2-9,0 0-2,0 0-16,0 0-27,0 0 16,-3 9-7,3-9-2,0 0 2,0 0-2,0 0-4,-8 6 2,8-6-9,0 0 3,0 0-4,0 0-1,0 0-5,0 0 0,-5-7 0,5 7 0,0 0 0,0 0-3,5-7-2,-5 7 0,0 0-2,11-3 5,-11 3-3,0 0-3,16 1 4,-16-1-2,14 7 2,-7-3-1,2 3 1,-2-1-3,2 3 1,-2 2 5,1 0 5,-1-1-2,-2 4-5,-2-4-29,0 2-54,-2-1-43,-1-11-96,-1 21-113,-3-11-117,-1-1-115,0 1-146,-1-1-192,-1-1-572,7-8-1102</inkml:trace>
  <inkml:trace contextRef="#ctx0" brushRef="#br0" timeOffset="65528.97">24902 9590 494,'0'0'999,"0"-16"-221,0 16-104,6-13-59,-6 13-22,13-10-57,-4 6-80,3 1-49,1 1-46,5 2-25,-2 0-12,4 2-40,2 3-33,-2 2-69,3 1 0,-5 1-57,-3 1 9,2 2-56,-7 0 13,-2 2-42,-3-1 14,-1-1-36,-4 1 19,-4 0-37,-2 0 28,-2 1-40,-4 1 28,0-5-33,-1 2 30,0-3-33,0 1 30,1-1-30,1-1 32,4-3-31,-2 2 26,2-2-26,7-5 20,-13 10-10,13-10 0,0 0 0,-2 10 0,2-10 0,5 6 0,-5-6 0,13 3 0,-13-3 0,24 3 0,-24-3 0,26 0 0,-11 0-71,3-1-124,0-1-64,0 1-142,2-2-103,-2-1-215,0 0-231,1-1-663,-1 2-1265</inkml:trace>
  <inkml:trace contextRef="#ctx0" brushRef="#br0" timeOffset="65744.93">25856 9728 726,'0'0'1085,"0"0"-179,0 0-83,0 0-77,-14 3-98,14-3-51,0 0-121,0 0-48,0 0-110,0 0-44,0 0-74,0 0-17,0 0-54,0 0-11,0 0-140,0 0-72,0 0-170,16 0-115,-16 0-131,12 0-190,-12 0-182,18-3-642,-18 3-1157</inkml:trace>
  <inkml:trace contextRef="#ctx0" brushRef="#br0" timeOffset="65876.46">26116 9732 798,'10'-4'686,"-10"4"-165,0 0-107,13-7-97,-13 7-80,11-6-130,-11 6-134,12-4-167,-12 4-260,15-6-309,-15 6-278</inkml:trace>
  <inkml:trace contextRef="#ctx0" brushRef="#br0" timeOffset="66023.6">26411 9726 93,'0'0'934,"0"0"-160,0 0-64,0 0-128,0 0-63,11-2-120,-11 2-60,0 0-97,0 0-39,0 0-90,5-9-78,-5 9-154,0 0-170,0 0-181,7-8-817,-7 8-890</inkml:trace>
  <inkml:trace contextRef="#ctx0" brushRef="#br0" timeOffset="66330.95">26676 9440 830,'-2'-12'931,"-2"0"-154,-1 3-62,5 9-77,-5-17-41,5 17-87,-4-12-63,4 12-67,0 0-66,-2-13-45,2 13 2,0 0-20,0 0-14,0 0 7,6 13-18,-4-2-8,1 2-2,2 4-96,1 2-120,-3 4 0,1 0 0,2-1 0,-3 4 0,1-3 0,-1 0 0,2-1 0,-3 0 0,0-3 0,2-1 0,-4 0 0,4-2 0,-3-3-34,1-1-431,0 1-56,-2-13-148,2 19-136,-2-19-993,2 15-1500</inkml:trace>
  <inkml:trace contextRef="#ctx0" brushRef="#br0" timeOffset="66647.43">27072 9513 500,'2'-10'822,"-2"10"-134,2-17-67,-2 17-53,-2-15-81,2 15-33,-6-17-70,1 10-19,5 7-65,-12-12-11,6 5-43,-3 5-19,9 2-15,-20-7-17,20 7-19,-23 0-31,10 2-30,-3 3-1,0 0-4,-4 4-8,3 1-14,0 2-26,-1 1 20,3 1 9,-2 3-1,4-1-16,-1 1-10,4 0-6,1 1 17,2-2 3,0-1-9,5 1 3,-1-1-5,3-2-8,2-1-17,1 2-42,1-1 0,4-2 0,0 0 0,1-2 0,3 0 0,-1-4 0,5 2 0,-1-3-189,1 0-156,0-3-69,0-1-96,1 0-160,4-4-124,-1 2-872,0-6-1336</inkml:trace>
  <inkml:trace contextRef="#ctx0" brushRef="#br0" timeOffset="66932.62">27332 9532 256,'0'0'1052,"0"0"-192,-13-2-133,13 2-20,0 0-72,0 0-56,0 0-51,0 0-13,0 0-29,0 0-57,0 0 0,0 0-23,0 0-41,13 7-148,-13-7-217,21 3 0,-9-1 0,2-1 0,0 0 0,2-1 0,-1 0 0,1 0 0,0 0 0,-2 0 0,1 0 0,-1-1 0,-3 0 0,2-1 0,-13 2 0,21-2 0,-21 2 0,18-3 0,-18 3 0,13-4 0,-13 4 0,14-5 0,-14 5 0,10-6 0,-10 6 0,5-7-534,-5 7-361,0 0-222,0 0-665,4-9-1480</inkml:trace>
  <inkml:trace contextRef="#ctx0" brushRef="#br0" timeOffset="67280.33">28037 9454 913,'-8'-9'966,"8"9"-145,-7-12-38,7 12-77,-7-9-88,7 9-89,0 0-60,-6-10-51,6 10-56,0 0-22,0 0-20,0 0-9,0 0-19,0 0-3,0 0-235,0 0-54,9 14 0,-7-4 0,2 4 0,0 1 0,-1 2 0,-1 0 0,3 0 0,-2 2 0,-1 0 0,0 1 0,0-3 0,0 1 0,-1 0 0,0-1 0,0 0 0,1-2 0,-1-1 0,-1-1 0,0-2 0,0 1 0,0-12 0,1 19 0,-1-19 0,2 14 0,-2-14 0,2 11-243,-2-11-510,0 0-173,3 11-210,-3-11-489,0 0-1282</inkml:trace>
  <inkml:trace contextRef="#ctx0" brushRef="#br0" timeOffset="67934.74">28277 9222 631,'-7'-14'951,"2"2"-164,1 2-60,1-2-80,1 0-73,2 12-123,0-19-48,3 8-77,3 3-21,3-2-26,2 2-31,3 1-29,6 0 0,2 0-23,0 2-9,4 1-7,-1-1-3,1 3-5,-1 1-9,2-2-5,-5 3-15,-1 0-95,0 0-48,-3 3 0,-1-2 0,-2 0 0,-1 2 0,-3 1 0,1 4 0,-5-1 0,-1 2 0,-3 1 0,-1 3 0,-4 3 0,-1 1 0,-1 2 0,-3 4 0,-3-2 0,1 1 0,-1 1 0,-2 2 0,1-3 0,1 0 0,0-2 0,1-1 0,2 0 0,-2 0 0,4-2 0,1-1 0,0 0 0,2-2 0,1 0 0,2-2 0,0-1 0,2 0 0,2-1 0,0-2 0,3-1 0,-1 1 0,1-3 0,3-1 0,-1-2 0,-10-2 0,24 3 0,-13-4 0,2-2 0,2-1 0,-2-2 0,4-2 0,-1-1 0,1-2 0,-1-1 0,-1 0 0,0 0 0,-2 0 0,-2 2 0,-1-1 0,-1 2 0,0 0 0,-2 2 0,0 0 0,0 1 0,-7 6 0,7-9 0,-7 9 0,0 0 0,0 0 0,0 0 0,6 9 0,-6-9 0,-3 20 0,-1-6 0,-2 3 0,1 4 0,-4 1 0,1 6 0,0 3 0,-1 0 0,1 1 0,0 0 0,0-1 0,-1 2 0,0-1 0,0-3 0,-1 0 0,0-2 0,0-2 0,2-4 0,-1 0 0,1-3 0,3-2 0,-1-2 0,1-2 0,-3 0 0,4-3 0,-3-1 0,0-2 0,-2-2 0,-2 0 0,2-2 0,-5-2 0,-3 0 0,1-3 0,-6-1 0,-1-3 0,-4 1-993,3-1-178,-7 0-728,5 1-1628</inkml:trace>
  <inkml:trace contextRef="#ctx0" brushRef="#br0" timeOffset="69400.8">11867 15483 883,'0'0'722,"0"0"-33,0 0-125,0 0-18,0 0-44,0 0-59,0 0-46,0 0-26,0 0-25,0 0-26,0 0-31,0 0-12,0 0-24,0 0 2,0 0-7,0 0-2,0 0-38,0 0-18,13 3-24,-13-3-29,15-3-23,-15 3-89,18-2-25,-7-1 0,-11 3 0,23-3 0,-13 1 0,2-1 0,1 1 0,-3 0 0,2 0 0,-12 2 0,17-3 0,-17 3 0,16-3-116,-16 3-181,11-5-73,-11 5-66,8-7-75,-8 7-132,0 0-76,5-5-148,-5 5-476,0 0-945</inkml:trace>
  <inkml:trace contextRef="#ctx0" brushRef="#br0" timeOffset="69786.22">12065 15332 309,'0'0'545,"9"-7"-83,-9 7-63,7-9-22,-7 9-24,7-8-46,-7 8 4,8-7-8,-8 7-31,8-7-16,-8 7 21,7-7-30,-7 7 7,0 0-22,8-8 21,-8 8-31,0 0 10,7-4-36,-7 4 4,0 0-35,0 0 27,0 0 16,0 0-14,13 1-2,-13-1 14,5 9 10,-5-9-15,8 15-6,-3-3-12,0 1-23,0 2-88,1-1-72,-2 4 0,3 3 0,0-1 0,-2 2 0,2 1 0,-1-3 0,-2 2 0,2-1 0,-2-1 0,1 1 0,-1-3 0,0-1 0,0-1 0,1 0 0,-3-4 0,1 1 0,0-4 0,-1 3 0,-2-12 0,4 16 0,-4-16-334,2 12-95,-2-12-45,0 0-67,4 10-81,-4-10-60,0 0-135,0 0-546,0 0-965</inkml:trace>
  <inkml:trace contextRef="#ctx0" brushRef="#br0" timeOffset="70187.32">11178 16230 111,'-27'5'995,"5"0"-284,-1-2-75,6 1-93,1-1-28,2-1-63,3 0-54,11-2-84,-18 4-4,18-4-9,0 0-29,0 0-26,0 0 3,0 0-3,20 4-1,1-4-30,7-1-7,10-1-21,14 2-15,5-1-13,8-1-19,13 0-12,5 0 0,5-1-9,2 1-9,4-2-29,2 1-81,1-2 0,-3 2 0,-1-2 0,-1 3 0,-3-3 0,-1 1 0,-9 0 0,-3 1 0,-15 0 0,-5 0 0,-4 1 0,-14 0-32,-4 0-125,-5 0-59,-9 0-56,-1 0-70,-19 2-40,13-5-69,-13 5-45,0 0-15,-11-6 3,-5 7-22,-5-1-44,-8 1-45,-9 0-351,-4 2-560</inkml:trace>
  <inkml:trace contextRef="#ctx0" brushRef="#br0" timeOffset="70524.74">11279 16455 569,'-19'7'629,"2"0"-97,4-2-36,2 1-59,-1 1-53,12-7-21,-11 9 20,11-9-63,0 0-1,-4 10-50,4-10-14,9 3-35,-9-3 0,20 0-27,-4-1 9,5 1-6,9-3-19,8-3 16,11 2-25,2-2-9,6 1 21,11-3-9,2 1-17,1 0-1,4-2 2,-1 3-1,4 0 22,-2-2-19,3 3-13,-4 0-81,-1-2-63,-3 2 0,-12-2 0,-4 3 0,-1 1 0,-6-1 0,-10 1 0,-1 0 0,-8 2 0,-5 0 0,-3-1 0,-1 1 0,-5-1 0,-1 2 0,-2 0 0,-12 0 0,22 0 0,-22 0 0,15 0 0,-15 0 0,16 0 0,-16 0 0,0 0 0,14 0 0,-14 0 0,0 0-81,0 0-531,0 0-172,14 0-209,-14 0-813,0 0-1508</inkml:trace>
  <inkml:trace contextRef="#ctx0" brushRef="#br0" timeOffset="71622.55">27011 10414 93,'-18'4'442,"3"-2"-48,-1 1-38,-2 0-43,-2 1 20,1-2 9,0 1-47,-4 1 29,0 0-9,3-3 8,-2 2-1,1 1-31,4-1-7,-2-2-24,1 1-3,3 1-4,3-2-13,1 2 32,11-3-48,-15 3 51,15-3-76,0 0 48,0 0-58,0 0 16,6 9-40,7-9 15,6 0-59,8 0 12,6 2-54,6-4 7,13 2-42,2-2 23,8 1-35,14-2 38,5 1-32,5-2 43,-3 1-34,5-1-47,-1-1 0,-1 2 0,-5-3 0,-1 1 0,-5-1 0,-3 2 0,-16-1 0,0 0 0,-7 1 0,-2-1 0,-11 1 0,-4 0 0,-5 2 0,-2-3 0,-5 2 0,-3-1 0,0 1 0,-4 0 0,-1-2 0,-3 1 0,-9 4 0,13-5 0,-13 5 0,0 0 0,0 0 0,-5-10 0,5 10 0,-19-2-299,5 1-218,-4 1-50,-3 0-73,-6 1-68,-2 2-125,-5 1-635,-11 3-1090</inkml:trace>
  <inkml:trace contextRef="#ctx0" brushRef="#br0" timeOffset="72007.86">26624 10761 710,'-24'6'863,"2"-1"-146,4-1-131,3 0-66,2-1-42,3 0-50,-2-1-68,12-2-15,-13 6-31,13-6 19,0 0-71,0 0 29,0 0-82,17 8 20,4-10-45,8 2 3,11-2-58,14 0 30,4-1 15,17-1-1,6 2 2,6-3 14,7 1-24,3 0-154,5-1-11,-1 1 0,1 0 0,0-1 0,-5 0 0,2-2 0,-5 3 0,-2-1 0,-4 0 0,-7 2 0,-5-3 0,-13 3 0,-8-1 0,-4-1 0,-12 1 0,-4 2 0,-6 0 0,-3 0 0,-7-1 0,1 1 0,-4 0 0,0 2 0,-5-3 0,0 3 0,-11 0 0,19-3 0,-19 3 0,13-2 0,-13 2 0,11-2 0,-11 2 0,0 0 0,0 0 0,0 0 0,0 0 0,0 0 0,0 0 0,0 0 0,0 0 0,0 0 0,0 0 0,0 0-537,-12 2-434,12-2-1134,-17 2-1872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18T19:30:43.128"/>
    </inkml:context>
    <inkml:brush xml:id="br0">
      <inkml:brushProperty name="width" value="0.05292" units="cm"/>
      <inkml:brushProperty name="height" value="0.05292" units="cm"/>
      <inkml:brushProperty name="color" value="#00FFFF"/>
    </inkml:brush>
  </inkml:definitions>
  <inkml:trace contextRef="#ctx0" brushRef="#br0">17195 1160 278,'0'0'671,"0"0"-98,13-9-41,-13 9-36,9-5-33,-9 5-21,7-8-31,-7 8-40,9-7-16,-9 7-49,0 0 4,8-10-42,-8 10 3,0 0-43,5-7 7,-5 7-70,0 0 16,0 0-75,0 0 16,-6-8-67,6 8 38,-14 3-58,14-3 28,-22 8-44,7-1 30,-2 3-55,-2 0 47,0 2-9,-1 2 2,-1 3-13,-1 0-6,3 0-2,0 0-6,2-3-10,2 1 6,1-1 3,0 1-5,2-1-13,1-2 14,3 0-3,0 0-1,3-2-6,1 0 10,-1 0-10,5-10 24,-2 14-15,2-14 13,4 12-5,-4-12 5,11 7-16,-2-4 21,-9-3-32,23 2 34,-10-2-26,2 0 14,1 0-17,1 0 18,4 0-13,-2 0-5,3 2 8,-1-1-8,0 1 15,3 0 3,-2 1-15,-3 0 9,3-1-20,-3 3 10,-1-1-9,-2 2 15,0-1-17,-2 1 20,-1 1-16,-2-1 22,-2 1-7,-1 0 12,-2 0-12,-6-7 14,8 15-11,-8-15 28,0 15-5,-4-7 16,-2 0-3,-1 1 3,-2-1-3,-3 2 5,-3-2-12,-1 3 3,-2-4-10,-1 3-3,1-3 2,-3 1-6,1-1-10,1-1 0,-3-2-7,3 0 8,1-1-6,-1-1 2,0 1-4,1-3-13,-1-3-23,2 3-20,0-4-70,2 1-52,0-2-71,2 0-73,1-1-68,2-1-112,1-1-83,2 0-121,0-1-777,5-1-1104</inkml:trace>
  <inkml:trace contextRef="#ctx0" brushRef="#br0" timeOffset="404.49">17586 1136 858,'0'0'693,"9"-5"-53,-9 5-26,6-7-90,-6 7-58,0 0-48,9-7-80,-9 7-10,0 0-56,7-6-35,-7 6-68,0 0-10,0 0-41,0 0 20,0 0-19,10 4 56,-10-4-57,1 11 29,-1-11-40,-1 20 43,1-7-37,-1 3 4,-1 1-10,1 2-3,-3 3-12,2 1 1,-1 0-16,2 1-2,0-1-19,-1 1-7,2-3-3,-1-2-12,2 2-2,-1-1 1,2-3-7,0 0-2,1 0-2,1-3-8,1 0 6,0-1-8,1-1 3,1-2-4,-1-3 5,3 1-5,-2-2-1,3-2-26,0 0-43,0-1-47,-10-3-74,22 0-51,-11-3-36,2 0-32,0 1-50,0-5-23,-1 0-58,0-1-38,-1 0-52,1-1-44,-5 0-206,0-2-279,0 0-667</inkml:trace>
  <inkml:trace contextRef="#ctx0" brushRef="#br0" timeOffset="604.07">17465 1405 430,'0'0'629,"-12"6"-65,12-6-48,0 0-63,0 0-53,0 0-56,0 0-31,8 8-52,-8-8-22,19 0-47,-6-3-37,2 1-40,2 0-21,2-1-17,4-1-19,-1-1-56,3 0-112,-1 0-81,2 0-97,-2 0-90,-1-2-57,0 3-161,2-2-298,-4 2-455</inkml:trace>
  <inkml:trace contextRef="#ctx0" brushRef="#br0" timeOffset="1255.55">17948 1390 9,'0'0'681,"0"0"-107,0 0-78,-2 13 8,2-13-61,0 0-51,12 8-20,-12-8-50,11 3-36,-11-3-38,16 0-51,-16 0-20,23-3-15,-11-1-20,3 0-31,1 1-13,-2-3-17,1 1-3,0-1-11,0 0 1,-2 0-17,-2 0 9,2 0 5,-3 1-10,-2-3-26,-1 1 18,0 2-27,-7 5 13,10-11-16,-10 11 6,5-8-23,-5 8 14,0 0-15,0 0 9,-6-9-20,6 9 22,-12 3-10,12-3 24,-17 6-10,6 0 25,0 3-10,-1-1 32,-1 1 9,-2 3 12,2 5 7,-3-1 22,3-1-22,-1 4-5,4-2-24,-1 0 3,3 0-6,1 0-14,2-2-6,4 2 11,-1-5-12,4 0-7,2-1-1,2 0-9,4 1-1,2-3-10,2-3-6,2 0-62,5-1-39,-2-2-40,4-3-30,1 2-32,4-4-21,0 1-7,0-5 21,1 1-21,0-1 5,-1-3 17,-1 1 13,-4-1 27,-1-1 39,-2-1 14,-1 1 35,-1-2 5,-5-3 27,1 4 20,-4-1 40,-2 1 16,0 1 63,-2 1 20,-2 0 32,0 1 12,-4 8 19,6-14 9,-6 14-8,5-11 13,-5 11-3,4-10-13,-4 10-12,5-8-17,-5 8-20,0 0-21,0 0 0,0 0 20,0 0 26,0 0 4,0 0-24,0 0 5,6 13-10,-6-13 7,2 20 4,-2-3-19,1 0 25,0 3 13,1 4 6,-2 2-132,1 3-28,-1 5 0,0 1 0,1 3 0,-1-2 0,1 3 0,-1 0 0,2 6 0,-2-6 0,0 0 0,0-3 0,0 3 0,-2-3 0,1-2 0,0 0 0,-2 0 0,1-8 0,-2 0 0,0-3 0,-1-1 0,1-5-282,-1 0-191,1-4-67,0-2-96,-1 1-114,-1-6-172,6-6-534,-9 6-1075</inkml:trace>
  <inkml:trace contextRef="#ctx0" brushRef="#br0" timeOffset="1571.57">18574 1535 437,'-2'-16'667,"1"3"-68,0 1-39,0 0-77,2 1-42,1-1-58,1 1-31,2-1-39,2 0-18,3 2-55,-1-1 0,2 3-46,2 1 6,1-1-40,1 1-1,2 3-40,1 1 13,1 2-35,0 1 19,-1 3-29,0 0-18,-1 2-9,-3 1-10,0 1-7,-3 2-7,0 0 3,-3 3-9,-3 0-2,-1-2 13,-2 2-12,-4 0 4,0 0-9,-3 0-2,-3 3-3,-1-3-5,0-1-2,-3 1 4,0-1-16,0-1-37,-2-1-38,4-2-52,-2 0-69,0-2-71,12-5-79,-17 8-84,17-8-107,-14 2-102,14-2-688,0 0-930</inkml:trace>
  <inkml:trace contextRef="#ctx0" brushRef="#br0" timeOffset="2089.43">19411 1197 122,'1'-12'877,"-1"12"-166,0 0-47,2-15-82,-2 15-76,2-11-61,-2 11-71,2-11-57,-2 11-47,5-9-18,-5 9-60,10-12-8,-3 7-32,-7 5 3,15-8-20,-4 4 16,-1 0-52,0 1 17,-10 3-52,22-1 2,-22 1-32,19 5 11,-9-1-25,-2 2 20,-2 1-31,-1 2 28,-1-1-29,-2 4 19,-2-12-20,-3 22 15,0-10-3,-2-1-3,-1 2-3,-1-1 8,0 0-12,-1-2-4,-1 0 43,3-1-55,-2-3 9,3 2 2,5-8 5,-9 10 1,9-10 5,-8 10-4,8-10-14,0 0-1,-6 7-2,6-7-1,0 0 1,0 0 2,0 0 1,12 5-7,-12-5 9,10 3-3,-10-3 2,16 2 1,-16-2-4,20 5 0,-8-2 2,1 1 13,0 3 21,0 1 8,-2 0 7,2 1 4,-1 0 23,0 1 17,-3 1 12,0 0-29,-2 1-8,0 0 11,-2 1-11,-2-2 6,-2 0-15,-1-11-3,-2 21-6,-2-12-14,-1 2 1,-4-1-5,0 1-4,-3-4-6,-2 3-10,-4-1-25,-1-3-13,-4 3-31,-1-2-89,-1-4-66,-3 3-83,-5 0-63,-2-3-53,-1 1-91,-3 0-94,0-1-34,-11 0-831,0 0-1082</inkml:trace>
  <inkml:trace contextRef="#ctx0" brushRef="#br0" timeOffset="2540.09">17276 2063 346,'-32'10'880,"2"0"-232,1-1-114,-1 1-60,6-3-28,2-1-87,1 0-15,2 0-45,3-1-35,0 1-41,4-4-49,2 2-45,10-4-8,-18 8-25,18-8 31,-10 5-11,10-5 9,0 0-7,0 0-6,6 10-15,6-8-10,7-1-5,6-1-3,7 0-8,12-1-7,12-1-4,7 1-15,20-3-5,6 2-5,8-2 2,8 0-21,29 1 4,2 1-6,7-2 0,2 3-3,2-1-3,-1 0-5,-2 2 3,-4 0-2,-29 0 0,0-3 0,-5 1 2,-6 1-6,-7 0 3,-6 0-6,-9-2 7,-17 2-3,-7-2 7,-12 3-1,-5-2 23,-8 2-7,-3-2 57,-5 2-17,-4-1 21,-2 0-17,-2-1 0,-2 0-44,-11 2 9,16-3-27,-16 3-1,12-4-55,-12 4-74,9-6-103,-9 6-127,9-8-127,-9 8-173,6-12-271,-2 3-479,4-3-1007</inkml:trace>
  <inkml:trace contextRef="#ctx0" brushRef="#br0" timeOffset="2769.21">20402 1356 431,'0'0'863,"0"0"-123,-1-12-79,1 12-81,0 0-81,-3-9-66,3 9-92,0 0-61,0 0-67,0 0-25,-2-9-52,2 9-23,0 0-38,0 0-8,0 0-108,0 0-117,0 0-144,0 0-132,0 0-106,0 0-773,1 12-918</inkml:trace>
  <inkml:trace contextRef="#ctx0" brushRef="#br0" timeOffset="2925.01">20402 1557 768,'0'0'729,"0"14"-64,0-14-52,2 13-59,-2-13-33,1 12-30,-1-12-62,0 0-32,1 13-46,-1-13-53,0 0-54,0 0-54,2 13-29,-2-13-43,0 0-12,0 0-34,0 0-85,2 10-130,-2-10-163,0 0-183,0 0-189,0 0-930,0 0-1261</inkml:trace>
  <inkml:trace contextRef="#ctx0" brushRef="#br0" timeOffset="3648.21">22488 1434 723,'0'0'669,"-5"-14"-72,5 14-42,-7-11-52,7 11-34,-5-14-42,5 14-39,-4-10-89,4 10-1,-5-12-42,5 12-5,0 0-38,-4-12-8,4 12-35,0 0 9,-4-9-35,4 9-29,0 0-15,0 0-24,-3-8-16,3 8-18,0 0-14,0 0-7,0 0 8,0 0 41,0 0 16,0 0-15,1 15-2,1-3-20,1-1 27,0 4-1,0 2 11,3 5-4,-2 1-8,1 2 2,1 4 31,-1 3-2,0 1-14,0 1-7,0 0-24,2 1-5,-4 0-21,1 0-10,0-1-24,-1 0 0,1-1 0,-3-1 0,2 1 0,-2-6 0,0 0-10,0-3-156,-1-3-98,0-3-86,0 3-111,-1-5-83,0-2-135,-2 0-126,1-4-751,-2-2-1199</inkml:trace>
  <inkml:trace contextRef="#ctx0" brushRef="#br0" timeOffset="3968.17">22421 1359 383,'-1'-17'749,"1"5"-131,1-1-68,3 1-59,1-1-87,2 0-43,3 1-42,4-2-25,1 3-24,3 0-30,4 3-22,-2-1-35,5 4-31,-2 2-11,-2 2-37,0 1-7,-1 1-31,-1 3 2,-2 0-31,-2 5 15,-3-1-7,-2 0 34,-1 3 8,-5 0-4,-4-11 1,-2 24-5,-3-10-12,-3 1-7,-4 1-4,-3-2-16,-2 5-13,-3-2-2,-1 0-3,-2-2-1,1 1-9,3-5-10,1 1-39,1-1-51,2-3-74,1-1-88,4-2-70,2 1-122,-2-2-70,10-4-128,-10 7-671,10-7-912</inkml:trace>
  <inkml:trace contextRef="#ctx0" brushRef="#br0" timeOffset="4456.27">22969 1431 710,'0'0'733,"3"-12"-78,-3 12-68,4-14-46,-4 14-77,5-15-44,-1 7-59,1 2-46,2-2-54,1 1 2,3 1-60,1 0-7,2 1-41,2 0 0,-1 4-37,2 2 0,1 2-17,-1-1-12,3 6-22,-3 1-18,0 3-6,-3 0-1,-4 0-13,0 1 3,-2-1-18,-3 4 7,-1 1-4,-1-2 2,-3-2 0,-1-2-1,-1 1-1,0 1 0,-1-2-2,-1-2-1,0 0-22,4-9-12,-9 14-23,9-14-7,-7 8-21,7-8-5,0 0-3,-10 2-3,10-2 7,0 0 2,-2-10-1,2 10 11,4-18 14,0 6 5,2-2 11,4-4 3,-2 0 9,3 0-12,0 2 20,-1-3-13,2 2 19,0 2-5,0 0 21,2 2-1,-2 3 18,0 3-1,4 1 19,-2 4-10,0 0 15,0 2-22,2 2 18,-1 4 7,0 0 0,-1 1-11,0 1-8,-3 2-4,1 1 0,-2-1-6,2 5-5,-2 1 7,-3-3-14,1 1 3,-1 1 5,-1-2-2,-2 0-7,0-3-2,-2 2-40,-2-12-57,3 17-71,-3-17-91,-2 15-57,2-15-63,-2 12-66,2-12-38,-7 10-148,7-10-573,-10 4-805</inkml:trace>
  <inkml:trace contextRef="#ctx0" brushRef="#br0" timeOffset="4772.43">23372 1196 371,'0'0'581,"-8"-4"-63,8 4-40,0 0-26,0 0-33,0 0-8,0 0-26,16-3-33,-16 3-28,19-1-26,-8-2-42,3 1-8,2-1-36,0-1-26,0-2-23,-1 2 8,-1-2-23,1 0 12,-3 0-22,-3-1 28,1 2-36,-2 0-1,-3-4-53,0 3 9,-5 6-52,7-14 18,-7 14-39,0-12 21,0 12-46,-7-13 41,7 13-44,-13-6 28,13 6-30,-18-3 21,18 3-27,-22 3-27,10-1-41,-2 5-16,-2 1-55,4-1-30,-4 4-65,5 0-49,-2-1-73,3 7-63,2-5-55,3 2-133,1 3-577,3-5-817</inkml:trace>
  <inkml:trace contextRef="#ctx0" brushRef="#br0" timeOffset="5215.23">23780 1409 459,'0'0'765,"0"0"-117,12-4-51,-12 4-108,0 0-98,0 0-72,0 0-48,0 0-33,8 9-27,-8-9-40,1 10-18,-1-10-47,2 15 8,0-5-35,-2-10 4,3 21-32,-2-11-4,2 2-13,-3-12-4,3 18-8,-3-18-2,3 17-12,-3-17 24,2 15-15,-2-15-7,3 10 3,-3-10 10,0 0-1,3 14 3,-3-14 9,0 0-24,0 0 8,0 0-13,0 0-1,0 0 12,0 0-16,1-13 13,-1 13-12,1-18 0,0 6 0,2-1-1,0-1 0,2-2-1,1-1-3,0-1-2,2-1 12,1 0-14,1 2 4,2 0 6,-1 3 8,3-1 2,-1 3 12,0 1 0,1 3 9,0-1-1,0 4 14,3 2-3,-3 1 22,1 4-5,2 1 12,1 2-7,-3 3 15,3 1-16,-3 2-12,0 1-9,-3 0-3,-1 0-8,-2 1-9,-1-1 3,-1 2-7,0 0-8,-3 1-1,1-2-1,-1 1-70,-1-2-72,-3-12-86,3 17-82,-3-17-82,6 17-85,-6-17-109,3 12-184,-3-12-343,0 0-719</inkml:trace>
  <inkml:trace contextRef="#ctx0" brushRef="#br0" timeOffset="5527.4">24457 1160 594,'1'-12'739,"-1"12"-38,0-22-104,0 22-91,-1-15-42,1 15-46,0-14-62,0 14-72,0 0-63,-3-12-34,3 12-31,0 0 26,0 0-23,-10 5 4,6 2 7,-1 3 12,0 2-34,0 4 12,-3 3-6,4 3 2,-2-2-16,2 3-29,-1-2-28,1 3 3,2-2-31,-2 2 10,3 0-1,-2 1-7,3-1 13,0-4-20,0 3-6,2-4-11,0-1 3,3-1-10,-1-3 2,0 1-7,1-1-4,2-4-24,-1-1-17,2-2-72,1-1-55,0-1-53,2-1-50,-11-4-41,20 0-40,-7-2-65,-2 0-43,6-3-43,-6-1-35,2-1-45,1 0-152,-3-2-277,1-2-592</inkml:trace>
  <inkml:trace contextRef="#ctx0" brushRef="#br0" timeOffset="5891.93">24279 1356 594,'-15'0'614,"15"0"-91,-19 3-85,19-3-92,-12 0-44,12 0-26,0 0-9,0 0-41,16 4-20,-2-4-32,7 1 2,6 0-14,4-1-17,2 0-8,7 0 0,11 1 19,4 1-9,1-2-22,3 3-27,-2-1-21,1 1-15,-3-2-12,-2 3-14,-4 0-8,-11-1-9,-5-1-4,-3 2-5,-7-1-9,-4 0-5,-1 0 4,-4 3 4,-3-1 8,-2 0 18,-9-5 8,7 12 2,-7-12-5,0 15-5,0-15-3,-7 17-8,5-9 3,-3 1-11,0-1-5,5-8-7,-8 14 7,8-14-3,-6 13 0,6-13-4,-3 11 5,3-11 1,0 0-3,-3 12-13,3-12-30,0 0-38,11 7-39,-11-7-16,14 2-32,-14-2-46,16-2-13,-5-1-21,-1 0-39,0-1-59,3-1-5,0-2-96,-1 0-80,0 0-313,1-5-381</inkml:trace>
  <inkml:trace contextRef="#ctx0" brushRef="#br0" timeOffset="6224.73">24932 1153 579,'-34'10'613,"5"-1"-81,3-1-65,5 0-99,3-2-53,3 2-36,3-1-6,2-2-25,10-5-9,-9 9-32,9-9-23,0 0-20,7 9-21,-7-9 1,15 3-8,-2-5-12,4 1-4,0-1-11,4-2 16,-2 1-16,3-4 26,-1 1-1,1 0 16,-3-2-33,1 0 25,-5 0-30,-1 0 8,-3 0-28,2 0 23,-3 0-47,-4 1 20,1-1-47,-7 8 10,5-14-37,-5 14 32,0-13-50,0 13 19,-3-9-24,3 9 16,-9-7-39,9 7-8,-16-5-53,16 5-34,-19 0-52,9 3-39,-3 1-64,0 3-49,1 0-36,-1 3-46,1 1-32,2 0-67,1 5-198,1-3-279,3 2-584</inkml:trace>
  <inkml:trace contextRef="#ctx0" brushRef="#br0" timeOffset="7347.84">25365 1455 74,'0'0'802,"-1"-11"-94,1 11-41,-5-13-67,5 13-56,-8-11-51,8 11-61,0 0-82,-5-10-70,5 10-64,0 0-40,0 0-35,-13-1-6,13 1 4,-6 10-20,6-10-10,-4 15-12,4-15-6,-4 20-21,4-8-4,0-1-13,2 1-12,0-1-7,0-1 3,1 1-4,2-2-3,-1 0-4,1-1-1,1-2-2,0 2 0,4-3 1,-10-5 2,15 5-20,-15-5-14,21 1 15,-21-1-30,25-3 4,-12-2-4,0-3-9,5-1-3,1-3 4,-4 0 12,2-1-2,-2 0 3,3 1 6,-5 0 2,1 2-10,-5 1 18,0 1-17,0 1 10,-3 2-23,3 0 4,-9 5 15,9-5 0,-9 5 4,0 0 12,0 0 12,6 10 5,-6-10-5,0 12-2,0-12 4,2 17-7,-2-17 0,1 17 15,-1-17-22,1 21 9,-1-21-7,4 18-5,0-10-40,1 0-49,1 1-39,1-1-40,1-3-42,4 2 12,2-1 24,6 2 5,1-2-28,5-2 0,-1 1 5,4-4 19,-1 0 2,3-1 0,-2-2 30,7-3 28,-2 1 22,-1-4 19,1-2 19,4-3 28,-9 2 30,-2-3 49,-2 1 56,-4 2 28,-6-4 10,-1 3 29,-1-1-26,-4 0 4,-5 1-15,1 4-17,-5-4-1,0 12-18,-7-17-16,0 12 7,-1 0-14,-6 1 22,0 1-9,-2 0 4,-1 4-22,-4 1 1,2 1-31,0 1 13,3 1-15,-5 1-5,2 2-14,6 0 0,-3 1-7,5-1-4,-1 2 5,3-2 1,5 1-5,0-1 0,4-8 2,0 14-5,4-5-15,-4-9-31,13 12-31,-3-8-12,1 0-33,5 0-7,1-1 18,-1-3-20,2 0 9,2 0 41,-1-3-31,-2-1 11,2-1 21,-2 0 12,2 0 8,-4-2 7,1 2 16,-3 0-13,-1 0 31,-3 1 34,1 1 8,-10 3 3,16-5-7,-16 5-9,11-3-2,-11 3-5,0 0 29,14 2 23,-14-2 28,5 11 2,-5-11 11,2 17-4,-2-4-1,0 3 21,0 3 79,-2 7 15,2 3-16,2 6-21,0 11-10,-2-1-10,0 6-11,2 3-32,0 1-20,-2 11-21,3 3-12,1 2-4,1-1-14,0 0-2,1-2-12,-2 0-9,-1-4 0,-1-9-7,-2 0 3,2-3-9,-4-2 0,-2 0-3,-1-4 0,-1-1 1,-4-2 11,-1-3-13,-4-3 7,-1-3-6,-5-3 6,-1-4-8,-5-4 13,2-6-18,-2-2 11,-6-6-2,-1-3-3,-7-4-5,-8-5-1,-5-6-12,-9-5 6,0-6 3,-1-6 2,-2-6 4,2-5-8,0-3-4,6-1 4,6-6-4,4-4 2,10 1 0,7-5-2,8 4-1,13 2 8,7 5-9,9-2 3,6 2 0,13-7-1,8 2 3,9 3-6,10 0 0,9 0-2,20-2 6,7 1-6,2 2 6,4 3-9,3-1 16,1 4-3,-3 2-6,0-1-3,-19 9 11,-1-2-7,-4 2 8,-6 1-3,-7-2 10,-6 3-4,-16 3 6,-4-2-10,-5 3 8,-12-1-6,-5 2 2,-6 1-5,-6-4 1,-8-2-3,-7-8-19,-10 0-34,-11-7-76,-6 4-10,-2 0-70,-2 4-16,-1 4-46,8 7-102,3 2-107,0 6-111,9 1-56,0 8-793,6-3-1056</inkml:trace>
  <inkml:trace contextRef="#ctx0" brushRef="#br0" timeOffset="7947.74">28119 1518 706,'0'0'639,"-7"-9"-46,7 9-55,0 0-41,-6-10-86,6 10-63,0 0-67,-5-7-38,5 7-29,0 0 32,0 0 42,-4 17 16,4-5 22,0 6 29,2 5-3,2 2-50,0 10-11,1 7-10,2 4-45,0 0-11,1 4-54,-1-1-18,0 1-41,1 0-33,0 0-79,-2 0 0,-1 1 0,2-1 0,-2-3 0,1-1 0,-2-3 0,-2-7 0,1-4-171,-3-4-153,4-5-82,-3-3-48,0-3-23,1-4-54,-2-1-21,0-12-44,1 11-77,-1-11-593,0 0-874</inkml:trace>
  <inkml:trace contextRef="#ctx0" brushRef="#br0" timeOffset="8248.9">28153 1661 116,'3'-19'702,"-1"2"-131,0-2-49,4 2-52,1-1-64,2 2-42,2-1-32,1 0-39,3 2-30,3-2-22,2 5-17,3-1-17,1 0-17,1 3-22,0 2 5,1 1-45,-1 1 0,2 2-24,-4 2-7,0 0-32,-3 2 2,1 0-32,-4 2 11,1 1-27,-4 2 17,-2 2-22,-4-2 10,1 5 0,-5-1 5,-2 2-2,-4 0 0,1-1-2,-6 2-17,-2 0 16,-5 2-18,0-2 13,-4 1-16,0-1 12,-2-2-42,1 1-25,1-3-67,-1 1-48,1-2-70,4 1-56,-2-4-76,3 2-65,3-2-99,-1-1-724,11-3-866</inkml:trace>
  <inkml:trace contextRef="#ctx0" brushRef="#br0" timeOffset="8984.14">29109 1489 86,'5'-7'825,"-5"7"-128,4-16-77,-4 16-75,-2-15-71,-2 8-74,-1-1-57,-2 1-28,-2 2-46,-1 0-25,-1 0-49,-1 2-16,-1 2-51,-2 1-7,0 1-29,-3 4 2,1-1-36,-2 4 10,-1 1-14,2 2-6,1 1-3,-1 0-30,4 0 16,1 1-23,1-1 21,4 0-20,1 0 18,2-2-17,3-1 18,-3 1-12,5-10 8,5 14-21,0-7 33,-5-7-34,14 8 15,-4-4-25,-10-4-9,22 1-43,-8-1 5,0-3-27,4-2 9,-3 0 3,4-6 12,0 3-10,-2-4 8,1 0 20,-3-1 9,1 0 3,-3 1-1,-2-1 17,-1 4 4,-1-3 10,-1 3 27,-2 1 13,1 1-5,-7 7-12,9-11-8,-9 11-15,5-7 6,-5 7-8,0 0 10,0 0 4,0 0 8,0 0-12,-3 13 20,3-13-23,-4 14 19,4-14-19,-1 17 8,1-17-11,1 18 16,1-7-19,-2-11 12,6 17-6,-1-7 9,1-1-11,1-2 18,2 1-23,2 1-21,1-2-39,-2-2-46,4 1-38,-1-2-31,1-2-48,-1-1-9,1-1-22,-1 0-2,-1-1-24,2-1 15,1-3 3,-2-2 4,0-1-14,1-1-7,-2-1 13,2-4 16,-3 0 46,0-1 43,-1-4 95,-1 2 43,0-5 68,2-2-2,-1-3 65,1 2-10,-1-1 76,-3 0 15,0 2 21,-1 4-3,-2-2 38,0 1-9,0 4 19,-2 0 0,1 2-17,-2 3-22,0-2-4,1 4-17,-1 0-22,-1 10-30,1-16-31,-1 16-32,0-13-25,0 13-13,0 0 3,0 0-11,0 0-8,0 0 2,-6 13-7,3-2 16,1 4-1,-2 3-3,4 0 3,-4 4-3,2 2-16,0 1 14,0-1-22,0 2 10,1-1 0,0 2-12,1-1 8,1-3-13,0 2-40,1-5-63,-1 0-82,2-2-57,-1 0-47,1-3-51,-2-2-70,3-2-56,-2 2-183,-2-13-312,5 14-545</inkml:trace>
  <inkml:trace contextRef="#ctx0" brushRef="#br0" timeOffset="9544.73">29348 1368 58,'-13'-9'717,"2"5"-134,2-1-59,9 5-65,-17-8-83,17 8-57,-11-8-50,11 8-56,0 0-39,-10-4-33,10 4-24,0 0-6,0 0-15,17 2-21,-4 0-15,5 1-6,4-1-10,5 1-7,1-1-10,5 1-5,3 1 3,0-3-9,-6 1-1,2-1-1,5-1-13,1-1 0,0-1 4,-4 0 1,-4-1-1,-4 0-14,0-2 10,-4-1 12,1 0-1,-7 1-6,0-3-4,-2 0 36,-3 1 38,-1 0 1,-1 1-4,-2 1 6,-1-4 33,-6 9-50,7-10 1,-7 10-9,3-9-8,-3 9-4,0 0-11,0 0 2,0 0-5,-12 0 15,5 8-11,2 0-1,-3 4 4,2-1-7,0 5 14,0-1-21,0 1 11,1 1-19,1 0 16,0 0-6,3 2-16,0-2 17,-1 0-10,2-1 7,3 0-12,1-2 18,1-1-9,3-1 6,-2 0-18,3-3 7,0 0-11,4-3 9,-3-1-13,3-1 19,-2-2-23,2-2 6,1-1-27,0-3 18,1 0-21,0-4 13,1 2-6,1-6 15,1 1-13,-3 0 17,2-1 3,-2 0 2,-4 3-4,0 0 4,0 0-4,-3 4 8,-1-2-16,0 0 1,-7 7-15,11-6 7,-11 6-3,0 0-5,12-1 19,-12 1 9,0 0-4,5 12 18,-5-12-7,3 14 15,-3-14-21,1 19 15,-1-19-13,2 20 12,1-8-18,-3-12 22,4 19-22,0-10-60,1 1-81,2-3-108,5 0-132,-2 1-93,3-3-163,1-2-566,1 1-814</inkml:trace>
  <inkml:trace contextRef="#ctx0" brushRef="#br0" timeOffset="9712.66">30783 1431 679,'0'0'937,"12"-9"-96,-12 9-111,9-5-44,-9 5-104,0 0-62,9-7-90,-9 7-2,0 0-143,6-7 0,-6 7-109,0 0 14,6-5-93,-6 5 16,0 0-142,0 0-106,9-5-145,-9 5-164,0 0-217,0 0-253,0 0-521,0 0-1045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3-19T05:54:11.173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19433 3828 619 0,'-4'-8'706'0,"4"8"-73"0,-5-7-35 0,5 7-6 16,-4-6-43-16,4 6-61 0,-5-4-79 15,5 4-61-15,0 0-49 0,-4-5-57 0,4 5 35 16,0 0-1-16,-1 9-6 0,1-9-5 0,1 13-15 15,-1 1-13-15,0-1-26 0,3 5-24 0,-2 1 1 16,-1 0-25-16,0 5-27 0,0 2-5 0,4 0-17 16,-4 0-111-16,1 3-3 0,0-1 0 0,1 4 0 15,0 1 0-15,-2-4 0 0,3-1 0 0,-2 0 0 16,0-2 0-16,2 0 0 0,-2 0 0 16,2-2 0-16,-3-5 0 0,1-1 0 0,0 1 0 15,1-3 0-15,-2-4-96 0,0 0-268 0,1-1-92 16,-1-2-48-16,1 1-124 0,-1-3-99 0,0-7-141 15,3 11-577-15,-3-11-1057 0</inkml:trace>
  <inkml:trace contextRef="#ctx0" brushRef="#br0" timeOffset="509.46">20942 4308 787 0,'-10'-1'710'0,"10"1"-58"0,0 0-32 16,-11-2-82-16,11 2-47 0,0 0-52 16,-8-3-58-16,8 3-48 0,0 0-39 0,0 0-27 15,0 0-1-15,0 0 36 0,0 0 6 0,0 0-19 16,15 3-7-16,-3-2-10 0,2 0-19 0,5 0-20 15,1-1-12-15,2 0-26 0,6-1-137 0,3 0-58 16,1 0 0-16,5-1 0 0,1 1 0 0,2-1 0 16,1 1 0-16,2 0 0 0,1 0 0 0,-1 1 0 15,-1-1 0-15,-1 0 0 0,1 1 0 16,-2 0 0-16,-2-2 0 0,-6 1 0 0,-1 1 0 16,-3-2 0-16,0 1 0 0,-5 0 0 0,-5-1 0 15,4 1-253-15,-6-2-86 0,1 0-65 0,-4 1-6 16,-3-4-42-16,-1 1-68 0,-4-1-52 0,1-1 13 15,-4-1-56-15,-2 8-66 0,-2-15-375 0,-4 5-673 16</inkml:trace>
  <inkml:trace contextRef="#ctx0" brushRef="#br0" timeOffset="811.69">21721 4102 9 0,'-11'-8'700'0,"2"2"-142"0,-1 2-37 0,5-3-3 16,-3 3-28-16,2 0-59 0,-3-2-7 0,9 6-51 15,-8-8 8-15,8 8-52 0,-7-5-23 16,7 5-45-16,-7-6-43 0,7 6-36 0,-5-5-34 15,5 5-5-15,0 0 27 0,0 0 11 0,0 0-24 16,17 3-15-16,-8 1 24 0,6 2-22 0,-1 0-27 16,7 4 1-16,-1-2-27 0,3 4-7 15,5-1-12-15,-1 2-18 0,1 2 13 0,0-2 10 0,4 4-15 16,-4-3-5-16,-2 0-16 0,-2 2-3 16,-2-3-3-16,-4 0 7 0,-3-1-5 0,0 1 9 15,-4-2 5-15,-1 1 6 0,-4-2 0 0,-1 1-21 16,-2 0-36-16,-3-1 0 0,-3 4 0 0,-2-3 0 15,0 2 0-15,-5 1 0 0,-2-1 0 0,0 0 0 16,-2 2 0-16,-3 0 0 0,0-2 0 16,2-1-36-16,-2 2-186 0,2-2-63 0,-2-2-74 15,2 4-41-15,4-5-95 0,-1 0-135 0,2-2-93 16,0 2-873-16,3-5-1248 0</inkml:trace>
  <inkml:trace contextRef="#ctx0" brushRef="#br0" timeOffset="1359.26">22900 4038 346 0,'0'-6'658'0,"-1"-4"-61"0,-3 3-71 0,4-3-89 16,-1 1-21-16,-2-1-70 0,3 1-2 0,-1-1-37 15,1 2-41-15,1-3-41 0,-1 1-25 0,3-2-23 16,2 2-12-16,-1 0-4 0,1-1-37 16,1 0 8-16,3 1-3 0,5 2 6 0,-1-1-5 15,2 4-7-15,2 0-11 0,2 3-12 0,-1 0-4 16,1 4-12-16,0-1-14 0,-1 3-8 0,0 1-6 16,-1 5-8-16,1-1-3 0,-4 2-20 0,0 4 12 15,-5-5-5-15,-3 4-5 0,3 0-3 16,-8 1-2-16,2-2-5 0,-6 0 2 0,3 3-5 15,-5-2-3-15,-2 0-6 0,0 0 2 0,1-1 1 16,-1-3 0-16,0 1-3 0,0-2 1 0,2-1 2 16,1-2-2-16,-1 0-1 0,1 0 1 0,4-6-7 15,-5 5-11-15,5-5 3 0,0 0-1 16,0 0 5-16,0 0-3 0,0 0-5 0,13-5 9 16,-4 1 5-16,2 0-6 0,2 0 1 0,0 1 4 15,6 0-2-15,2 1 1 0,-2-2 15 0,1 3 20 16,3 2 59-16,4 3 22 0,-1-2 4 0,-1 4-12 15,-2 0 3-15,0 1-9 0,-1 2 2 16,-3 2 13-16,-2-3-4 0,-6 3 17 0,1 0 14 16,-3-1-84-16,-7 3-59 0,2-4 0 0,-5 3 0 15,-2 0 0-15,-4 0 0 0,-2 1 0 0,-3-1 0 16,-6 0 0-16,0 1 0 0,-7-3 0 0,-3 0 0 16,-3 0 0-16,-5-2 0 0,2-4 0 0,-6 2 0 15,2-4-391-15,-2-1-178 0,-6-1-129 0,-1-1-178 16,-7-1-910-16,3-3-1484 0</inkml:trace>
  <inkml:trace contextRef="#ctx0" brushRef="#br0" timeOffset="8031.65">9996 1726 279 0,'0'-9'440'0,"0"9"-90"0,-1-7-50 16,1 7-44-16,-4-8-22 0,4 8-14 0,0-10-16 15,0 10-30-15,0-8 9 0,0 8-4 0,-1-10-2 16,1 10-7-16,-4-10-14 0,4 10-5 16,-4-11-29-16,3 4 20 0,-2 2 5 0,1-1-2 15,-1-4-39-15,-1 3 11 0,-1-1-23 0,0 0-1 16,1 1-25-16,-1 0 31 0,1 0 0 0,-1-2-24 15,0 2 14-15,-4 0-20 0,4-2-6 0,-1 2-17 16,-1-1 21-16,1 1-27 0,-3-1 12 16,1 0-7-16,-1 0 5 0,-1-1-21 0,1 2 1 15,0 0-4-15,-1 0 15 0,0 0-18 0,-2-1 14 16,1 1-19-16,-1 0-1 0,2 0-8 0,-3 1 0 16,2 1-1-16,-3-4-3 0,2 5 6 0,-2-3-1 15,0 3 12-15,4-1 9 0,-7 0-4 16,6 1-5-16,-6 0-5 0,4 0-4 0,-2 0-2 15,2 2-1-15,-1-1-1 0,0 1 3 0,1 0-2 16,-1 1-3-16,0-2 5 0,0 2-5 0,0 1 2 16,-1-1-4-16,1 1-1 0,-3 0 33 15,4 0-26-15,-1 1 20 0,0 0-18 0,0 0 53 0,-1 2-52 16,-1-1 21-16,1 0-21 0,1 3 20 16,-1-2-23-16,-1 2 18 0,1-1-27 0,1 2 21 15,-4 1-27-15,4-2 23 0,-1 3-23 0,-1-1 23 16,1 2-27-16,-2 1 29 0,-2 1-25 0,4 2 47 15,-3 0-18-15,0 2 26 0,3-1-25 16,-2 0 23-16,3 1-34 0,0 2 28 0,0-2-28 16,-1 2 21-16,2 1-36 0,1 0 38 0,-3 0-36 15,6 0 31-15,-5 2-32 0,5-1 33 0,0 1-30 16,0 0 27-16,-1 1-20 0,2 0 26 0,-1 3-26 16,3-4 29-16,0 1-27 0,-1 2 35 0,2-1-17 15,1 0 29-15,0 1-1 0,3 0 6 16,0 0-20-16,-3 0 12 0,4-1-12 0,0-1 18 15,0-2-37-15,5 4 3 0,-4 0-7 0,3-2 6 16,-1 1-8-16,1 2 14 0,1-4 6 0,0 3 3 16,0-1-12-16,1-2 7 0,2 2-13 0,0 1 2 15,-2-3-5-15,4-1 8 0,-1 0-11 0,0 1 3 16,4-1-3-16,-3 0 3 0,3-2 21 16,1 1 4-16,-1 0-10 0,2-4-6 0,-1 2 0 15,4-2-5-15,-1 1 4 0,2-2 1 0,0 0 6 16,0 1-10-16,3 0-1 0,-2-3-8 0,1-1 4 15,-1 0-7-15,3-1 12 0,-1 1-12 0,1 0 9 16,0-2-9-16,1 0-15 0,-2 1 0 0,4-1 0 16,-2-3 0-16,0 1 0 0,3 1 0 0,-4-3 0 15,3-1 0-15,-1 1 0 0,1-1 0 16,-1-2 0-16,1 1 0 0,-6 1 0 0,3-3 0 16,0 0 0-16,-2 0 0 0,-1-3 0 0,3 1 0 15,3 0 0-15,-6-3 0 0,6 2 0 0,-3-1 0 16,0-1 0-16,-3-2 0 0,3 1 0 0,-1 1 0 15,-3-4 0-15,3 3 0 0,-2-3 0 0,1 0 0 16,-1 1 0-16,-1-2 0 0,2 0 0 0,-1 0 0 16,-1-4 0-16,1 4 0 0,-4-2 0 15,7-4 0-15,-6 3 0 0,-1-1 0 0,1 0 0 16,2-3 0-16,-3 3 0 0,-1-2 0 0,-1 0 0 16,1-2 0-16,-2-1 0 0,2 2 0 0,-3-2 0 15,-2 1 0-15,0-2 0 0,-1 2 0 0,0-2 0 16,1 1 0-16,-3-3 0 0,-2 1 0 0,0-1 0 15,0 0 0-15,-2 2 0 0,2-4 0 0,-4 1 0 16,0-1 0-16,-1 1 0 0,0-3 0 16,0 1 0-16,-2 0 0 0,-2-2 0 0,0 2 0 15,-1-4 0-15,-1 0 0 0,-1 0 0 0,-3 2 0 16,1 0 0-16,0 0 0 0,0 0 0 0,-5 2 0 16,4-1 0-16,-3 2 0 0,-1-1 0 0,0 3 0 15,0-1 0-15,-4 4 0 0,4-3 0 0,-1 6 0 16,1 0 0-16,-3 0 0 0,3 1 0 0,-4 0 0 15,4 2 0-15,-4 0 0 0,4 1 0 0,-4 1 0 16,4 1 0-16,-4 1 0 0,4 0 0 0,0 1 0 16,1 1 0-16,-2 1 0 0,2-1 0 0,2 2 0 15,-2 0 0-15,0 0 0 0,4 1 0 0,-2 1 0 16,-1-1 0-16,2 1 0 0,1 1 0 0,0-1 0 16,1 0 0-16,8 3 0 0,-15-4 0 0,15 4 0 15,-13-4 0-15,13 4 0 0,-10-3 0 0,10 3 0 16,-9-4 0-16,9 4 0 0,0 0 0 0,-9-4 0 15,9 4 0-15,0 0-124 0,0 0-259 0,-10-2-42 16,10 2-30-16,0 0-51 0,0 0-107 16,0 0-120-16,6 6-836 0,-6-6-1213 0</inkml:trace>
  <inkml:trace contextRef="#ctx0" brushRef="#br0" timeOffset="18829.44">25212 6676 556 0,'0'0'483'16,"0"0"-55"-16,-9-6-33 0,9 6-23 0,-5-3-44 16,5 3-30-16,0 0-32 0,-9-6 0 0,9 6-17 15,0 0 3-15,-9-4-21 0,9 4-14 0,-9-4-16 16,9 4 11-16,-9-6 6 0,9 6 1 0,-5-3-5 16,5 3 11-16,-6-4-30 0,6 4-12 15,-8-8-40-15,8 8 2 0,-4-11-25 0,4 11 3 16,0-13-22-16,5 5 6 0,0-1-7 0,2-1 21 15,-1-1-5-15,6 1-19 0,0-4 3 0,1 3-9 16,1 1 11-16,3-2-12 0,-2 5-4 0,1-2-5 16,0 2-12-16,0 3-9 0,0-1-10 0,0 1-1 15,0 3-9-15,-3 1-11 0,2 0-3 0,-1 2-5 16,0 2-5-16,0 3 3 0,0-1-3 16,-3 3 0-16,-2 1 2 0,-2 3-6 0,0 2 0 15,-5-2-5-15,1 4-7 0,-6 0 0 0,2 1 0 16,-3 2 0-16,-5 0 0 0,3 1 0 0,-3-1 0 15,-4 4 0-15,0-2 0 0,2-2 0 0,-6 1 0 16,4-3 0-16,2-1 0 0,-2-2 0 16,-1-2 0-16,5-1 0 0,-1-1 0 0,0-2 0 15,2 0 0-15,0-3 0 0,3 0 0 0,0 0 0 16,5-6 0-16,-9 5 0 0,9-5 0 0,0 0 0 16,0 0 0-16,0-9 0 0,5 4 0 0,4-1 0 15,-1-2 0-15,2 0 0 0,5-1 0 16,0 1 0-16,2 2 0 0,1-3 0 0,0 3 0 15,1 2 0-15,-1-1 0 0,1 3 0 0,2 0 0 16,-3 1 0-16,2 4 0 0,-2-1 0 0,1 6 0 16,3-3 0-16,-4 5 0 0,0 1 0 0,-3 1 0 15,-1 3 0-15,-2 0 0 0,-3 1 0 0,-2-1 0 16,-2 2 0-16,-3 1 0 0,-4 1 0 16,0-1 0-16,-5 4 0 0,-5 1 0 0,-1 2 0 15,-5-3 0-15,0-1 0 0,-9 2 0 0,-2-1 0 16,-3 0 0-16,-3-5 0 0,-4-1 0 0,-1-2 0 15,-1-1 0-15,2-4 0 0,3 0 0 0,1-5 0 16,1-1 0-16,3-1 0 0,2-2 0 0,-2 0 0 16,4-3 0-16,-1-1 0 0,3 0 0 0,-2-6 0 15,0 2 0-15,4-2 0 0,0 2 0 0,4-4 0 16,-3 3 0-16,3-3-614 0,1 5-176 16,0-3-107-16,3 3-961 0,-2 0-1573 0</inkml:trace>
  <inkml:trace contextRef="#ctx0" brushRef="#br0" timeOffset="19910.68">23782 6897 415 0,'0'0'525'0,"0"0"-60"0,-13 2-26 15,13-2-32-15,0 0-38 0,-14 3-28 16,14-3-8-16,0 0-6 0,-13 1-43 0,13-1 3 16,0 0-27-16,-10 1-30 0,10-1-22 0,0 0-10 15,-9 3-12-15,9-3-22 0,0 0-6 0,0 0-1 16,0 0-14-16,-6 3-1 0,6-3 1 0,0 0 1 16,6 5 57-16,-6-5-58 0,13 2 32 0,-13-2-65 15,19 2 38-15,-4-2-44 0,2 1 33 16,5 0-40-16,1-1 29 0,2 0-45 0,6 1 21 15,1 1-56-15,4 0 26 0,-2-1-34 0,6 0 26 16,-3 2-46-16,1-2 35 0,1 1-43 0,-1-1 30 16,-2 0-38-16,-4-1 33 0,-3 2-37 0,3-2 32 15,-4 0-35-15,0 0 35 0,0 0-34 0,-5 0 19 16,-1-2-15-16,-3 2 0 0,2-1 0 0,-7 1 0 16,1-1 0-16,-1 1 0 0,-1-2 0 0,-13 2 0 15,19 0 0-15,-19 0 0 0,18-1 0 16,-18 1-11-16,12-3-148 0,-12 3-23 0,12-2-84 15,-12 2-39-15,8-4-41 0,-8 4-38 0,5-6-88 16,-5 6-19-16,1-8-29 0,-1 8-1 0,0-6-67 16,0 6-119-16,-5-12-304 0,3 6-616 0</inkml:trace>
  <inkml:trace contextRef="#ctx0" brushRef="#br0" timeOffset="20215.65">24459 6747 271 0,'-10'-8'611'0,"2"3"-68"0,-2-1-34 0,5 0-26 0,-1 2-15 15,-1 1-29-15,7 3-44 0,-12-8-33 0,6 5-26 16,6 3-62-16,-7-5-20 0,7 5-52 16,-7-4-23-16,7 4-50 0,0 0-8 0,0 0-31 15,0 0 79-15,0 0-26 0,0 0 11 0,9 8-35 16,-1-1 25-16,5 0-14 0,-2 1-23 0,7 2 6 16,-1 2-16-16,-1-2 20 0,4 3-58 0,0-2 34 15,2 2-47-15,-2 2 38 0,2 0-53 16,-2-1 45-16,-2-2-45 0,3 3 41 0,-5-5-48 15,0 3 37-15,-2-2-48 0,-2-1 46 0,-1 2-6 16,-2-4 13-16,-2 3 4 0,-2-1-17 0,-2 1 11 16,-3-1-13-16,-1 0-9 0,-2 2-9 0,-2 0-6 15,-4 0-5-15,1 2-6 0,-6-2-9 0,-1 2-52 16,-2 0-72-16,-3 2-104 0,-3-3-104 16,-4 1-82-16,3 0-136 0,-11 4-166 0,2-3-210 15,-4-1-611-15,0 1-1165 0</inkml:trace>
  <inkml:trace contextRef="#ctx0" brushRef="#br0" timeOffset="23487.62">22761 6610 613 0,'0'0'494'0,"1"-10"-60"0,-1 10-29 0,3-11-28 16,-3 11-48-16,2-9-15 0,-2 9-40 0,4-10-12 15,-4 10-37-15,3-8-3 0,-3 8-36 16,3-7-24-16,-3 7-27 0,0 0-16 0,4-6-8 0,-4 6-15 16,0 0-3-16,0 0 31 0,5 8 2 15,-5-8-12-15,2 11-14 0,-2-1 6 0,-2-2-7 16,1 3-9-16,0 0 13 0,-2 2-18 0,-1 0 8 16,-2 2-22-16,2-1 15 0,-1 2-30 0,0 0 26 15,-3 2-9-15,1 1-14 0,-1 1-6 0,0-2-6 16,-1 1-11-16,-1-1 3 0,1 0-23 15,-1 0 15-15,-3-1-22 0,4-2 26 0,0 1-23 16,-1 0 19-16,1-2-23 0,0-3 19 0,0 1-24 16,2 0 17-16,-1-4-23 0,0 2 21 0,3-3-22 15,-1 0 16-15,-1 1-3 0,2-4 12 0,1 2-2 16,-1 1 27-16,5-7 1 0,-7 5 9 0,7-5 15 16,-5 7-33-16,5-7-6 0,0 0-5 15,-7 7-9-15,7-7 6 0,0 0-5 0,0 0-11 16,0 0-11-16,12 1 8 0,-12-1-1 0,14 0-3 15,-14 0 4-15,19 0-7 0,-8-1 1 0,2 2 3 16,1-1-3-16,0 0 1 0,0 1-3 0,4-1 3 16,4 1-5-16,-2 2 8 0,1-1-2 0,2 0 1 15,1 1 0-15,0 2-7 0,-2-3-1 0,0 0 9 16,-2 1-1-16,2-1-2 0,-3 2-8 16,3-2-7-16,-4 1 7 0,0-1-4 0,-3-1-4 15,4 2 7-15,-2-2-30 0,-3 1 11 0,-1-1-11 16,1 0 41-16,-4 1-27 0,3-1 3 0,-13-1-10 15,16 2 20-15,-16-2-10 0,14 2 21 0,-14-2-15 16,13 0 18-16,-13 0-14 0,0 0 15 0,17 0-11 16,-17 0 5-16,0 0-17 0,9-5 15 15,-9 5-14-15,0 0 20 0,2-7-16 0,-2 7 19 16,0-8-19-16,0 8 12 0,-1-10-5 0,-2 5 18 16,1-3-2-16,-2 0-3 0,-1 1 0 0,0-3-6 15,0 3 0-15,1-2 4 0,-4 2 1 0,4-3-4 16,-2 2 4-16,1-2-1 0,0 3 2 0,0 0 9 15,1-1 5-15,0 3-1 0,0 0-1 0,-1-1-4 16,5 6-3-16,-5-5-10 0,5 5 1 16,0 0-2-16,0 0 1 0,0 0 9 0,-10 3 4 15,8 5 4-15,1 0 13 0,0 3-9 0,-2 2 6 16,2 1 1-16,0 4 11 0,-1 0-2 0,0 5 2 16,-2 3 36-16,4 0 8 0,0 1 11 0,0 1-15 15,-1 0-12-15,1 1-9 0,0 2 28 16,1-4-37-16,-1 3 26 0,0-5-40 0,3 1 37 15,-2 1-33-15,-1-4 23 0,2-3-18 0,-2 0 7 16,2-1-30-16,-1-3 26 0,-1 0-36 0,1-3-11 16,-1-2 0-16,0 1 0 0,0-4 0 0,0 2 0 15,3-3 0-15,-3 2 0 0,0-9 0 0,1 10 0 16,-1-10 0-16,0 11 0 0,0-11 0 16,0 7 0-16,0-7-29 0,0 0-185 0,1 8-105 15,-1-8-90-15,0 0-53 0,0 0-135 0,0 0-89 16,0 0-106-16,-5-7-694 0,5 7-1110 0</inkml:trace>
  <inkml:trace contextRef="#ctx0" brushRef="#br0" timeOffset="24508.62">10032 1564 193 0,'1'-8'249'0,"-1"0"-79"0,0 0-48 15,-1-1-72-15,-2 0-115 0,-3-1-163 0,1-1 74 16</inkml:trace>
  <inkml:trace contextRef="#ctx0" brushRef="#br0" timeOffset="26882.33">11980 1838 292 0,'0'0'607'0,"1"-14"-88"0,-1 14-81 0,0-13-31 15,-1 6-33-15,-1 1-20 0,1-1-37 0,0 0-52 16,-2-1-20-16,-1 0 31 0,2 0-32 16,-3 0-49-16,0 1-2 0,-2-1-33 0,2 1 12 15,-1-1-17-15,-3 1-33 0,1 0-1 0,-1 1-27 16,0 0 32-16,-2-1-32 0,-1 2 9 0,-2 0-27 16,1 0 4-16,-2 1-17 0,0 1 17 15,-2-1-21-15,-1 3 18 0,2-1-35 0,-4 2 30 16,4 0-29-16,-6 0 29 0,4 2-33 0,-1 0 32 15,0 1-39-15,-3 1 26 0,-1 2-25 0,3 0 36 16,-1 1-47-16,-2 1 34 0,0 1-47 0,4 0 35 16,-3 2-39-16,-2 1 54 0,5 2-57 0,-3 1 33 15,4 0-24-15,-1 3 45 0,0-3-54 16,1 3 55-16,0 1-1 0,3 0 2 0,3-1 1 16,-2 5 12-16,0-2-25 0,5-1-10 0,-1 2 5 15,1-2-4-15,0 3-2 0,4 0 7 0,0-2 4 16,-3 3-10-16,7 1 3 0,0 1 1 0,-2-2-5 15,3 2 1-15,3 0 5 0,-1 1-14 0,1 1 2 16,3 0-7-16,-1 2 5 0,3-1-13 16,1 0 8-16,2-1-3 0,1-2 4 0,1 0-7 15,3 0 4-15,1-3-8 0,1 0-3 0,1-1-9 16,0 0 0-16,4-3 0 0,0 0 0 0,1-1 0 16,1-2 0-16,2-2 0 0,-2 0 0 0,3-3 0 15,0 0 0-15,-1-2 0 0,0-2 0 0,0-4 0 16,-3 0 0-16,4 0 0 0,-1-3 0 15,4-1 0-15,-2-3 0 0,3 1 0 0,3-5 0 16,-1 0 0-16,6-4 0 0,-6-1 0 0,3-3 0 16,-1-1 0-16,1-1 0 0,-2-1 0 0,-2-1 0 15,-1 0 0-15,-3-4 0 0,2-1 0 0,-4 1 0 16,0 1 0-16,-2-3 0 0,-2 1 0 0,-5 4 0 16,0-4 0-16,-4 1 0 0,1 0 0 0,-2 2 0 15,0-4 0-15,-7 3 0 0,2 1 0 0,-3 0 0 16,1-3 0-16,-3 2 0 0,-3-2 0 0,0 1 0 15,-3 0 0-15,-3-1 0 0,1-3 0 0,-4 2 0 16,-1 1 0-16,-3-2 0 0,-1 2 0 16,-4 2 0-16,-1-6 0 0,-3 8 0 0,-1-3 0 15,-2 1 0-15,3 5 0 0,-6-3 0 0,2 4 0 16,-1 3 0-16,3 0 0 0,1 1 0 0,1 2 0 16,3 1 0-16,-1 1 0 0,2 0 0 0,-1 2 0 15,3 4 0-15,1-4 0 0,1 3-58 0,1 0-268 16,2 3-83-16,0 0-45 0,11 1-47 0,-20 1-81 15,11 3-52-15,-1 1-78 0,2 2-722 0,-1 1-1046 16</inkml:trace>
  <inkml:trace contextRef="#ctx0" brushRef="#br0" timeOffset="27879.63">20077 6570 524 0,'-1'-8'670'0,"1"0"-84"0,-3 0-7 16,3 8-50-16,0-11-53 0,0 11-43 0,-1-10-38 16,1 10-47-16,-3-10-43 0,3 10-15 15,-1-6-66-15,1 6-15 0,0 0-48 0,0 0-1 16,0 0 32-16,0 0 60 0,-3 10-13 0,5-1-46 16,-1 6 10-16,0 2-3 0,-1 2-15 0,3 4-25 15,-2 0-14-15,3 2 25 0,1 5-48 0,-2 2 26 16,1-2-60-16,-2 2-89 0,4 1 0 15,-2 0 0-15,-1 0 0 0,-1 1 0 0,1-1 0 16,1-1 0-16,0-1 0 0,-2 0 0 0,1-5 0 16,-2 2 0-16,4-5 0 0,-2 1 0 0,-2-5 0 15,0 0 0-15,-1-1 0 0,4-1 0 0,-3 0 0 16,1-3 0-16,-2-3 0 0,1 0 0 0,0 1 0 16,-1-4 0-16,0 2 0 0,0-4 0 0,3 0 0 15,-2 2 0-15,-1-8 0 0,1 9 0 16,-1-9-290-16,2 9-161 0,-2-9-91 0,0 0-58 15,2 7-74-15,-2-7-98 0,0 0-769 0,0 0-1179 16</inkml:trace>
  <inkml:trace contextRef="#ctx0" brushRef="#br0" timeOffset="28351.62">21202 7060 520 0,'0'0'479'0,"-12"-3"-55"0,12 3-30 0,-10-3-3 16,10 3-18-16,-13-1-7 0,13 1-11 0,-9-1-27 16,9 1-11-16,-10-1-31 0,10 1-1 0,0 0-41 15,-14-3 6-15,14 3-32 0,-8-3 4 16,8 3-26-16,0 0-15 0,0 0-9 0,0 0-15 16,0 0 9-16,0 0 23 0,0 0-14 0,13 2 33 15,0-2-32-15,1 0-4 0,5 0-9 0,3-2-4 16,5 2-20-16,2-2-19 0,3 2-18 15,6-1-21-15,-1 0-12 0,-5 1-11 0,0 0-17 0,0-1-26 16,0 1-15-16,0 0 0 0,-4 1 0 16,2-1 0-16,-4 1 0 0,-1-1 0 0,-5 1 0 15,2 1 0-15,-2-2 0 0,-2 3 0 0,-1-1-38 16,-4-2-115-16,2 1-51 0,-2 0-46 0,-2-1-42 16,-11 0-65-16,21 1-18 0,-21-1-67 0,16-1-83 15,-16 1-65-15,13 0-86 0,-13 0-686 16,8-7-964-16</inkml:trace>
  <inkml:trace contextRef="#ctx0" brushRef="#br0" timeOffset="28674.63">21685 6806 547 0,'-12'-10'644'0,"2"4"-51"16,1 1-20-16,1-2-64 0,2 3-58 0,-3 0-28 15,4-2-59-15,5 6-31 0,-9-6-79 0,9 6-23 16,-8-6-47-16,8 6 10 0,0 0-23 0,0 0 59 15,0 0-39-15,4 5 15 0,1-1 0 0,4 2-2 16,4 2-33-16,0 1 30 0,3 1-54 16,1 3 60-16,2-2-83 0,4 3 16 0,-1 1-42 15,1 0 4-15,0 1-2 0,0-2 41 0,3 2-28 16,-1-2 22-16,2 4-131 0,-2-2-4 0,1-1 0 16,-3 0 0-16,1-1 0 0,-6 1 0 0,-1-5 0 15,-1 3 0-15,-4-3 0 0,-1 0 0 16,-2 2 0-16,-5-5 0 0,1 5 0 0,-3-2 0 15,-5 1 0-15,-3 3 0 0,-5 0 0 0,-5 2 0 16,-6 2 0-16,-5 2 0 0,-1 1 0 0,-6 4 0 16,-2-3 0-16,-1-1 0 0,-7 9-30 0,-2-1-833 15,0 2-261-15,8-7-822 0,-7 8-1681 0</inkml:trace>
  <inkml:trace contextRef="#ctx0" brushRef="#br0" timeOffset="39965.59">20041 7935 193 0,'0'0'596'0,"0"0"-89"16,0 0-55-16,0 0-15 0,-10-1-47 0,10 1-21 15,0 0-23-15,0 0-13 0,0 0-31 0,-13 2-8 16,13-2-38-16,0 0 3 0,0 0-28 0,0 0 3 16,0 0-29-16,-9 3 8 0,9-3-34 0,0 0 3 15,0 0-20-15,0 0 29 0,0 0-15 16,0 0 35-16,13 4 20 0,-13-4-30 0,23 0-19 16,-9-1-15-16,5-1 1 0,2 0-24 0,2-1-13 15,4 2 9-15,1-2-55 0,0-1-61 0,0-1-24 16,1 1 0-16,-2 1 0 0,1 1 0 0,0-2 0 15,-3 1 0-15,-1-1 0 0,-4 2 0 0,-3 1 0 16,0 0 0-16,-6 0 0 0,2 1 0 0,-13 0 0 16,17 0 0-16,-17 0 0 0,7 6 0 0,-7-6 0 15,-5 11 0-15,1-7 0 0,-3 3 0 16,-5 1 0-16,-3-1 0 0,-2 3-51 0,-6-3 11 16,0 3-33-16,-5-3-12 0,0 2 8 0,-1-2-3 15,-1 2 3-15,2-2 45 0,5-2-31 0,-3 1 6 16,2 1 10-16,1-3 5 0,5 1 8 0,3-2 8 15,-2 2 2-15,6-1 4 0,-1-2 0 0,3-1 3 16,9-1 6-16,-14 4-8 0,14-4 10 16,0 0 1-16,0 0 6 0,0 0 0 0,0 0 2 15,0 0 12-15,18-4-1 0,-6 3 19 0,0-1 11 16,1-2 36-16,5-1-42 0,-1 2 37 16,-1-1-34-16,2 1 26 0,1 0-23 0,-3-2-3 0,2 2-8 15,-4 0-1-15,-3 1-5 0,2 0-6 16,0 1-2-16,-4-1-2 0,-9 2 2 0,15-2-7 15,-15 2 1-15,14-3-1 0,-14 3 1 0,10-2-3 16,-10 2 1-16,0 0 2 0,14-2-1 0,-14 2-7 16,0 0 4-16,9-3 0 0,-9 3-16 0,0 0-44 15,0 0-7-15,9-3-92 0,-9 3-46 0,0 0-58 16,0 0-63-16,0 0-20 0,0 0-74 16,-5-3-75-16,5 3-36 0,-9-2-42 0,9 2-102 15,-11-4-564-15,11 4-842 0</inkml:trace>
  <inkml:trace contextRef="#ctx0" brushRef="#br0" timeOffset="53293.61">17360 10219 480 0,'0'0'396'0,"-9"-4"-57"0,9 4-54 0,0 0-15 16,0 0-25-16,-4-6-5 0,4 6-21 0,0 0-1 15,0 0-3-15,-5-5-3 0,5 5 1 0,0 0 4 16,-4-5 3-16,4 5-1 0,0 0 1 16,-5-7-32-16,5 7 8 0,-4-6-18 0,4 6 27 15,0 0-27-15,-4-7 12 0,4 7-42 0,-3-8 28 16,3 8-17-16,0-9-7 0,0 9-12 0,2-13-5 16,2 7-6-16,-3-4-9 0,6 3-11 0,-2-2-4 15,1 2 41-15,3-6-60 0,0 3 36 16,1 0-59-16,3 0 42 0,-1 0-53 0,-1 1 38 15,6 0-42-15,-2 1 27 0,2 1-39 0,-2 1 25 16,3 2-46-16,1 1 29 0,-2 2-41 0,-2-1 39 16,2 4-47-16,-1 1 35 0,1-1-38 0,-3 4 38 15,0 2-39-15,-1-1 37 0,-2 4-35 0,-2 0 30 16,3 2-35-16,-6 1 37 0,-1 0-30 0,-5 2 32 16,0 2-42-16,-1 2 3 0,-4 1 4 0,-3 3 1 15,-3 0 0-15,-5 3 0 0,2-1 4 16,-5 3 34-16,-4 0-40 0,0-2 34 0,-2 1-41 15,-1-4 39-15,4 2-37 0,-3-3 33 0,2-2-34 16,0-2 39-16,2-2-35 0,-2-1 30 0,0-1-38 16,8-3 34-16,-3 1-29 0,1-4 34 0,3 1-35 15,3-4 35-15,-2 2-32 0,3-3 35 0,1-1-35 16,1 1 37-16,2-1-44 0,6-4 34 0,-12 5-37 16,12-5 38-16,0 0-30 0,0 0 30 0,0 0-31 15,0 0 31-15,16-1-37 0,-5-2 30 16,1 2-29-16,4-2 36 0,2 0-37 0,3 1 40 15,3 0-31-15,1-1 28 0,0 1-34 0,2-3 33 16,1 3-35-16,0-2 35 0,0 3-35 0,1 0 34 16,1-2-32-16,-2 2 39 0,0-2-33 0,-3 3 29 15,-3 0-35-15,0-1 38 0,-3 1-29 0,-1 0 30 16,-3 1-39-16,-2-1 41 0,2 0-32 16,-15 0 41-16,21 2-33 0,-21-2 40 0,18 0-36 15,-18 0 32-15,13 1-33 0,-13-1 31 0,0 0-33 16,12 1 32-16,-12-1-44 0,0 0 31 0,0 0-31 15,9 3 29-15,-9-3-61 0,0 0-26 0,0 0-108 16,0 0-26-16,0 0-98 0,0 0-60 16,-5 6-70-16,5-6-132 0,0 0-83 0,-4 7-116 15,4-7-659-15,0 0-1028 0</inkml:trace>
  <inkml:trace contextRef="#ctx0" brushRef="#br0" timeOffset="56797.38">19209 10232 212 0,'0'0'610'0,"-10"-4"-84"16,10 4-52-16,0 0-36 0,-9-3-26 0,9 3-28 15,0 0-45-15,-9-3-18 0,9 3-42 0,0 0-5 16,-9-1-49-16,9 1-5 0,0 0-37 16,0 0 8-16,0 0-39 0,-10-3 6 0,10 3-35 15,0 0 5-15,0 0-35 0,0 0 5 0,0 0-30 16,0 0 27-16,0 0-9 0,11 1 31 0,-2 2-38 16,2-3 5-16,5 4-26 0,1-1 11 0,3 2-8 15,3 0-11-15,5-1 1 0,3 0-6 0,2 3 9 16,-1 0-2-16,5-1-8 0,-2 2-9 15,1-2-8-15,-2 2-2 0,2-1-8 0,0-2 1 16,-3 4-4-16,0-3-5 0,-2-1-2 0,-3 2 2 16,-3-2-7-16,0-1 2 0,-1 1 1 0,-2 1-2 15,-4-1 2-15,0-3 7 0,-1 2-12 0,-4 1 1 16,-1-3-2-16,-1 0 2 0,-2 1-4 0,-9-3 1 16,19 3 8-16,-19-3-4 0,13 2 2 0,-13-2-4 15,9 2-1-15,-9-2-9 0,0 0-33 16,14 4-32-16,-14-4-49 0,0 0-11 0,0 0-36 15,0 0-19-15,8-4-42 0,-8 4-6 0,0 0-35 16,0 0-27-16,-3-6-25 0,3 6 1 0,0 0-12 16,-6-4-9-16,6 4-33 0,0 0-5 0,-9-4-70 15,9 4-403-15,-5-6-404 0</inkml:trace>
  <inkml:trace contextRef="#ctx0" brushRef="#br0" timeOffset="57389.11">19837 10206 253 0,'0'0'448'15,"-4"-6"-78"-15,4 6-31 0,-4-6-51 0,4 6-19 16,-4-7-26-16,4 7-18 0,-4-5-8 0,4 5-9 16,-6-9-10-16,6 9-1 0,-4-6 2 15,4 6-5-15,-5-6-15 0,5 6 2 0,-5-7 1 16,5 7-20-16,-4-6-5 0,4 6-30 0,-4-5 9 16,4 5-19-16,-5-5 8 0,5 5-35 0,-5-6 33 15,5 6-26-15,0 0 11 0,-5-5-26 0,5 5 19 16,0 0-37-16,-4-5 8 0,4 5-31 0,0 0 5 15,0 0-27-15,0 0 22 0,0 0-25 16,0 0 20-16,0 0-16 0,4 7 25 0,-4-7-2 16,8 6 24-16,-1-1-28 0,0 2 22 0,-1-1-32 15,3 1 19-15,4 0-27 0,-2 2 23 0,3 0-28 16,-1-2 21-16,2 2-28 0,2-1 20 16,-2 1-29-16,1-1 24 0,0 1-26 0,1-2 23 0,-2 0-22 15,1 1 19-15,-1-2-23 0,0 1 23 0,-1-1-25 16,-1 0 21-16,-1 0-20 0,-1 0 23 15,-2-2-25-15,0-1 20 0,1 1-8 0,-2 2 15 16,-8-6-11-16,10 5 18 0,-10-5-19 0,10 7 14 16,-10-7-17-16,4 8 21 0,-4-8-4 0,-1 9-26 15,-2-3 22-15,-3-1-18 0,2-1 15 0,-2 2-10 16,-3 3-6-16,-1-2 15 0,-2 2-8 0,-1-1 2 16,1 1-1-16,-1 0-3 0,-4 0-1 15,4 1-14-15,-2-1-29 0,2 0-57 0,0 2-44 16,-2-4-56-16,1 5-22 0,-1-1-61 0,1 2-62 15,-3-2-45-15,4 0-54 0,2-1-101 0,1-1-173 16,-1 0-321-16,1 0-652 0</inkml:trace>
  <inkml:trace contextRef="#ctx0" brushRef="#br0" timeOffset="58653.92">21231 10096 560 0,'5'-4'494'0,"-1"-2"-64"0,0-1-20 16,0 2-32-16,-4 5-47 0,7-10-11 0,-3 4-20 15,0 2-7-15,1-2 1 0,-5 6-16 0,5-9-28 16,-5 9-26-16,5-8-32 0,-5 8-25 16,4-7-20-16,-4 7-26 0,0 0-18 0,4-5-14 15,-4 5 7-15,0 0 32 0,0 0-8 0,0 11-11 16,-4-6 8-16,3 4-3 0,-3 1-13 0,-4 4-11 15,2 1-7-15,-2 1-16 0,-2 3-9 0,-1-1-16 16,-1 3-4-16,-1 2 0 0,1-2-18 0,-1 2 8 16,0-4-5-16,0 0-19 0,4 0 17 0,-5-1-3 15,3 0-5-15,0 0 0 0,0-2-5 16,1-3 0-16,2-1-6 0,-1 0 3 0,0-3-7 16,3 4 8-16,-1-6 0 0,1 2-1 0,2-4-3 15,-1 3 5-15,1-3 8 0,4-5 10 0,-6 9 3 16,6-9-6-16,-4 8-5 0,4-8-4 0,0 0 2 15,0 0-11-15,6 5 0 0,-6-5 0 16,13-2-1-16,-13 2 3 0,21-3-4 0,-10 0 1 16,6 2-2-16,-2-2-1 0,7 0-1 0,-2 2 2 15,7-1-5-15,-4 2 2 0,7 0-6 0,-1 0-12 16,0 0 20-16,2 1-7 0,0 0-19 0,-1 3 18 16,4-1-2-16,-1 2-10 0,-5-1-6 15,-1-2-13-15,1 3-10 0,-3 0-17 0,-2 0 19 16,-1-2 7-16,0 1-25 0,-3 0 16 0,-4 0-9 15,2-1 30-15,-4-1-17 0,-2-1 24 0,1 2-13 16,-12-3 28-16,15 3-18 0,-15-3 19 0,18 1-18 16,-18-1 6-16,0 0-28 0,14-1 30 0,-14 1-26 15,8-3 23-15,-8 3-20 0,2-6 22 16,-2 6-22-16,3-11 27 0,-3 11-16 0,-3-11 20 16,3 3-18-16,-1 1 30 0,-3-4-20 0,-1 2 22 15,4-3-24-15,-3 1 21 0,-1 0-14 0,1-2 25 16,0 4-12-16,0-3 45 0,0 2-5 0,-2-1 39 15,4 4-24-15,-1-1 24 0,-1 3-39 0,3-1 16 16,0-1-34-16,1 7 13 0,-4-6-23 16,4 6 65-16,0 0-9 0,-3 7 39 0,2 0 3 15,1 0 7-15,-3 5 0 0,3 0-12 0,0 5 31 16,-1 1-35-16,0 1 32 0,-3 5-45 0,0 1 18 16,3-3-39-16,-2 2 6 0,1 1-42 0,-1 0 26 15,2-2-42-15,-2 1 27 0,1 1-43 0,-1-4 40 16,1 1-47-16,-1-3 3 0,-2-1-30 15,5-1-72-15,-1 1-70 0,-2-3-53 0,2-2-94 16,-2-2-66-16,1 3-126 0,-1-4-154 0,-1 2-173 16,-1-2-671-16,4 0-1141 0</inkml:trace>
  <inkml:trace contextRef="#ctx0" brushRef="#br0" timeOffset="60413.6">26385 12897 313 0,'3'-7'570'0,"-3"7"-72"0,4-7-50 16,-4 7-32-16,2-7-51 0,-2 7-49 15,5-8-21-15,-5 8-41 0,0 0-4 0,4-6-58 16,-4 6 10-16,0 0-26 0,4-5-29 0,-4 5-26 16,0 0-17-16,0 0-3 0,6 5 4 0,-6-5 0 15,0 8 5-15,-1 1 6 0,0-2 2 0,-2 3-22 16,1-1 18-16,-2 4-42 0,0 1 51 0,-1-2-34 16,0 4-14-16,-2 0-11 0,0-1-4 15,0 0 13-15,1-1-2 0,-2 2-16 0,1-1-10 16,-1 0-5-16,0-1-7 0,2-1-1 0,-1 2-3 15,0-2-5-15,2-4 2 0,0 4-12 0,1-5-3 16,-3 3 1-16,5-4-1 0,-2 3 0 0,0-3 8 16,3-2-1-16,0 2 6 0,1-7-3 0,0 10 1 15,0-10-2-15,2 9-2 0,-2-9-2 16,10 6-7-16,-1-3 6 0,-1-1-2 0,5 2-5 16,-2-3-2-16,2 0-4 0,6 0 3 0,0 0 0 15,1 2-3-15,3-2 0 0,-2-1-5 0,7 2 6 16,-2-2-1-16,2 1-1 0,0 2 3 0,2-2-7 15,-2 2 5-15,1-1-15 0,-1-1 17 0,0 0-1 16,-1 2 7-16,0-2-12 0,-5 0 3 0,1-1-3 16,-3 1-3-16,-2 0 9 0,-1-1-2 15,-3-1 4-15,1 1-5 0,-2-1-1 0,-2 0 2 16,1-2 2-16,-2 1-1 0,0-1-6 0,-3-2 2 16,-1 1 0-16,-1-2 1 0,-1 1 0 0,-1-2 4 15,-1 0-4-15,-2-1-3 0,0-1-3 0,-2-3 2 16,-1 3 2-16,-1-3-3 0,0-1 4 0,-1 3 18 15,1-4-22-15,-1 5 21 0,-1-1-21 16,2 1 20-16,0 0-15 0,-1 2 15 0,1-2 0 16,2 5-7-16,2 4-16 0,-7-8 16 0,7 8-14 15,0 0 26-15,-6 4 23 0,6-4 13 0,-4 16 15 16,4-7-2-16,0 9 26 0,0 0 27 0,-1 9 17 16,-2 0-11-16,1 7-13 0,-1 0-17 0,1-1-10 15,-1 4-12-15,-1-3-20 0,3 4-9 0,-3-3-10 16,0 0-5-16,2 0-8 0,-2-1-4 15,3-3-4-15,-2-3-1 0,-1-2-59 0,3 0-73 16,0-3-82-16,-1-4-101 0,0 0-86 0,-1-2-95 16,3-1-103-16,-4-3-129 0,-2 3-976 0,5-7-1363 15</inkml:trace>
  <inkml:trace contextRef="#ctx0" brushRef="#br0" timeOffset="61153.58">24703 13065 513 0,'0'0'474'0,"-10"3"-50"0,10-3-28 0,-8 3-26 15,8-3-33-15,0 0-32 0,-12 2-17 0,12-2-14 16,0 0-13-16,0 0-25 0,-12 2-18 16,12-2-5-16,0 0-48 0,0 0-2 0,-9 3-35 15,9-3 10-15,0 0-30 0,0 0 7 0,0 0-8 16,0 0 47-16,0 0 0 0,5 6 26 0,-5-6-40 15,17 2 9-15,-4-1-42 0,2 1 6 0,4-1-32 16,3 0-1-16,5 0-30 0,1-1 11 0,3 1-18 16,6 2 26-16,2-2 6 0,2 3-2 15,0-3-6-15,1 0-7 0,-1-1 6 0,0 1-30 16,1-1-2-16,-1-1 1 0,4 1-14 0,-4-1 8 16,-2 0-12-16,1 0 4 0,-3-2-11 0,-5 2-6 15,-3-1 12-15,-3 1-4 0,-3 0-10 0,-3 1-7 16,-3 0 14-16,-2-1 2 0,-2 1-25 0,0-1-44 15,-13 1-89-15,15-3-49 0,-15 3-93 16,8-2-66-16,-8 2-112 0,0 0-90 0,0 0-118 16,-10-1-739-16,10 1-1020 0</inkml:trace>
  <inkml:trace contextRef="#ctx0" brushRef="#br0" timeOffset="61591.29">24866 12837 200 0,'1'-11'820'0,"0"0"-122"0,3 1-63 16,0-1-64-16,-2 3-79 0,1-3-63 0,1 3-41 15,-3-1-56-15,3 4-49 0,-4 5-43 0,4-14-56 16,-4 14-35-16,1-8-29 0,-1 8-24 15,0 0-15-15,0 0-10 0,0 0-17 0,0 0-1 16,-9 7-3-16,3 2-12 0,-6-1-5 0,-2 6-8 16,0 0 14-16,-6 3-11 0,-2-2-2 0,1 3-25 15,0 0 18-15,-2 0-19 0,1 0 14 0,3 0-17 16,-3-1 23-16,4-3-27 0,3-3 23 0,1 3-24 16,-3-2 21-16,8-3-20 0,-2 0 19 0,1-2-23 15,3 2 21-15,1-2-21 0,-2-2 19 16,6 4-18-16,-1-4 30 0,3 1-21 0,1 2 27 15,2-1-13-15,2 0 21 0,4 1-24 0,0-1 24 16,1 3-26-16,7 1 2 0,-2 2-2 0,4 0 9 16,3 3-8-16,0 0 11 0,1 1 13 0,1 1-24 15,4 3-1-15,0 1 0 0,-1-2-1 0,-4-2-5 16,0 0-27-16,0-1-82 0,-1 1-73 16,-2-3-78-16,1 1-127 0,-5-3-95 0,0 1-96 15,-5-2-840-15,2-2-1022 0</inkml:trace>
  <inkml:trace contextRef="#ctx0" brushRef="#br0" timeOffset="63278.02">11688 3124 90 0,'0'53'244'16,"-2"-1"-16"-16,-1 0-108 0,2-2 24 15,-2 0-76-15,1-1 36 0,-1-3-78 0,1-2 42 0,-1 1-77 16,-1-8 47-16,4 0-77 0,-4-1-26 0,3-2-254 16,-4-1 222-16</inkml:trace>
  <inkml:trace contextRef="#ctx0" brushRef="#br0" timeOffset="64801.99">23774 12864 448 0,'4'-12'725'0,"0"4"-120"0,-1-4 0 16,-1 5-84-16,3-4-11 0,-1 2-52 15,-3 0-30-15,4 3-60 0,-3 0-41 0,0-2-44 0,1 4-45 16,-3 4-44-16,4-7-39 0,-4 7 1 15,0 0 3-15,6 7 42 0,-2 1 2 0,0 4 2 16,-2 3-20-16,-2 3-2 0,5 5 7 0,-2 0-21 16,-2 6-26-16,2 3-17 0,-2-2-11 0,2 4-16 15,-2 0-12-15,0-2-18 0,-1-1-33 16,0 1-36-16,0-6 0 0,0 4 0 0,0-3 0 16,0 1 0-16,0-3 0 0,0-4 0 0,0 0 0 15,0-2 0-15,0-1 0 0,0-1 0 0,0-3 0 16,0-1 0-16,0-3 0 0,0 1 0 0,0-3 0 15,0 1 0-15,3-1 0 0,-3-8 0 0,0 10 0 16,0-10 0-16,0 7 0 0,0-7 0 16,0 0 0-16,0 0-372 0,0 0-149 0,0 0-120 15,-12 2-158-15,12-2-196 0,0 0-547 0,-15 0-1178 16</inkml:trace>
  <inkml:trace contextRef="#ctx0" brushRef="#br0" timeOffset="67349.51">11700 2825 208 0,'2'-12'469'0,"2"2"-62"0,1 1-93 15,-1-3-23-15,1 1-40 0,-1-1 37 0,0 2-68 16,0-1-4-16,-2-3-3 0,-2 3-19 0,4-2 5 16,-4 1-27-16,0 2-10 0,0-2 15 0,-1 1 15 15,-2 0-20-15,2 0-19 0,-3 3-36 0,-1-3 0 16,-4 4-19-16,0-2-10 0,0 2-16 15,0 4 9-15,-5-1-19 0,1 3-9 0,-3 2 2 16,-6 3 15-16,3 3-12 0,-9 4-20 0,2 0 19 16,-2 4 18-16,-4 6-8 0,4 0 1 0,-1 4-11 15,-2 0-9-15,2 4-6 0,-1 2-14 0,2 1 17 16,4-1-15-16,-2 5 11 0,2 1-18 0,2 2 13 16,4 1-20-16,-1 0 4 0,5 1 16 15,0 0-21-15,5 1 5 0,1-2-2 0,2-5-2 16,6 1-3-16,0-1 8 0,6 0-12 0,3 5 10 15,3-2-11-15,3-3 14 0,3-1-18 0,5-1 8 16,0-5-6-16,8-3 4 0,-2-1 4 0,7-4-4 16,-3-3 0-16,8-4 0 0,1-1-1 0,-1-5-2 15,-1-2-2-15,2-3 7 0,-1-4-13 16,7-4 10-16,2-2-11 0,0-4 10 0,6-6-9 16,3-3 1-16,-5-2-2 0,1-1 1 0,-4-7 1 15,-4 1-2-15,-1-2 4 0,-2-4 16 0,-5-1 11 16,-3-1 12-16,-9 3 6 0,-5-1 16 0,-2-3-3 15,-6 1 1-15,0-3-7 0,-9 1-6 16,-1 3-2-16,-8 0 0 0,-1-6-1 0,-4 3 6 16,-5 1 3-16,-4 1-6 0,-2 5-1 0,-6-1-11 15,-2 4-18-15,1 4 5 0,-2 1-7 0,-2 1 0 16,3 5-8-16,4 5 5 0,-3 2-37 0,0 1-101 16,3 5-98-16,0 0-101 0,-2 3-136 0,4 3-120 15,-1 2-190-15,-1 3-678 0,-3 1-1061 16</inkml:trace>
  <inkml:trace contextRef="#ctx0" brushRef="#br0" timeOffset="69557.59">20426 12906 216 0,'0'0'629'16,"0"0"-54"-16,-10-1-41 0,10 1-44 0,-7-2-66 15,7 2-6-15,-5-6-29 0,5 6-27 0,-5-9-67 16,5 9-12-16,0-10-14 0,5 1-23 16,0 1-13-16,3-3-17 0,2 1-9 0,7-2-15 15,1 2-18-15,2-1-2 0,3 1-13 0,1 4-3 16,1 0-22-16,-1 4-29 0,-2 1-25 0,-2 1-10 16,-1 3-10-16,3 2-3 0,-4 2-14 0,-3 4-11 15,-2 2-7-15,-3-1-2 0,-2 3-4 0,-7 3-22 16,-2 3 21-16,-4 8 4 0,-8-2-8 0,-2 8 1 15,-6 0-1-15,1-1 7 0,-6 1-11 16,-1-3-7-16,-1 1-3 0,0-2-1 0,0-4 2 16,3 1-1-16,0-3 1 0,6-6-3 0,0-1 2 15,2-4 2-15,5-1-14 0,1-3 15 0,1-1 1 16,1 0 12-16,3-4-9 0,1 2 6 0,5-7-5 16,-7 10 0-16,7-10 4 0,7 3 1 0,-7-3-6 15,11 1 6-15,-11-1-11 0,23-3 1 0,-8 3 1 16,2-2 2-16,2-1-13 0,8-1 21 15,1-1-13-15,4 1 2 0,4-1 0 0,1 2-2 16,0-1-7-16,0 1 6 0,4 0-52 0,-3 2-83 16,1 1-51-16,-1 1-70 0,-1 1-72 0,-1 0-67 15,0 3-119-15,-2-1-109 0,-2 1-111 0,1 2-630 16,-1-1-966-16</inkml:trace>
  <inkml:trace contextRef="#ctx0" brushRef="#br0" timeOffset="70021.57">22183 13305 470 0,'-9'-4'535'0,"9"4"-68"0,-14-3-25 16,14 3-15-16,-14-1-60 0,14 1-23 0,-13-2-46 15,13 2-5-15,0 0-52 0,-12-2-1 0,12 2-37 16,0 0-39-16,-11-2-22 0,11 2-19 0,0 0 35 15,0 0 2-15,0 0 13 0,16-2-3 0,-16 2 10 16,27 1-10-16,-7-1-22 0,4 0 13 0,4 0-10 16,4 1-13-16,4 1-19 0,1-2-5 15,0 1-26-15,3 0-16 0,-3 0-13 0,0 0-12 16,-1-1-5-16,-4 1-13 0,-3-1-3 0,-1 2-6 16,0-1 1-16,-1 1-10 0,-4 0-2 0,-4-2-4 15,2 1-43-15,-6-1-39 0,0 1-31 0,-3-1-24 16,1 0-27-16,-13 0-35 0,18 0-42 0,-18 0-52 15,15-2-72-15,-15 2-48 0,10-5-31 16,-10 5-57-16,4-6-97 0,-4 6-501 0,0-11-710 16</inkml:trace>
  <inkml:trace contextRef="#ctx0" brushRef="#br0" timeOffset="70335.21">22716 13062 403 0,'-9'-8'540'0,"5"0"-42"16,-1-1-63-16,0 4-31 0,0-1-38 0,1 0-2 15,-1 2-20-15,5 4-48 0,-6-9-25 0,6 9-30 16,-7-7-56-16,7 7-18 0,0 0-17 0,-2-5 39 16,2 5-20-16,0 0 50 0,5 3-21 0,0 3 5 15,4-1-16-15,0 2 6 0,2 3-12 16,3 1-20-16,4 2-34 0,1 1 1 0,3-2-20 16,0 5-20-16,1 0-11 0,1 1 1 0,4 1 9 15,3 0 2-15,-2 2-6 0,2-2 8 0,-3 1-38 16,-5-4-12-16,3 1-5 0,-3 0-3 0,-3-2 1 15,-2-1-16-15,-3-3 13 0,-2 2-8 0,0-3 1 16,-3 0 8-16,-1 0-1 0,-2-1 1 16,-5 0 0-16,1 3-3 0,-3-1-3 0,-4-1-6 15,-4 2-2-15,-1 4-3 0,-6-2 0 0,-6 6-28 16,-7 2-101-16,-5 1-102 0,-8 1-116 0,-9 5-92 16,-3 0-148-16,-9 6-168 0,-4-2-983 0,-6 3-1405 15</inkml:trace>
  <inkml:trace contextRef="#ctx0" brushRef="#br0" timeOffset="72262.07">24825 12841 383 0,'-4'-8'445'0,"1"3"-65"0,3 5-62 0,-5-9-34 15,5 9-42-15,-2-9-39 0,2 9-41 0,0-9-12 16,0 9 11-16,2-10-24 0,5 4 2 15,0-1 2-15,1 2-1 0,5-3-15 0,-2 0-16 16,1 2-24-16,-2 1-2 0,0-2-22 0,-1 4-2 16,0-1-19-16,-1 1 9 0,-8 3-25 0,10-8 10 15,-10 8-11-15,0 0 4 0,10 5 5 0,-10-5 12 16,0 8-15-16,-1-3 15 0,-3 5-21 16,-1-2 19-16,0 2-20 0,1-2 10 0,-1 2-17 15,1-1 12-15,0 2-22 0,0-2 12 0,1 3 0 16,-1-5-2-16,1 5-1 0,1-4 0 0,-1 4 0 15,1-1 5-15,-2 0 4 0,0 3 9 0,-1 1-4 16,-4-1-1-16,1 2 0 0,-2 0 21 16,-3 2-7-16,0 0-4 0,-2 0-3 0,2-1-12 15,0-1-33-15,-2 0 29 0,5-3-25 0,0 1 24 16,2-3-30-16,2-2 27 0,-1 2-23 0,5-2 27 16,-1 0-34-16,3-2 37 0,1 0-24 0,2-1 22 15,2-1-29-15,0 0 31 0,3 0-34 16,1-1 32-16,-3 0-32 0,2-1 28 0,-2 1-28 15,-2 1 27-15,4-2-23 0,-8-3 20 0,5 9-25 16,-5-9 28-16,-3 13-26 0,1-6 19 0,-6 4-26 16,-1 0 36-16,0-1-29 0,-1 1 28 0,-3 1-29 15,2 2 30-15,-1-2-46 0,2 0 43 16,0-1-29-16,-2 0 23 0,5 0-18 0,-1 0 22 16,3-3-18-16,-3 1 19 0,7-1-18 0,0-2 25 15,1 2-26-15,0 0 26 0,2-2-30 0,2-1 26 16,2 2-30-16,2-3 22 0,1 2-99 0,4 0-66 15,-2-2-109-15,5 2-116 0,0-1-135 16,5-3-551-16,-2 0-685 0</inkml:trace>
  <inkml:trace contextRef="#ctx0" brushRef="#br0" timeOffset="72753.08">25838 13096 394 0,'-4'-11'452'0,"-1"0"-49"0,0 3-60 0,-2-2-47 16,0 2-4-16,2-2-46 0,-3 3-23 0,-2 0 2 15,4-2-11-15,-1 3 2 0,0-2-18 0,-2 3 4 16,1-1 14-16,0-1 4 0,2 2-17 16,6 5-24-16,-11-8-14 0,5 3-12 0,6 5-31 15,-9-6-9-15,9 6-16 0,-6-5-15 0,6 5-12 16,0 0-13-16,-9-4 25 0,9 4 19 0,0 0 7 16,6 7 20-16,1-3 14 0,-1 3-24 0,7 0 9 15,1 0-37-15,4 5-11 0,1-2-13 0,8 2-11 16,1 4-10-16,-1 0-6 0,5 1-6 15,-3 0-6-15,-1-3-6 0,-6 1-6 0,1 2-4 16,0-2 3-16,-6-2-4 0,-1-3-2 0,-3 4 0 16,0-5-1-16,-4 2 3 0,-1 0 9 15,-6-1 16-15,1-1 13 0,-3 0-3 0,-3-1 7 16,-3 3-16-16,-2-1-3 0,-5 0-3 0,-3 3-5 0,-5-1-4 16,-3 1-5-16,-7 7 8 0,-2-2-17 15,-1 1-6-15,-1 2 7 0,-1 3-8 0,-7 5-69 16,-2 1-88-16,0 1-90 0,3 2-102 0,1 1-167 15,3 2-168-15,-3 0-932 0,0 1-1270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3-19T04:38:51.2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17802 12457 728 0,'-6'-10'621'0,"-2"-2"-104"0,-1-1-30 0,3 6-80 15,-3-3-52-15,1 3-25 0,-1 2-83 0,0-1 1 16,-1 1-50-16,-1 2-26 0,0 4-9 0,-4 1-41 16,2 3-8-16,-6 4 12 0,1 2-46 15,-5 3 32-15,-1 5-42 0,-3 8 20 0,0-1-24 16,-2 8 9-16,-3 4-15 0,-1 3 13 0,2 5-17 16,3-1 18-16,1 4-29 0,0-1 23 0,3 6-13 15,1 1 34-15,4 0-32 0,-2 3 9 0,7 1-13 16,0 3 17-16,1 0-24 0,3 0 22 0,5 2-22 15,1-7 14-15,4 1 2 0,4 10-34 0,4 1 17 16,3 0-27-16,6-3 17 0,2-2-33 0,5 0 5 16,4-4-2-16,2 1 17 0,4-4-26 15,5-2-22-15,4-3-118 0,6-3-53 0,7-5-93 16,5 0-91-16,11-4-29 0,17 3-73 0,11-6-90 16,3-3-701-16,10-7-881 0</inkml:trace>
  <inkml:trace contextRef="#ctx0" brushRef="#br0" timeOffset="848.97">29123 15004 659 0,'0'0'598'0,"0"0"-95"0,7-3-18 0,-7 3-58 16,16 0-42-16,-16 0-24 0,27 2-43 15,-8 0-14-15,4 1-6 0,1 3-31 0,4 1-6 16,3 2-31-16,-2 1-1 0,1 1-5 0,-1 1-9 16,-2 4-20-16,-2-1-23 0,-2 2 25 0,-1 1-45 15,-3 4 18-15,3-2-3 0,-7 2-26 16,2 0 21-16,-4 3-19 0,-3 0-22 0,-1-1-9 0,-3 1-14 16,-2 0-5-16,-3 2-11 0,-1-1-9 15,-3 5-8-15,-3 2 2 0,-5 4-10 0,-2-1-2 16,-2 0-9-16,-4 0-4 0,-4 0-25 0,-3-1-17 15,-7 5 0-15,-2-2 0 0,-4-1 0 0,-7 1 0 16,-2-1 0-16,-5 0 0 0,-5-1-66 0,-4-2-161 16,-6 0-101-16,-4 0-107 0,-6-1-99 0,-15 7-135 15,0 0-153-15,-4-3-796 0,1 3-1273 0</inkml:trace>
  <inkml:trace contextRef="#ctx0" brushRef="#br0" timeOffset="1589.64">23469 14911 297 0,'78'-11'223'0,"5"2"-91"16,8 2-46-16,8 0-28 0,10 3-17 16,23 2-26-16,4 0-43 0,6 3-58 0,5 0-147 15,4 0 74-15</inkml:trace>
  <inkml:trace contextRef="#ctx0" brushRef="#br0" timeOffset="14727.97">15037 5121 34 0,'0'0'558'0,"0"0"-112"16,-8-1-71-16,8 1-37 0,0 0-31 0,0 0-19 15,0 0-37-15,-10-2-20 0,10 2-9 0,0 0-22 16,0 0-14-16,0 0-20 0,0 0 0 0,-9-4-24 16,9 4-10-16,0 0-21 0,0 0-16 0,0 0-54 15,0 0 8-15,0 0 8 0,0 0 0 16,0 0 11-16,0 0 0 0,0 0-11 0,9-2-19 16,-9 2 47-16,10 1-5 0,-10-1-25 0,14 0 3 15,-14 0-15-15,22 1 13 0,-22-1-32 0,24 0 13 16,-11 3-19-16,2-3 14 0,-1 1-19 0,5-1-16 15,2 0 16-15,-1-1-3 0,2 2 0 0,2-1-1 16,4 0-3-16,-1 2-1 0,0-2-4 16,1 1-1-16,3-1 5 0,-3 0-10 0,0 0 10 15,3 1-1-15,-6-1-2 0,5 1 1 0,-5-1-4 16,3 0 4-16,0 0-1 0,-2 0-3 0,2 0-1 16,-1 0 21-16,1 0-34 0,0 0 34 0,3 0-22 15,-2 0 20-15,2-1-17 0,1 0 14 0,5 1-20 16,-1-1 21-16,3-1-24 0,0-2 18 0,-1 3-20 15,4-1 28-15,-2 1-32 0,1-2 8 16,0 2 1-16,1-1 3 0,-1 0 1 0,1 0 4 16,5-3 11-16,-6 3-16 0,1 0 18 0,-1-1-27 15,6 0 20-15,-6 2-20 0,0-2 22 0,1-1-25 16,-1 3 27-16,0-1-18 0,0-1 17 0,0 1-18 16,-3 0 16-16,1-1-18 0,0 3 23 0,-2-3-24 15,-1 2-3-15,-4-1 22 0,0 1-23 16,-1 1-2-16,-2-1 31 0,2-1-21 0,-3 2 20 15,0-1-20-15,0 0 21 0,-1 1-24 0,-5-1-1 16,1 1 5-16,0 0 15 0,-2-1-15 0,-1 1 21 16,1 0-24-16,0 0 19 0,-1-1-20 0,1 1 18 15,-6-1-19-15,4 1 29 0,0 0-29 0,-2-2 22 16,1 2-23-16,0-1 13 0,-3 1-15 16,4 0 24-16,-5-2-26 0,4 1 34 0,-1 0-29 15,-1-1 23-15,2 1-29 0,-4-1 28 0,2 1-24 16,-1 0 24-16,-1 0-18 0,1 0 15 0,-2 0-17 15,0-1 10-15,0 1-10 0,-2 0 23 0,1 1-23 16,-12 0 23-16,19-3-17 0,-19 3 2 0,15-3 36 16,-15 3-18-16,18-1 34 0,-18 1-17 15,14-2 24-15,-14 2-22 0,14-1 26 0,-14 1-20 16,12-1 22-16,-12 1-20 0,10-1 20 0,-10 1-22 16,0 0 15-16,10-1-24 0,-10 1 33 0,0 0-20 15,12-1 22-15,-12 1-21 0,0 0 19 0,0 0-27 16,0 0 17-16,0 0-29 0,11 0 26 0,-11 0-37 15,0 0 12-15,0 0-22 0,0 0 15 16,0 0-22-16,0 0 19 0,0 0-61 0,0 0-44 16,0 0-101-16,0 0-39 0,0 0-113 0,0 0-97 15,0 0-81-15,-11 1-166 0,11-1-588 0,-17 1-878 16</inkml:trace>
  <inkml:trace contextRef="#ctx0" brushRef="#br0" timeOffset="21849.97">9973 5857 248 0,'-4'-8'788'0,"-1"0"-173"0,0 1-7 16,1 2-63-16,-1-3-52 0,1 3-51 0,4 5-68 15,-5-10-43-15,5 10-85 0,-6-7-31 0,6 7-69 16,0 0-2-16,0 0-23 0,-13 3 35 0,13 6-15 16,-1-1 13-16,1 5-20 0,0 1-17 15,1 3-21-15,-1 2 18 0,4 0-43 0,-3 5 16 16,3-3-41-16,2 2 21 0,-2 0-44 0,0 1 23 15,0-4-35-15,2 1 29 0,-2-2-40 0,1-2 27 16,3-3-71-16,-3-1-60 0,0 1-45 16,-1-3-49-16,1-3-62 0,3-2-103 0,-3 1-72 15,-5-7-96-15,10 5-90 0,-10-5-623 0,13-4-852 16</inkml:trace>
  <inkml:trace contextRef="#ctx0" brushRef="#br0" timeOffset="22183.57">9789 5696 79 0,'-9'4'613'0,"3"0"-132"16,6-4-61-16,-8 8-18 0,8-8-32 15,-4 9-43-15,4-9-28 0,0 8-29 0,0-8-27 16,4 7 24-16,-4-7-7 0,9 3-49 0,-9-3-11 15,14-1-39-15,-5-2 6 0,0-3-42 0,1 1 7 16,-1-1-35-16,0-2-2 0,1 0-18 0,-1-2 23 16,2 2-38-16,-4-5 26 0,-2 6 1 0,-1-3 18 15,1 1-32-15,-2-1 0 0,-2 2-29 0,-1-1 8 16,0 1-23-16,-1 2 15 0,-3-2-31 0,0 2 16 16,-1 2-31-16,-4-1 18 0,9 5-24 15,-13-2 16-15,13 2-19 0,-16 6 17 0,7-1-38 16,-3 2-34-16,2 4-61 0,0 5-39 0,-2-1-82 15,2 3-86-15,4 5-108 0,-2-1-125 0,0 5-757 16,3 0-925-16</inkml:trace>
  <inkml:trace contextRef="#ctx0" brushRef="#br0" timeOffset="25252.59">11261 5867 290 0,'0'0'595'0,"-15"0"-91"0,15 0-34 16,-14-1-14-16,14 1-35 0,-14 0-16 0,14 0-36 15,-13 0-24-15,13 0-63 0,0 0-1 0,-14 1-57 16,14-1-7-16,0 0-17 0,-10-1-1 0,10 1-54 16,0 0-10-16,0 0-46 0,0 0 10 15,0 0-5-15,0 0 22 0,20-2-37 0,-3 1 22 16,2-2-35-16,9 2 7 0,3-2-10 0,6 1 26 16,4 0-5-16,9-1-7 0,2-1-21 15,-1 0 7-15,3-1-11 0,1 1-13 0,0 1-6 16,-3-4-6-16,-1 3-8 0,-1 0-14 0,-4 0 17 0,0-3-9 15,-9 4-14-15,0-1 10 0,-7 3-15 16,-1-1 12-16,-5 1-14 0,-2-3 19 0,-3 2-2 16,-6 1-7-16,4 1 0 0,-6-1-5 0,2 0-50 15,-13 1-19-15,18 0-78 0,-18 0-37 0,11 1-83 16,-11-1-82-16,0 0-88 0,9 4-84 0,-9-4-128 16,0 0-686-16,0 7-941 0</inkml:trace>
  <inkml:trace contextRef="#ctx0" brushRef="#br0" timeOffset="26275.97">11278 6134 452 0,'-17'3'815'0,"17"-3"-82"0,-12 1-55 0,12-1-68 16,-12 0-55-16,12 0-34 0,-14-4-91 15,9 1 6-15,0-4-92 0,0 0 7 0,-2 0-74 16,5-4 20-16,-3-1-76 0,2 1 21 0,2-5-54 15,1 2 19-15,1-3-53 0,-1 1 15 0,5-2-58 16,0-3 12-16,3 2-51 0,0 0-10 0,-2 1-14 16,7 1-9-16,-3 1-11 0,3 2-3 0,-2 3-22 15,2 3-3-15,4 1 0 0,-2 1 0 16,3 4 0-16,-4 2 0 0,5 1 0 0,0 3 0 16,3 3 0-16,0-1 0 0,-2 3 0 0,2-2 0 15,-3 3 0-15,3-1 0 0,-3 0 0 0,0-1 0 16,0-1 0-16,2-1 0 0,-6 1 0 0,-1-3 0 15,3-1 0-15,-4 0 0 0,-1-2 0 0,1-2 0 16,1 0 0-16,0-4 0 0,3 0 0 0,-4-3 0 16,-2-2 0-16,7-2 0 0,-5 1 0 0,1-3 0 15,-4-1 0-15,2 4 0 0,-2 0 0 16,-1-3 0-16,0 6 0 0,-2-1 0 0,1 2 0 16,-3 3 0-16,4-2 0 0,-9 6 0 0,14-1-6 15,-5 4-1-15,3 3 3 0,-1-1 0 0,3 3 14 16,0 3-17-16,3 2 2 0,-2-1 28 0,2 1-23 15,1 2 0-15,3-1 0 0,-4-2 0 0,2 1 0 16,-1-1 0-16,1-2 0 0,0 0 0 16,-2-5 0-16,1 1 0 0,-1-2 0 0,-1 0 0 15,0-4 0-15,0-4 0 0,-2-1 0 0,4-2 0 16,-4 0 0-16,3-4 0 0,-4-1 0 0,-1-2 0 16,0-1-5-16,-2-3-12 0,0 2-1 0,-2-2 7 15,-3 2 0-15,3 2 2 0,-2 3-2 0,-2-1 2 16,0 5-5-16,1-3-2 0,-1 4 3 0,0 2 1 15,-4 4 2-15,10-5 4 0,-10 5 6 16,10 5-3-16,-5-1 1 0,3-1 0 0,-1 3-1 16,0 3 4-16,-1-3-4 0,2 1 36 0,-3 0-41 15,4 1 33-15,-3 1-35 0,2-2 36 0,0 2-34 16,-1-3 28-16,2 1-38 0,0 1-15 16,0-3-119-16,-1 0-30 0,-2 1-117 0,3-2-71 15,0-2-97-15,-9-2-153 0,14 3-176 0,-14-3-836 16,18 2-1293-16</inkml:trace>
  <inkml:trace contextRef="#ctx0" brushRef="#br0" timeOffset="26707.53">12647 5570 76 0,'-14'-8'870'0,"1"3"-168"0,-1 1-19 0,4 0-70 16,-2-2-70-16,1 2-18 0,2 0-71 0,0 1-30 15,0 1-46-15,1-4-40 0,8 6-39 16,-13-5-49-16,13 5-41 0,-10-5-43 0,10 5-34 16,-5-3-31-16,5 3-24 0,0 0-6 0,0 0-11 15,10 3-9-15,-1 0-5 0,3 1-6 0,4 4-8 16,2-1 1-16,5 1-8 0,4 4 4 0,4 2 15 16,3 1-6-16,5-1-1 0,1 2-2 0,0 1-2 15,-3-1-11-15,3 0-7 0,-1 0-1 16,0-3-4-16,-5 0 2 0,-2 1-5 0,-1-6 5 15,-2 4-9-15,-6-6 2 0,0 2 0 0,-2-2-3 16,-5 0 10-16,1-2-9 0,-2 2 7 0,-3-3 2 16,-3 1-5-16,1-1 5 0,-4 3 7 0,1-3 4 15,-7-3-11-15,6 7-1 0,-6 2-5 0,0-9 0 16,-4 13 2-16,-1-3 17 0,-1 2 12 0,-3 1-40 16,-4 3 35-16,-4 4-31 0,2 0 32 0,-2 1-48 15,-2 0 35-15,0 2-32 0,1-1 36 16,2-1-42-16,-1-1 40 0,-2 0-43 0,3-1 37 15,1-4-103-15,2 1-10 0,1-2-113 0,1-4-62 16,1 2-65-16,0-5-94 0,2 3-130 0,3-5-88 16,-1 1-128-16,6-6-616 0,-8 5-995 0</inkml:trace>
  <inkml:trace contextRef="#ctx0" brushRef="#br0" timeOffset="27305.93">13982 5651 263 0,'-5'-7'690'16,"5"7"-113"-16,-4-9-26 0,4 9-39 0,-2-7-37 15,2 7-43-15,-5-4-73 0,5 4-3 0,-3-7-76 16,3 7-32-16,0 0-65 0,0 0-15 0,0 0-48 16,0 0 52-16,-5 9-15 0,6-1 21 0,2 3-13 15,-2 7-12-15,4 0 17 0,0 4 12 0,-1 7-17 16,4 2-10-16,-3 1 24 0,0 2-71 15,1 0 32-15,1 0-70 0,-3 1 36 0,1 1-50 16,-3-1 36-16,1 1-49 0,-2-1 46 0,-1-3-39 16,0-3-5-16,-1-1 0 0,0-1 1 0,-3-4 9 15,0 1 5-15,-1-1 1 0,-2-3-7 0,1-1-5 16,-3-5-7-16,3-1-6 0,-5-1-6 0,0-4-6 16,-2 0-24-16,-2-4 0 0,2-2 0 15,-2-3 0-15,-2-2-55 0,-3-7-75 0,-3-5-120 16,2-5-92-16,-6-6-84 0,3-4-91 0,1-3-113 15,1-6-81-15,1-1-149 0,-1-9-496 0,4-5-957 16</inkml:trace>
  <inkml:trace contextRef="#ctx0" brushRef="#br0" timeOffset="27539.96">13752 5448 305 0,'5'4'574'0,"2"1"-89"15,-1-3-45-15,-6-2 0 0,13 5-29 16,-13-5-16-16,14 3 0 0,-14-3-26 0,14-2-42 16,-14 2-23-16,19-5-46 0,-10 2 4 0,1-4-43 15,-1 2-12-15,-2-1-41 0,-1-3 4 0,2 2-25 16,-6 1-26-16,3-4-21 0,-2 3-18 0,-2-1-20 16,-1 8-18-16,-1-11-29 0,-3 4-106 15,4 7-58-15,-14-6-95 0,14 6-128 0,-22 2-69 16,7 4-97-16,-8 5-135 0,-1 2-508 0,-10 5-795 15</inkml:trace>
  <inkml:trace contextRef="#ctx0" brushRef="#br0" timeOffset="40829.55">17250 4770 494 0,'0'0'484'0,"-9"4"-63"0,9-4-37 15,-8 3-11-15,8-3-30 0,-7 5-35 0,7-5-23 16,-8 1-6-16,8-1-11 0,0 0-13 15,-10 4-6-15,10-4-36 0,0 0-12 0,-9 4-34 16,9-4 7-16,0 0-30 0,0 0 11 0,-6 3-40 16,6-3 14-16,0 0-45 0,0 0 6 0,0 0-35 15,0 0 13-15,0 0-28 0,0 0 29 0,0 0-13 16,0 0 14-16,5 6-29 0,-5-6 20 0,14 1-27 16,-14-1 25-16,15 0-32 0,-2 0 25 15,-3 0-25-15,4 0 21 0,-1-1-28 0,0 0 19 16,2-3-15-16,-1 1 24 0,5-1-29 0,-1-1 25 15,0 3-23-15,1-5 15 0,3 1-7 0,0-1-4 16,-2-1-3-16,2 1-6 0,-2-1-5 0,1-1-4 16,0 0 2-16,-1 0-9 0,0 0 4 0,-2-2 2 15,4 1-4-15,-3 0-1 0,0-1 5 16,0 1-3-16,-1-4 3 0,0 3-3 0,0 0 1 16,-3-2-7-16,3 0 6 0,-4 0-1 0,0-2-2 15,2 2 28-15,-1-2-14 0,-5 1 16 0,5-3-16 16,-3 1 13-16,-2 1-9 0,2 1 13 0,-5 0 43 15,1-1-21-15,-3-1-24 0,5-1-6 0,-6 1-4 16,1-1-3-16,-1 0 35 0,0-1-41 16,-1 1-7-16,-2 0 5 0,0 0-11 0,-2-1 10 15,0-1-7-15,-1 1 7 0,0-1-3 0,-2 1-6 16,-1-2-2-16,-2 0 6 0,0 1-6 0,-1 0 3 16,0 1-4-16,-1 0 8 0,-1 0 1 0,1 0-5 15,-1 1-1-15,0 0 0 0,-2 2 11 16,2-1-15-16,-3 1 0 0,2 0 4 0,-2 2 0 15,0 0 2-15,0 2-3 0,-2-3 15 0,2 2-19 16,1 2 0-16,-4-1 4 0,2 2 0 0,1-1 8 16,-2 2-10-16,2-1-4 0,-1 2 50 0,-1-1-40 15,1 1-9-15,-3 0 7 0,4 1-3 0,-3 0 8 16,2 2 8-16,-3 0 4 0,4-1 35 0,-3 0-30 16,3 3-18-16,-1 1-3 0,0 0 6 15,0-1 0-15,0 2 2 0,-3 0-9 0,6 0 4 16,-6 2-1-16,3 0 20 0,0-1-29 0,0 1 16 15,1 2-3-15,-1 1-8 0,0-1-1 0,-1 1 3 16,-1 2 6-16,2 0-3 0,3 2 4 0,-3 0-1 16,-2 3 5-16,1 1-1 0,2 0 0 15,0 3 4-15,1-5 8 0,-1 4-15 0,0 1 15 16,0-1-9-16,3 2 4 0,-3-2 4 0,3 2 4 16,0-1 3-16,-3 1 1 0,5 0 0 0,-1 1-2 15,-1 0 1-15,1-1-3 0,4 1 1 0,-3 1 3 16,2-2-2-16,0 1 4 0,1 0-5 0,-2-1 21 15,3-2-23-15,2 3-7 0,-2 0-3 16,0 0 6-16,3 1-7 0,0 1 2 0,1-1 0 16,0 0 28-16,1-1-36 0,0 1 29 0,2 0-36 15,-2-1 36-15,4 0-35 0,0 3 30 0,-1-3-32 16,1 1 26-16,2 0-30 0,1 0 21 0,-1-1-16 16,-1-3 0-16,3 3 0 0,1-3 0 15,-2 0 0-15,1 0 0 0,4-4 0 0,-3 1 0 16,-1 0 0-16,4-1 0 0,-3 0 0 0,2-1 0 15,0-1 0-15,1 0 0 0,1-1 0 0,-1-1 0 16,0 0 0-16,1 1 0 0,-1-2 0 0,-1-1 0 16,1 1 0-16,1-1 0 0,0-1 0 0,-2 0 0 15,-1-2 0-15,3 1 0 0,0-2 0 0,-1 1 0 16,2-1 0-16,-2-1 0 0,0 0 0 16,1-1 0-16,-1 1 0 0,1-2 0 0,-4 1 0 15,5-1 0-15,-2 1 0 0,0-3 0 0,0 2 0 16,0-2 0-16,2 2 0 0,-2-4 0 0,-1 2 0 15,0 0 0-15,-2 0 0 0,4-3 0 0,-2 1 0 16,-2-1 0-16,3 3 0 0,-4-2 0 0,0 1 0 16,-2 0 0-16,2-1 0 0,-1 2 0 0,-3-2 0 15,4 4 0-15,-4-3 0 0,-5 5 0 0,9-5 0 16,-9 5 0-16,5-7 0 0,-5 7 0 16,9-2 0-16,-9 2 0 0,5-5 0 0,-5 5 0 15,0 0 0-15,5-4 0 0,-5 4 0 0,0 0 0 16,0 0 0-16,4-6 0 0,-4 6 0 0,0 0 0 15,0 0 0-15,0 0 0 0,0-5 0 0,0 5 0 16,0 0-347-16,-5-6-364 0,5 6-102 0,0 0-155 16,-8-5-724-16,8 5-1367 0</inkml:trace>
  <inkml:trace contextRef="#ctx0" brushRef="#br0" timeOffset="59987.93">15190 5048 323 0,'0'0'357'15,"0"0"-45"-15,-8 2-8 0,8-2-24 0,0 0-16 16,0 0-14-16,0 0-21 0,-11 2-23 0,11-2-2 15,0 0 2-15,-12 2-4 0,12-2-11 16,-7 4 1-16,7-4-27 0,-8 5 5 0,8-5-24 16,-9 1 11-16,9-1-37 0,0 0 20 0,-9 4-44 15,9-4 21-15,0 0-43 0,0 0 22 0,-6 3-29 16,6-3 20-16,0 0-23 0,0 0 34 0,0 0-4 16,0 0 5-16,6 5-3 0,-6-5 38 15,18 1-17-15,-8 1-15 0,7-2-12 0,2 2-6 16,4-1-13-16,5-1 1 0,4 2-11 0,5-2-4 15,0 0-5-15,5 1-12 0,8 0-3 0,1 0-5 16,3 0 0-16,2 0-1 0,-1 2-7 0,4-1-6 16,1 2-1-16,3 0-1 0,8 0-3 0,2 1-4 15,-1 2 0-15,0-2-5 0,0 1 1 16,-2 1-4-16,2-2 0 0,-13 0 2 0,2-1 20 16,-1 1-26-16,4-2 27 0,0 0-27 0,-3 1 18 15,2-2-22-15,-1-1 23 0,0 1-24 0,-2-2 2 16,-4 0 0-16,3 0-5 0,-3-2 9 0,0 0 0 15,-3 0 1-15,-2-2-1 0,0 2 23 0,-1-2-24 16,-3-2 18-16,3 0-21 0,-1 0 24 16,-1-2-26-16,-2 1-2 0,4-4 1 0,-2 3 4 15,-3-3-1-15,4-1 2 0,-6 1 1 0,2-1-1 16,2-1-2-16,-3-1 1 0,-1 0-1 0,-2-2 1 16,0-1-2-16,1 2-2 0,-2-4-11 0,-2-2 16 15,0 0-1-15,-2-1 1 0,0 1-4 0,-3-3 3 16,2-1 22-16,-2 0-25 0,-2 0 26 0,1-1-31 15,-3 1 25-15,-1-2-24 0,0 0 7 16,-5 1 5-16,3-2-2 0,-4 0 1 0,-1 0 8 16,-2 0-16-16,-2 3 6 0,-2 0-4 0,-2-1 4 15,2-1 6-15,-4 1-3 0,-2-2-9 0,1 0 28 16,-5 0-19-16,-1-2 8 0,-2 2-19 0,-2 1 8 16,-2-5-4-16,-2 0 7 0,-5 1-5 0,3-1 2 15,-7-4 0-15,-1 3 5 0,0 1 7 16,-4-1 3-16,-3 2-1 0,0 1 7 0,-5 1 12 15,-2 2 3-15,0-1-5 0,-4 2-2 0,-1-1-5 16,-3 2 5-16,-1 1-6 0,-12-4 1 0,1 3-3 16,-5 1-7-16,-3 1-1 0,1 3-4 0,-5-1 1 15,5 3-6-15,-5 1 1 0,0 3-8 0,0-1 12 16,6 3 5-16,1 2-11 0,-2-1-6 16,-2 3 3-16,1-2 6 0,-10 2-6 0,-3-1 4 15,11 4-4-15,-2 0-7 0,1-2 8 0,-1 3 2 16,0 0 5-16,1 1-8 0,2 0-1 0,-2-1 1 15,4 2 3-15,1 1-1 0,-2-1-26 16,1 0 32-16,2 1-26 0,-2 1 26 0,1 0-16 0,-1 0 22 16,0 1-5-16,0 2 4 0,1-2-2 15,1 1 5-15,-1 1-2 0,3 2 14 0,1-3 16 16,0 2-13-16,3-1 13 0,-3 2 1 0,7 0 6 16,3-3-5-16,3 2-2 0,-1-2-3 0,2 2-5 15,-1-2-9-15,0 2-4 0,1 0 9 0,3-1-16 16,2-1-12-16,-1 2 6 0,3-1 14 15,-2 1-8-15,-1 0-8 0,5 1 1 0,-1-1-3 16,4 1-3-16,-3 0-3 0,0 1 6 0,2 0 10 16,-1-1-19-16,3 1 6 0,1 2-2 0,-1-2 7 15,-1 2-7-15,1 1 1 0,1 0 0 0,-2 2-6 16,-3 3 5-16,3-4-8 0,-3 3 13 0,4 1-10 16,-4-2 7-16,3 2-6 0,-3 1 11 15,4-1-5-15,1-1 1 0,1 3-13 0,-1-1 14 16,3 2-8-16,-2-1 12 0,1 2-8 0,1 0 8 15,-2 0-8-15,2 1 41 0,1-1-28 0,-1-1 0 16,5-2-20-16,-1 2 14 0,-1 0-12 0,4 0 11 16,-4 0-9-16,2 1 13 0,4 0-10 15,-4 3 11-15,1-2-16 0,0 3 17 0,-1 2-10 16,3 0 16-16,-3 1-6 0,2 0 7 0,2 1-26 16,-3-1 13-16,7 0-7 0,-2-1 12 0,4-1-8 15,0 1 1-15,3 2-5 0,0-3-12 0,1 3 24 16,2 0-2-16,1-2 4 0,2 5-4 15,3-2 1-15,-2 2-6 0,4-1 5 0,2-2 12 16,1 2-15-16,1-3 7 0,1 3 9 0,4-1-16 16,0 2 5-16,1-2-7 0,1-1 5 0,2 0 5 15,3 0-17-15,-2 0 6 0,4-4 1 0,-1 0 0 16,4 0-2-16,-2 0-2 0,2-2 7 0,-2-1-7 16,3 0 5-16,-5-3-2 0,1 0-2 15,-1-2 1-15,1 1 11 0,-1-3-14 0,1 3 9 16,0-2-10-16,2-2 35 0,-2 1-37 0,1 0 6 15,-1-2-5-15,3 2 10 0,-2-4-8 0,2 3 0 16,0-3-5-16,-1 2 15 0,2-4-6 0,0 3 12 16,0-4-17-16,0 2 21 0,0 0-22 15,-5-3 7-15,-3 1-4 0,2-2 4 0,-3 3-3 16,-4-3 2-16,0 0-1 0,-2-1 2 0,-1 0 0 16,-3 1 4-16,0-1 4 0,-2-1 35 0,0 0 17 15,-11-1 0-15,16 4 9 0,-16-4-7 0,14 3-1 16,-14-3 1-16,13 1-1 0,-13-1-1 0,10 1-7 15,-10-1-44-15,0 0-11 0,12 1 0 16,-12-1 0-16,0 0 0 0,0 0 0 0,11 2 0 16,-11-2 0-16,0 0 0 0,0 0 0 0,0 0 0 15,9-2-293-15,-9 2-102 0,0 0-107 0,0 0-128 16,-9-3-173-16,9 3-956 0,-14 1-1449 0</inkml:trace>
  <inkml:trace contextRef="#ctx0" brushRef="#br0" timeOffset="61893.39">2912 9004 271 0,'0'0'451'0,"0"0"-39"15,-15 0-56-15,15 0-22 0,0 0-26 0,-14 0-30 16,14 0-25-16,0 0-21 0,-17 0 4 16,17 0-13-16,0 0 17 0,-13 0-11 0,13 0-18 15,0 0-16-15,0 0-34 0,-15 0-3 0,15 0-20 16,0 0-12-16,0 0-15 0,0 0-15 0,0 0-19 15,-13 0-5-15,13 0-21 0,0 0-5 0,0 0 2 16,0 0 14-16,0 0 15 0,13-1-4 0,-13 1-7 16,19-4-11-16,-6 2-2 0,2-3-6 0,2 0-16 15,2 3-1-15,-1-3-4 0,5-1-1 16,0 0 22-16,1 2-27 0,-2-2 15 0,1-1-24 16,1 2 17-16,2-1-23 0,-2-1 20 0,-1 2-25 15,-1 1 24-15,-2-4-28 0,-2 3 22 0,3 3-15 16,-6-3 0-16,2 0 27 0,-6 2-27 0,2 0 39 15,-3 1-16-15,-1 1 28 0,1-1-21 0,-10 2 29 16,13-5-26-16,-13 5 23 0,14-3-22 0,-14 3 20 16,12-2-25-16,-12 2 13 0,0 0-27 0,10-3 26 15,-10 3-37-15,0 0 11 0,5-3-23 16,-5 3-21-16,0 0-73 0,0 0-56 0,0 0-82 16,0 0-35-16,0-7-87 0,0 7-88 0,0 0-96 15,0 0-127-15,-4-4-548 0,4 4-826 0</inkml:trace>
  <inkml:trace contextRef="#ctx0" brushRef="#br0" timeOffset="103449.36">22427 7518 183 0,'-14'3'386'15,"4"1"-67"-15,0-1-104 0,-2 1-15 0,2 2-67 16,1-4-4-16,0 2 10 0,0-1 39 0,2 3-30 15,7-6 8-15,-13 4-1 0,13-4-18 0,-12 3-15 16,12-3-8-16,-9 4-16 0,9-4-6 0,-7 6-6 16,7-6-2-16,-7 3 1 0,7-3 5 15,0 0 1-15,-6 4-2 0,6-4-11 0,0 0-4 16,0 0-3-16,0 0 10 0,0 0 14 0,0 0-6 16,0 0-2-16,0 0 14 0,11-5-15 0,-3 0-11 15,2 0-6-15,3 0-19 0,0-3-9 0,2 1-4 16,2-3-11-16,2-1 1 0,1 1-21 15,2-1 20-15,1-4 1 0,4 1-9 0,0-1-1 16,1 2 4-16,1-3-9 0,6-3-2 0,-3 1 1 16,2 0-8-16,1 0 5 0,-1-1-1 0,2 0-6 15,2 0-1-15,-1-1-2 0,3-2 3 0,0-1 3 16,-1 1-7-16,2 0 2 0,8-3 1 0,-8 0 1 16,6-1-1-16,0 0-1 0,-7 1-1 15,10-2 4-15,-4-1-51 0,1 2 58 0,-7 3-51 16,8-5 60-16,-2 1-6 0,3-1-3 0,-3 1-2 15,2-1-1-15,-3 1-4 0,4-1-7 0,-1-1 8 16,-2 0-5-16,3 1 3 0,-2-1 1 0,0 1-6 16,-1-3-9-16,0 2 3 0,2-4-1 15,-1 2-1-15,-2 1-4 0,-1-2-2 0,2 2-12 16,-1 0-10-16,0-1-8 0,-8 7 5 0,2-1-8 16,-3-1 2-16,3 2-2 0,-1-1 17 0,-1 1-17 15,0-1 7-15,1 2-15 0,-2-1 17 0,1 1-13 16,-1 0 14-16,2 2-10 0,-1-1-10 0,-1 0-1 15,-1 0-11-15,-1 1 3 0,0 1 4 16,-1-1 13-16,-1 3 15 0,-3-1 5 0,-2 4 4 16,-3 1 5-16,-1 0 9 0,-5 1 3 0,1 1-4 15,-1 2 9-15,-4-3 2 0,0 6 3 0,0-4 9 16,-2 4-2-16,-1-3 5 0,-2 3-6 0,0 0 18 16,1 1 8-16,-2 0 8 0,0-1 4 15,1 1 5-15,-2 0 15 0,1 1 9 0,-3-1-29 16,3 0 40-16,1 2 8 0,-4-2-12 0,-5 6 15 15,10-7-8-15,-10 7 7 0,9-5-3 0,-9 5-8 16,8-7 6-16,-8 7-30 0,7-5 27 0,-7 5-10 16,4-4 5-16,-4 4-14 0,7-3 13 15,-7 3-34-15,0 0 29 0,5-6-26 0,-5 6 18 16,0 0-33-16,0 0 22 0,6-5-23 0,-6 5 16 16,0 0-28-16,0 0 8 0,0 0-19 0,5-3 12 15,-5 3-22-15,0 0 28 0,0 0-29 0,0 0 21 16,0 0-26-16,0 0 26 0,7-4-24 15,-7 4 8-15,0 0-84 0,0 0-99 0,0 0-79 16,0 0-84-16,0 0-84 0,0 0-132 0,-7 4-556 16,7-4-732-16</inkml:trace>
  <inkml:trace contextRef="#ctx0" brushRef="#br0" timeOffset="105897.88">27295 3482 165 0,'0'0'421'0,"-10"-7"-154"15,2 3 13-15,3 2-59 0,-2-4 1 16,0 1-34-16,1 0-1 0,-2 3-9 0,-1-4 5 16,4 0-31-16,-1 1 2 0,0 3 5 0,1-3-6 15,5 5-10-15,-11-7-12 0,11 7-10 0,-8-6-16 16,8 6-8-16,-9-7-8 0,9 7-15 0,-5-4-15 15,5 4-22-15,0 0-3 0,-6-5-7 0,6 5-8 16,0 0 0-16,0 0-5 0,7 5-7 16,2-2 7-16,2 3-12 0,1 1 7 0,8 1-8 15,5 5 8-15,2 2-10 0,6 3 8 0,6 2-1 16,3 3-5-16,8 6 6 0,2-1-2 0,4 4 0 16,2 1 6-16,2 0-4 0,2 2 8 0,2 4-8 15,3-1-4-15,2 3 1 0,11 6-5 16,3 2 11-16,0-3-6 0,-1 2-4 0,-13-10 1 15,14 10 5-15,-14-8-5 0,0 1 10 0,3-2-10 16,-6 0 21-16,5-1-34 0,-4 0 24 0,1 1-13 16,-3-2 12-16,0-1-14 0,-5 0 11 0,-2-2-13 15,-3-4 16-15,-3 1-15 0,-1-1 13 16,-6-2-18-16,-6-4 16 0,-2 0-10 0,-2-2 14 16,-3-1-14-16,0-1 8 0,1 1-11 0,-3-2 15 15,-5-3-12-15,0 1-4 0,-1-1 0 0,-1-2 5 16,0 1 7-16,-1 0 12 0,-4-3-3 0,-2-1 8 15,1 0 24-15,-1-1 23 0,-3-1-54 16,0 0 22-16,-3-1-13 0,2-2-1 0,-3 0 41 16,1 1-14-16,-2-3 21 0,-1 1-38 0,0-1 16 15,-1 2-40-15,-6-6 32 0,10 7-33 0,-10-7 27 16,9 5-42-16,-9-5 32 0,7 5-34 0,-7-5 14 16,7 4-119-16,-7-4-72 0,0 0-96 0,7 4-139 15,-7-4-266-15,0 0-267 0,0 0-538 16</inkml:trace>
  <inkml:trace contextRef="#ctx0" brushRef="#br0" timeOffset="140103.37">23589 10858 625 0,'0'0'525'0,"0"0"-116"0,0 0-94 0,0 0-10 15,0 0-54-15,0 0-16 0,-4 5-34 0,4-5-12 16,0 0-24-16,0 0 11 0,0 0-28 0,0 0-4 16,0 0-28-16,0 0-4 0,-1 8-14 0,1-8 1 15,0 0-14-15,0 0-13 0,0 0-3 0,0 0-4 16,0 0 6-16,0 0 9 0,2 7 6 16,-2-7-11-16,0 0-13 0,7 3-2 0,-7-3 20 15,9 8-3-15,0-5 4 0,1 1-17 0,0-2-51 16,7 3 40-16,1 1-4 0,3 1-10 0,5-2 4 15,3 3-46-15,3-2 42 0,3 1-24 0,6 4 18 16,3-4-24-16,1 4 3 0,6-4-9 0,0 4 23 16,3-4-28-16,1 4 21 0,10-1-8 15,3 2 4-15,2-2-23 0,-1-1 21 0,4 3-22 16,4-4 24-16,-2 3-22 0,4-1 21 0,3 2-26 16,-1-3 24-16,0 2-23 0,-1-2 18 0,0 3 6 15,3-4-26-15,-1 2 19 0,1-5-15 0,0 5 25 16,-2-4-25-16,-1 2 23 0,-1-1-26 0,-2-3 18 15,4 4 5-15,-6-2-9 0,4-3 7 0,-3 2-22 16,2 2 17-16,0-2-15 0,-2-2 22 16,5 4-22-16,-2-1 23 0,-2-3-20 0,1 1 12 15,-3 0-19-15,2 0 31 0,0 0-26 0,0-1 20 16,0 0-18-16,2-2 19 0,2 3-25 0,-6-2 25 16,6-1-20-16,-6-2 24 0,3-1-23 0,-4-1 20 15,2-1-19-15,-1 1 22 0,-2-2-28 0,0-3 22 16,-3 2-13-16,-1-5 18 0,0 3-30 15,0-5 31-15,-4 3-23 0,0-3 23 0,-1-4-26 16,0 0 21-16,-2 0 0 0,0-1 0 0,-2-1-25 16,2 0 19-16,-4-2-19 0,0 2 28 0,-2 0-30 15,-10 1 29-15,9-2-24 0,-10 2 21 0,-2-2-22 16,3 1 24-16,-1 0-9 0,-3 0 1 16,-1-2-9-16,1 1 7 0,-1-1-9 0,-1-2 16 15,1 0-27-15,-2 0 31 0,0 0-19 0,-2 0 18 16,0-2-21-16,0 1 23 0,-1-1-20 0,-1-2 17 15,-1 2-20-15,-1-2 4 0,0 2 0 0,-2-3 1 16,-2-1-2-16,2 2-6 0,-3-2 13 0,-1-1 8 16,0-1-7-16,-3 0 0 0,0 2-2 15,-2-1-1-15,0-3 8 0,-1 3 17 0,1-1-28 16,-3 0 23-16,2 0-14 0,-3 1 36 0,-1-3-18 16,-4 7 30-16,1 0-20 0,-2-3 1 0,-2 3-4 15,0-3-8-15,-2 2 7 0,-3-4 1 0,0 2-10 16,-2 2-1-16,-3-1-2 0,0-2-7 15,-3-3 1-15,-1 0-2 0,-1 0 1 0,-4-5-5 16,-2 0-2-16,-1 1-9 0,-3 1 1 0,0 1 14 16,-6 0 15-16,2-1-29 0,-3 3 23 0,-3 0-22 15,-1 1 22-15,-2-2-23 0,-1 3 20 0,-2 0-22 16,-7-5 25-16,-2 1-23 0,-1 0-5 0,-4 3 7 16,2 2 5-16,-4-1 0 0,-1 2 1 0,-3 1-5 15,-1 3 2-15,-1-1-1 0,-3 2-5 16,0 2 0-16,-3 0 6 0,3 2-1 0,-3-2 17 15,-1 3-17-15,4 0 21 0,-3 1-25 0,-1 0 22 16,1 2-20-16,0-1 12 0,7 3-17 0,-8 0 21 16,0-1-19-16,-1 2 17 0,8 1-22 0,-12-1 20 15,1 1-22-15,3-1 30 0,-4 2-24 16,1 0 25-16,-3 0-21 0,3 2 23 0,-2-3-20 16,-1 3 22-16,0 0-11 0,-1 0 11 0,0 0 3 15,2 1-2-15,-2 0-8 0,9 1 3 0,-1 2 1 16,1-2-14-16,-1 1 13 0,0 1-1 0,0 1 7 15,0 0 5-15,0-1 0 0,-1 3-7 16,-1-2-2-16,1 0-4 0,1 0-3 0,1 1-8 16,-1 1 3-16,4 1 17 0,-3-1-24 0,0 2 20 15,4 0-25-15,-2 0 17 0,1 2-17 0,-2-2 2 16,3 1 2-16,-4 0-1 0,3 0 1 0,-1 2-1 16,-2-2-8-16,1 2 13 0,2 0-5 0,2-2 1 15,-1 3 20-15,-1-3-28 0,3 1 24 16,-1 2-18-16,0 0 0 0,-1-1 3 0,2 2 0 15,0-3-3-15,-1 3 4 0,2 1-8 0,0-1 7 16,2 0-2-16,-1 2 2 0,1-1 0 0,-1 0 0 16,0 3 0-16,1-2 0 0,0 2 0 0,-1-2 0 15,0 2 2-15,-2 0-2 0,1 0 1 0,2 2-9 16,-2-4 13-16,1 4-6 0,-1-4-17 0,1 2 25 16,4-1-23-16,0 2 22 0,-2-2-20 15,4 1 23-15,1 0-23 0,0-2 21 0,1 2-1 16,-1-2-1-16,3 4-7 0,4-5 4 0,4 2 0 15,-4 0 3-15,3 0-3 0,-1 0 0 0,2-1-1 16,0 1-1-16,1-1-19 0,0 4 22 0,1-2-9 16,2 2 10-16,-1-2-25 0,2 4 27 0,0-1-21 15,1 1 16-15,-1 1-15 0,4 2 20 16,-3-1 2-16,1 1-3 0,2 0 1 0,-1 1-4 16,0 1-4-16,2 1 3 0,-2 1-13 0,-1 5 25 15,1-3-9-15,-1 1 12 0,3 2-18 0,-3 1 15 16,2-1-16-16,1 1 0 0,1-1 3 0,-1 0-3 15,6 1 0-15,0-2 1 0,2 0-1 0,-1 2-5 16,5 1 3-16,2 3 10 0,1-2-4 0,3 6 2 16,2-1-7-16,1 3 2 0,2-1 2 15,6 8 1-15,1-2 0 0,2 0 13 0,3 3-22 16,4 1 24-16,0-2-23 0,6 8 23 0,4-3-19 16,-1 0 3-16,2-2 3 0,0-1-4 0,-2-7-1 15,0-2 9-15,2 0-8 0,-2-2 2 16,6-1 1-16,-2-1 2 0,2-2 2 0,-2-2 1 0,3-1 17 15,0-1 37-15,3-4-40 0,-2 0 41 16,0-3-27-16,2 0 40 0,-1-2-43 0,-6-2 51 16,-1-3-56-16,5-1 50 0,-4 0-59 0,2-2 45 15,-2 0-50-15,-3-4 45 0,-2 1-57 0,0 0 50 16,2-1-42-16,-4-3 55 0,0 2-52 0,-3-1 43 16,-2 1-52-16,2-1 45 0,-1-1-49 15,-4 0 41-15,-1-2-51 0,1 3 42 0,0-2-41 16,-3 0 41-16,-10-1-42 0,17 2 32 0,-17-2-38 15,16 4 42-15,-16-4-46 0,13 2 45 0,-13-2-30 16,13 2-64-16,-13-2-89 0,0 0-49 0,13 2-46 16,-13-2-38-16,0 0-54 0,15 1-91 0,-15-1-62 15,10-3-103-15,-1-1-60 0,1-4-571 16,3-2-840-16</inkml:trace>
  <inkml:trace contextRef="#ctx0" brushRef="#br0" timeOffset="144921.83">2755 9260 423 0,'-4'-7'391'15,"-1"3"-92"-15,5 4-38 0,-4-7-24 0,4 7-23 16,-5-10-18-16,5 10-9 0,-1-6-23 0,1 6-17 15,-3-9-30-15,3 9-20 0,0 0-20 0,-2-7-13 16,2 7-7-16,0 0 2 0,2-4-10 0,-2 4-3 16,0 0 17-16,12-7 39 0,-6 4-11 0,4 0-5 15,3 1-4-15,1-4-6 0,7-3-3 0,-1 4-7 16,4-5-1-16,6 0 1 0,-1-2-16 16,2 3 5-16,3-4-16 0,5-1 5 0,-5 1-16 15,2-2 6-15,1-1-4 0,0-1 2 0,0 0 2 16,0-1-4-16,2 1-4 0,-5-2 13 0,4 0 0 15,-2-1 1-15,1-1-4 0,-2 1-3 16,-3 1-11-16,0-2-2 0,-3 0 7 0,-1-1 10 0,0-2 12 16,-1 3 3-16,-4-2 19 0,-5 1-14 0,5-7 35 15,-9 5-22-15,5-6 10 0,-1 0-10 16,-6 1-3-16,-1 0-4 0,-2-3-10 0,0 0-27 16,-1 0 17-16,-3-1-36 0,-1 0 28 0,-2-2-20 15,2 1 22-15,-3-2-26 0,-2 0 18 0,-3-1-15 16,-1-6 8-16,-1 0-21 0,-2 1-1 0,-1-1 1 15,-2 1 15-15,-2 2-19 0,-5 1 21 0,4 2-20 16,-4-1 26-16,-1 2-22 0,-3 3 31 0,2 2-23 16,-3-1 23-16,1 4-15 0,-2 0 34 15,-2 4-30-15,-1-1 18 0,2 2-28 0,-2 1 15 16,1 4-22-16,-3-1 19 0,-2 1-24 0,2 4 22 16,-2 3-27-16,-1-1 2 0,0 5 1 0,-1-3 4 15,-3 6 9-15,-1 0-23 0,3 0 7 0,-5 4 0 16,2 4-1-16,-10 0 5 0,2 0-1 0,-2 7 18 15,2-3-17-15,-2 5 10 0,6-2-18 0,-5 3 18 16,4 1-20-16,-2 0 17 0,5 2-14 0,-1 0 10 16,3 3-9-16,-1 0 19 0,1 3-21 0,1-2 0 15,4 6 2-15,0 0-1 0,0 6 3 16,4-2-1-16,1 4 0 0,4 2 0 0,-1 10 6 16,2-5 3-16,7 0-5 0,1 4-3 0,2-2 26 15,6 6-29-15,1 0 26 0,2 3-25 0,6-1 28 16,3 1-26-16,2-2 1 0,5 10 4 0,3-5-1 15,2-1-1-15,5 0 22 0,4-5-25 0,0 0 22 16,2-5-22-16,3-5 23 0,4-2-25 0,-4-9 24 16,1-3-23-16,4-4 25 0,5-2-26 0,-1-7 29 15,0 0-23-15,5-6 26 0,0 0-22 0,-4-6 18 16,-1-2-20-16,9-4 21 0,-4-2-16 0,1 1 28 16,-3-5-22-16,-1 1 20 0,-2-2 6 0,-4 1-26 15,-5 3 27-15,-1-4-21 0,-3 5 33 16,-5-3-15-16,-4 2 31 0,3 0-25 0,-6 1 20 15,0 3-1-15,-2-1 4 0,-4-1 27 0,-1 2 12 16,1 1 10-16,-1 0-9 0,-1 1-8 0,-8 2-7 16,10-8 25-16,-10 8-64 0,9-5 31 0,-9 5-58 15,5-5 38-15,-5 5-53 0,0 0 36 0,4-10-51 16,-4 10 42-16,0 0-61 0,0 0-33 0,1-7-35 16,-1 7-60-16,0 0-52 0,0 0-68 0,0 0-4 15,0 0-30-15,0 0-52 0,0 0-36 0,0 0-52 16,4 4-31-16,-4-4-60 0,0 0-72 0,3 5-438 15,-3-5-665-15</inkml:trace>
  <inkml:trace contextRef="#ctx0" brushRef="#br0" timeOffset="146055.84">26243 2577 235 0,'4'-7'509'15,"-1"-1"-114"-15,-3 8-50 0,1-11-34 0,2 4-24 16,-3 7-46-16,2-10-28 0,-2 10-32 0,-2-10 10 16,2 10 0-16,-3-8-24 0,3 8-25 0,-2-6-31 15,2 6-16-15,0 0-20 0,0 0 4 0,-12 3 1 16,7 1 12-16,0 5-14 0,-4 2 17 0,1 3-24 15,-2 4 8-15,-3 1-20 0,0 5 20 16,-6 8 15-16,1-1-18 0,-2 3 11 0,-2 1 5 16,3-2-39-16,-3 3 19 0,3-2-32 0,0-1 15 15,0-1-31-15,2 0 23 0,-1-6-29 0,5-1 21 16,-1 0-45-16,0-4 36 0,4-3-25 0,1 0 14 16,0-1-22-16,3-4 20 0,-2 0-22 0,2-1-3 15,2-3-69-15,0-1-46 0,0 0-47 16,0-2-38-16,4-6-44 0,-6 10-53 0,6-10-10 15,0 0-60-15,0 0-93 0,0 0-428 0,0 0-461 16</inkml:trace>
  <inkml:trace contextRef="#ctx0" brushRef="#br0" timeOffset="146829.45">25778 3000 79 0,'-6'-6'595'0,"1"1"-139"0,5 5-48 16,-12-7-30-16,12 7-25 0,-6-8-55 15,6 8-32-15,-12-7-20 0,12 7-22 0,-5-5-19 16,5 5-32-16,-7-6-22 0,7 6-32 0,0 0-28 16,-7-3-20-16,7 3-15 0,0 0-13 0,0 0-23 15,-8 4 10-15,8-4 19 0,-1 12-28 0,1-6 21 16,0 3-19-16,1 1 22 0,-1 0-28 16,3 5 18-16,-2-2 21 0,3 1 15 0,-1 2-33 15,-1 0 7-15,1 1 36 0,1 1 7 0,-1 0-38 16,1-2 28-16,0 2-29 0,0-1 7 0,1-1-25 15,-1-1-2-15,1 1-16 0,1-2 23 0,1-2-14 16,-1 0-7-16,3-1-11 0,1-1 39 16,2-3-19-16,3-2 12 0,-1 0 12 0,7-3 10 15,-1-1-12-15,7-4-9 0,1-2-5 0,4 0-1 16,1-2 4-16,-1-1-14 0,-1-2-6 0,0 0-7 16,-2 0 26-16,-2 1 7 0,-3 0 21 0,-2 3-2 15,-3-2 8-15,-4 3-1 0,2-1 10 0,-3 2 2 16,-4 0 13-16,-1 0 0 0,1 2 2 15,-1-2 6-15,-9 4 5 0,13-2 14 0,-5-2-12 16,-8 4 1-16,10-3-8 0,-10 3 6 0,9-4-6 16,-9 4-8-16,8-2-10 0,-8 2 6 0,0 0-11 15,10-4-8-15,-10 4 1 0,0 0-5 0,0 0 1 16,10-4-3-16,-10 4 4 0,0 0 4 0,0 0-12 16,0 0-38-16,9-3-21 0,-9 3 0 15,0 0 0-15,0 0 0 0,0 0 0 0,0 0 0 16,8-4 0-16,-8 4 0 0,0 0 0 0,0 0 0 15,0 0 0-15,0 0 0 0,0 0 0 0,0 0 0 16,0 0 0-16,0 0 0 0,6-3 0 0,-6 3 0 16,0 0 0-16,0 0 0 0,0 0 0 15,0 0 0-15,0 0 0 0,0 0 0 0,0 0 0 16,0 0 0-16,0 0 0 0,0 0 0 0,0 0 0 16,0 0 0-16,0 0 0 0,0 0 0 0,0 0 0 15,0 0 0-15,0 0 0 0,0 0 0 0,0 0 0 16,0 0 0-16,0 0 0 0,0 0 0 15,0 0 0-15,0 0 0 0,0 0 0 0,0 0 0 16,0 0 0-16,0 0 0 0,0 0 0 0,0 0 0 16,0 0 0-16,0 0 0 0,0 0 0 0,0 0 0 15,0 0 0-15,0 0 0 0,0 0 0 0,0 0 0 16,0 0 0-16,0 0 0 0,0 0 0 16,0 0 0-16,0 0 0 0,-4-6 0 0,4 6 0 15,-1-5 0-15,1 5 0 0,-1-7 0 0,1 7 0 16,-3-8 0-16,3 8-140 0,-4-10-112 0,4 10-26 15,-2-8-26-15,2 8-23 0,-3-8-44 0,3 8-30 16,0 0-86-16,-2-9-34 0,2 9-30 0,0 0-99 16,-4-7-583-16,4 7-842 0</inkml:trace>
  <inkml:trace contextRef="#ctx0" brushRef="#br0" timeOffset="148983.84">11219 10135 39 0,'-2'-6'458'16,"-1"-2"-39"-16,3 0-65 0,-4 3-26 15,4 5 0-15,-1-13-21 0,1 13-43 0,-4-10-20 0,4 10-1 16,-4-10-6-16,4 10 2 0,-1-9-51 0,1 9 76 16,-4-8-69-16,4 8 41 0,-5-7-54 0,5 7 19 15,-1-5-12-15,1 5-5 0,-3-7 2 16,3 7-33-16,0 0-15 0,0 0-36 0,-5-4-12 16,5 4-21-16,0 0-6 0,0 0-12 0,0 12 35 15,0-3-12-15,4 3 9 0,-1 3-30 0,-1-1 21 16,3 3-39-16,0 0 20 0,-1 1-39 0,4 0 25 15,-3 0-41-15,0-3 28 0,4 1-33 16,-4-3 28-16,3 0-21 0,-2 1 16 0,4-6-58 16,-2 3-52-16,0-4-57 0,-2 1-81 0,3-2-34 15,-4-4-114-15,-5-2-55 0,13 2-59 0,-13-2-137 16,13-2-577-16,-13 2-814 0</inkml:trace>
  <inkml:trace contextRef="#ctx0" brushRef="#br0" timeOffset="149284.6">11131 9941 246 0,'0'0'612'0,"-10"0"-113"0,10 0-80 16,-12 3-45-16,12-3-36 0,-4 5-52 0,4-5-51 16,-2 7-34-16,2-7-22 0,0 0-27 0,5 6-16 15,-5-6 91-15,10 2-44 0,-10-2 23 0,17-4-46 16,-8 2 11-16,1-3-40 0,-1-2 6 0,5 0-27 15,-2-1 11-15,-1-1-14 0,-1-2 16 16,-1 3-10-16,0-3-11 0,-1 1 5 0,-3 0-11 16,-1 0 5-16,0 1-13 0,-3 0-6 0,0 0 2 15,-2 2 12-15,1 7-45 0,-5-13 9 0,0 8-36 16,-2 3 15-16,7 2-37 0,-14 0 14 0,5 1-36 16,0 4-16-16,-1 3-70 0,1 1-76 15,0 4-30-15,3 0-162 0,-2 3-32 0,3 3-97 16,4 0-155-16,1 3-577 0,1 2-846 0</inkml:trace>
  <inkml:trace contextRef="#ctx0" brushRef="#br0" timeOffset="149631.52">11972 10115 425 0,'0'0'633'0,"-14"5"-120"0,14-5-22 16,-13 4-63-16,13-4-36 0,-14 3-25 0,14-3-92 15,-9 2 38-15,9-2-75 0,-9 2 13 0,9-2-71 16,0 0 2-16,-9 4-55 0,9-4-6 0,0 0-43 16,0 0 19-16,0 0 20 0,3 5 15 15,-3-5 31-15,11 0-3 0,2 0 11 0,1-1-32 16,4-2 10-16,1-1-55 0,7 1 31 0,-1-2-55 15,2-1 25-15,-1 0-55 0,3 1 32 0,3-1-54 16,-5 0 38-16,1 1-56 0,-1-1 45 0,0 0-9 16,-2 2-6-16,1-2-8 0,-3 2-3 0,0-1-6 15,0 0-39-15,-5 1-103 0,-2 0-69 16,0-1-87-16,0 0-44 0,-3 1-155 0,2-2-46 16,-4 1-88-16,-1-1-152 0,-4 1-327 0,-1-4-713 15</inkml:trace>
  <inkml:trace contextRef="#ctx0" brushRef="#br0" timeOffset="149943.85">12337 9906 401 0,'-12'-2'745'0,"0"-1"-127"15,12 3-29-15,-16-2-130 0,16 2 10 0,-16-2-106 16,16 2-22-16,-11-1-94 0,11 1-32 0,0 0-64 16,-12-4-7-16,12 4-50 0,0 0 10 0,0 0 34 15,0 0 14-15,0 0-25 0,19 2-18 0,-6-2-19 16,4 0 10-16,1 2 47 0,2 0-37 0,8-1 6 15,0 1-24-15,2 1-16 0,0 0-11 0,2-1-10 16,3 4-9-16,-2-3-10 0,-6 1-9 16,0 1-27-16,-4 1 23 0,0-2-23 0,-4 0 27 15,-5 0-3-15,1 2 65 0,-2-1 11 0,-4-1-5 16,1 3-8-16,-6 1-8 0,1-1-9 0,-2 3-12 16,-2-1 2-16,-2 4-29 0,-3 1-5 0,-1-1-8 15,0 3 7-15,-5 2-21 0,2 0-43 0,-4 1 57 16,2 0 1-16,1 1-34 0,0 1-110 15,-1 1-55-15,0-1-78 0,2-1-118 0,2-1-106 16,-2 2-108-16,4-6-121 0,3-2-720 0,0 0-1040 16</inkml:trace>
  <inkml:trace contextRef="#ctx0" brushRef="#br0" timeOffset="150283.49">13251 10047 625 0,'0'-8'937'16,"-1"1"-286"-16,0-1-73 0,1 8-116 0,0-11-33 15,0 11-101-15,-3-10-38 0,3 10-92 0,0-8-23 16,0 8-59-16,0 0-3 0,0-9-41 0,0 9 0 16,0 0-25-16,5 4 85 0,3 2-16 15,-2 1 6-15,2 5 11 0,2 4 9 0,4 3 34 16,0 3-39-16,0 3 31 0,4 7-58 0,0 0 41 15,-4-1-64-15,7 1 42 0,-7 1-5 0,0-5-14 16,-3 2-28-16,-1-4-8 0,-2 3-7 0,1-4-4 16,-4 0 31-16,-1-2-40 0,0-1 21 0,-3-3-43 15,-2-1 25-15,-3 0-42 0,0-1 32 0,-1-1-42 16,-4-2 29-16,0-1-44 0,-6 0 15 0,2-6-80 16,-5-2-58-16,3 0-63 0,-7-7-71 15,-1-2-56-15,-5-6-156 0,-4-6-62 0,0-7-71 16,0-6-127-16,-1-11-613 0,1-3-954 0</inkml:trace>
  <inkml:trace contextRef="#ctx0" brushRef="#br0" timeOffset="150519.82">13131 9822 503 0,'8'-4'561'0,"-8"4"-66"0,9-4-16 15,-9 4-44-15,11-5-9 0,-11 5-4 0,13-3-77 16,-13 3 37-16,14-9-22 0,-6 4-19 0,-1-1-7 15,4-1-43-15,-4 0 30 0,0 0-63 0,0-4 49 16,2 3-81-16,-5-3 31 0,1 4-51 0,3-3 29 16,-4 3-55-16,-2-1 1 0,1 1-65 0,-2 0 8 15,-1-1-60-15,0 8 14 0,-4-11-51 16,4 11-3-16,-4-9-118 0,4 9-22 0,0 0-148 16,-20 4-78-16,7 5-58 0,2-1-146 0,-5 7-100 15,-3 3-84-15,-4 7-804 0,0 2-1171 0</inkml:trace>
  <inkml:trace contextRef="#ctx0" brushRef="#br0" timeOffset="151661.83">11908 11084 1057 0,'-22'12'973'0,"6"-4"-248"0,0 2-137 16,1-3-129-16,5-1-76 0,-2 2-90 0,2-3-58 16,1-1-49-16,3 2-27 0,-1-2-45 0,7-4-12 15,-12 6-32-15,5-4-1 0,7-2-25 0,-5 5 2 16,5-5-17-16,-4 6 5 0,4-6-12 0,0 0 9 16,5 5 0-16,-5-5 48 0,12 1-6 0,-2 1-18 15,-10-2 73-15,26 1-22 0,-7-1 21 0,1-1-44 16,8 0 24-16,2 0-44 0,4-2 30 0,3 1-30 15,8-1 56-15,4-4-70 0,0 4 44 0,0-1-63 16,2 0 50-16,4-3-66 0,-4 3 48 0,7-2-58 16,-1 0 57-16,2 1-61 0,10-1 53 15,0 0-57-15,4-3 59 0,-3 3-58 0,2-7 51 16,-1 5-55-16,1-3 50 0,-2-4-55 0,2 4 52 16,-2-5-7-16,-1-1-57 0,0 0 48 0,1-1-46 15,-2-1 55-15,-3 0-8 0,2-3-6 0,-3 1-6 16,-2-1 0-16,-3-2-5 0,1 1-3 0,-1 1 27 15,-4-5-31-15,-4 2 26 0,0 1-31 16,0-4 2-16,-5 2 1 0,0-4 0 0,-1 2 2 16,-2-3-5-16,-8 6-42 0,3-9 56 0,1-2-49 15,-9 4 55-15,-3-1-44 0,1-2 43 0,-2 0-39 16,-3-2 39-16,-3-3-3 0,-2 1 3 0,-4 0-6 16,0-3-11-16,-2 0 12 0,-6 1-7 0,2-2-2 15,-6-2-40-15,-2 7 52 0,-1-6-53 0,-5 1 60 16,-2-2-55-16,-1 4 34 0,-5-1-30 0,-1 1 50 15,-4-1-46-15,-2 2 39 0,-2 2-40 0,-6-3 47 16,-6 2-5-16,2 0-15 0,-8 4-8 0,8 4 10 16,-9 1-4-16,-3-1-6 0,-2 4 5 0,-3-1-4 15,-3 6 1-15,0 0 3 0,-5 2-5 16,1 2 2-16,-3 1 0 0,0 2-20 0,-4 0 14 16,1 5-42-16,-2-2 54 0,0 3-48 0,6 0 63 15,-9 3-57-15,-1-3 64 0,-5 3-53 0,4 3 54 16,7-4-56-16,-1 5 55 0,-10 0-53 0,10 1 55 15,-1 1-53-15,-12 1 57 0,3 2-58 16,-1 2 56-16,-2 1-54 0,2-1 53 0,-3 2 1 16,2 0-22-16,0 2-1 0,-1 2 4 0,-1 1-3 15,4-2 13-15,-3 4-8 0,2 1-52 0,-1 2 57 16,0 1-60-16,0 1 70 0,-3 3-54 0,5-1 63 16,-4 2-62-16,4 4 53 0,-3-1-52 0,6 1 53 15,-2 2-51-15,1 2 52 0,3-3-53 0,3 5 62 16,2-2-65-16,1 0 54 0,3 3-51 15,3-1 51-15,2 1-57 0,1 0 55 0,4 1-55 16,-1 3 60-16,6 0-8 0,2 2-1 0,2 2-53 16,1 0 58-16,2 1-53 0,4 4 57 0,3-2-56 15,0 2 48-15,3-1-44 0,4 3 42 0,3-7-42 16,2-1 44-16,4 4-45 0,1-1 48 0,2-2 6 16,2 3-4-16,1 0-5 0,4-2-2 0,4 2-56 15,2 0 58-15,2-1-52 0,4 3 54 0,2-2-51 16,4 1 58-16,5-3-52 0,5 5 61 0,1-3-60 15,8-3 44-15,4-1-44 0,1-1 52 16,1-6-52-16,7 0 54 0,2-2-54 0,4-4 55 16,2-2-4-16,3-2-6 0,4-1 1 0,0-3-9 15,4-1-5-15,1-4 4 0,3 0-7 0,2-7 6 16,-1 0-4-16,-6-4 3 0,1-4-4 0,9-2 2 16,1-4 3-16,-4-5-1 0,3-2 14 0,-3-4 5 15,-2 0 12-15,0-3 1 0,-2 0-1 0,-2-3-45 16,-1 2 47-16,-2 1-41 0,-5-2 47 0,-1 2-11 15,-9 2 40-15,-4 0-22 0,-1 1 33 0,-5 0-32 16,1 1 33-16,-9 5-3 0,-5 0-4 0,0 0-48 16,-1 2-35-16,-4 0 0 0,-3 2 0 15,2 1 0-15,-3-3 0 0,-1 4 0 0,-1 0 0 16,-3-2 0-16,-1 4 0 0,1-1 0 0,0 1 0 16,-3-1 0-16,1 0 0 0,-7 4 0 0,9-6-157 15,-9 6-235-15,7-7-102 0,-4 1-87 0,-3 6-100 16,1-7-138-16,-1 7-786 0,-4-8-1256 0</inkml:trace>
  <inkml:trace contextRef="#ctx0" brushRef="#br0" timeOffset="155096.08">7802 16972 274 0,'-12'9'366'0,"3"1"-14"15,-1 0-40-15,1 2-20 0,0-2-15 0,3 1-5 16,-3 1-23-16,1-1-10 0,-1 0 10 0,2 0-15 16,-1 0-1-16,0-2-23 0,2 2-4 0,-3 0 14 15,0-2-10-15,3 1-10 0,-2-2 5 16,-1-1-6-16,3 0-13 0,-1 0-16 0,1-3-8 15,-2 2-16-15,8-6-27 0,-14 3-18 0,14-3-21 16,-13 0-16-16,13 0-12 0,-15-2-13 0,10-4-3 16,-3 2 3-16,4-1-24 0,-2-1-1 0,2-1 4 15,2 1-13-15,-1-2 5 0,3 1-14 0,3 0 8 16,-1-1-6-16,6 2 10 0,-2-1-14 0,7 1 13 16,2 0-10-16,3 2 2 0,5 0-2 15,0 2 2-15,5 1 1 0,3 2-1 0,-2 0 0 16,7 3 2-16,1 2-7 0,7 1 5 0,-2 3 0 15,-1-1 0-15,-3 2 0 0,4 3 0 0,-2-3 1 16,-3 3-2-16,0-1 4 0,-1 1-2 0,-7-2 0 16,2-1 0-16,-3 0 0 0,0-3-1 0,-5 2 0 15,3-4 3-15,-5 0-2 0,1-3 1 0,0 1-1 16,-2-4 4-16,-2-3 4 0,4-1-3 16,-2-5 0-16,2-4 1 0,4-2-2 0,-6-5 1 15,4-5-3-15,1 0 0 0,-2-3 8 0,0 2-13 16,-2 0 11-16,1-1-10 0,-3 5 4 0,3 2-9 15,-3 0 9-15,4 2-10 0,-1 3 11 0,2 2-2 16,-2 6-1-16,2 0 2 0,2 3-10 0,-1 3 16 16,5 2-18-16,3 3 14 0,0 3-5 0,4 5 6 15,3 1-12-15,-2 1 12 0,-1 3-10 0,3 1 3 16,-3 0 1-16,0 3 2 0,1-2-1 0,-2 2 1 16,0 0 4-16,-3-1-3 0,2 0-1 15,-2-1-2-15,-1-1 1 0,-5-2 2 0,1-4 0 16,-1 1 0-16,-2-2-1 0,-2-3-3 0,-1-1 4 15,0-1 1-15,-3-4-3 0,0 1 4 0,0-3 2 16,-2-3-3-16,2 0 3 0,-5-2-3 0,5-6 1 16,0 3 1-16,-3-3-2 0,0-2 2 0,1-2-6 15,-2 1 9-15,3 0-10 0,0-1 5 16,-1 2-12-16,3-3 12 0,2 4-11 0,3 0 10 16,0 3-8-16,0 1 9 0,2 4-10 0,8 0 16 15,-3 3-14-15,-2 1 0 0,11 1 1 0,-4 2 3 16,0 2 2-16,7 3 0 0,2 0-3 0,-4 2 2 15,1-2-1-15,1 2 2 0,-1 0-3 0,-3 0 3 16,-2-2 0-16,-2 1 0 0,0-4 10 0,-3 3-12 16,3-3 2-16,-6-1-1 0,1-2 0 0,-3 0 0 15,-1 0 0-15,1-4 4 0,0 0 1 0,-1 0-3 16,-4-2-2-16,1-1 0 0,1-1 1 0,-2-1-2 16,0 0 0-16,-2 0-2 0,4 0 0 15,-2 1 1-15,2 1-3 0,-2 2 1 0,4 1 0 16,-1 3 3-16,2 1-2 0,4 4 3 0,1 2-2 15,5 5 1-15,-1 2 1 0,-1 0 0 0,1 4 0 16,-1 0 0-16,-3-1 9 0,3 1-12 0,-4 1 3 16,0-2 0-16,-3 1 1 0,-1-5-1 0,-3-1-1 15,-1-1 0-15,-2-2 1 0,-2-3 1 16,-2 1-1-16,4-1 2 0,-7-4 0 0,4 0-1 16,0-3 3-16,-2-4-1 0,2-1 0 0,-1-1 0 15,1-2-2-15,0-3 1 0,-2-1-2 0,2 1-2 16,-1-1 1-16,1 0-2 0,3 0 5 0,-4 1-4 15,2 1 5-15,1 0-6 0,-3 3-1 0,-2 1-3 16,2 1 3-16,-1 1 1 0,-2 2 0 0,-1 1 1 16,0 0 4-16,-1 1-1 0,0 1-1 15,-13-1 2-15,23 1 1 0,-23-1 14 0,18 1 38 16,-18-1 30-16,15 1 13 0,-15-1 29 0,13 1-23 16,-13-1 29-16,11 2-10 0,-11-2 17 0,0 0-17 15,13 1-4-15,-13-1-14 0,0 0-2 0,9 1-14 16,-9-1-4-16,0 0-4 0,0 0-7 0,13 1-6 15,-13-1-13-15,0 0 5 0,0 0-4 0,0 0-7 16,0 0-10-16,10 2 7 0,-10-2-15 16,0 0-23-16,0 0-8 0,0 0 0 0,0 0 0 15,0 0 0-15,0 0 0 0,0 0 0 0,0 0 0 16,0 0 0-16,0 0 0 0,0 0 0 0,0 0 0 16,13 0 0-16,-13 0 0 0,0 0 0 0,0 0 0 15,0 0 0-15,0 0 0 0,0 0 0 0,0 0 0 16,0 0 0-16,0 0 0 0,0 0 0 0,0 0 0 15,0 0 0-15,0 0 0 0,0 0 0 0,5 4 0 16,-5-4 0-16,0 0 0 0,0 0 0 0,0 0 0 16,0 0 0-16,0 0 0 0,0 0 0 0,0 0 0 15,0 0 0-15,0 0 0 0,0 0 0 16,0 0 0-16,0 0 0 0,0 0 0 0,0 0 0 16,0 0 0-16,0 0 0 0,0 0 0 0,0 0 0 15,0 0 0-15,0 0 0 0,0 0 0 0,0 0 0 16,0 0 0-16,0 0 0 0,0 0 0 0,0 0 0 15,0 0 0-15,0 0 0 0,0 0 0 0,0 0-106 16,0 0-120-16,0 0-104 0,0 0-56 0,0 0-71 16,-5 4-57-16,5-4-63 0,0 0-67 15,-8 6-96-15,8-6-596 0,-9 4-938 0</inkml:trace>
  <inkml:trace contextRef="#ctx0" brushRef="#br0" timeOffset="199744.45">18077 10335 222 0,'-1'-10'794'0,"1"10"-165"16,-2-11-44-16,2 11-49 0,-2-13-34 0,2 13-40 16,-3-8-8-16,3 8-44 0,-2-11-42 0,2 11-35 15,-3-4-37-15,3 4-34 0,-5-7-39 16,5 7-45-16,0 0-37 0,0 0-26 0,0 0-22 16,-13 4-20-16,11 2-6 0,-5 5-4 0,5 1 15 15,-3 3-7-15,1 2 51 0,0 1-76 0,0 0 39 16,4 2-59-16,-1 0 35 0,1-1-48 0,0 1 39 15,1-2-14-15,2 0-16 0,-1 0 9 16,1-1-3-16,1 0-6 0,2-3 3 0,-1-2-12 16,0 2-2-16,2-3-3 0,-1-2-10 0,3 0-81 15,-1-2-126-15,-2-4-85 0,3 1-77 0,-9-4-172 16,19-1-88-16,-7-3-86 0,-1 1-776 16,1-7-1121-16</inkml:trace>
  <inkml:trace contextRef="#ctx0" brushRef="#br0" timeOffset="200063.34">17973 10239 63 0,'0'0'598'0,"-7"3"-95"15,7-3-64-15,0 0-27 0,0 0-38 0,0 0-58 16,0 0 1-16,6 4-26 0,-6-4-28 0,10-4-7 15,-3 1-51-15,-1-2 23 0,4-2-48 16,1 2-5-16,-1-2-26 0,0-1 7 0,-2 1 15 16,-2 1-14-16,2-2 2 0,-2 2-18 0,-1-2-22 15,-2 2-24-15,-2-2-11 0,0 1-4 0,-1 7-15 16,-2-11-15-16,-1 4-4 0,-1 3-11 0,-2 0-7 16,0 0-11-16,-1 1-5 0,-2 0-2 15,9 3-4-15,-15 2-3 0,5-1-11 0,1 5-47 16,0-1-45-16,-1 2-43 0,2 4-53 0,-1-1-82 15,4 2-70-15,-3 4-64 0,7-3-79 0,0 4-138 16,2-5-480-16,0 4-724 0</inkml:trace>
  <inkml:trace contextRef="#ctx0" brushRef="#br0" timeOffset="200401.56">18437 10475 27 0,'0'0'872'16,"-10"5"-177"-16,10-5-76 0,-5 4-80 0,5-4-47 15,0 0-59-15,-8 2-48 0,8-2-39 0,0 0-36 16,0 0-31-16,-9 4-34 0,9-4-29 0,0 0-24 16,0 0-29-16,0 0-22 0,0 0-9 0,0 0-15 15,0 0-13-15,0 0 18 0,0 0 57 0,0 0-55 16,12-3 34-16,-3 1-65 0,2 0 38 15,2-2-53-15,4 0 33 0,-2 0-54 0,4-1 39 16,-2 3-65-16,2-4 27 0,0 1-43 0,-1 1 32 16,1 1-41-16,-1-1 32 0,3 0-44 0,-2-1 45 15,-4 2-52-15,4 1 33 0,-1-2-99 0,-1 1-17 16,-2-1-90-16,-1 1-41 0,-2 1-44 0,0 0-42 16,-1-1-19-16,-2 0-89 0,1 1-57 0,-10 2-42 15,13-6-86-15,-13 6-116 0,7-4-352 16,-7 4-691-16</inkml:trace>
  <inkml:trace contextRef="#ctx0" brushRef="#br0" timeOffset="200765.79">18703 10299 148 0,'-6'-2'675'0,"6"2"-138"0,-9-9-51 16,4 4-3-16,5 5-43 0,-9-5-18 0,9 5-19 15,-8-7-41-15,8 7-29 0,-4-7-51 0,4 7-20 16,-5-4-33-16,5 4-37 0,-4-4-37 0,4 4-29 15,0 0-24-15,0 0-4 0,0-7-11 0,0 7-18 16,0 0-8-16,16-2-7 0,-16 2-7 16,19 5-9-16,-8-3-7 0,3 1-7 0,-1 1-7 15,5-1-1-15,-4 3 3 0,4 0-1 0,-4-1-26 16,5 2 26-16,-1 2-7 0,1-2-20 0,2 1 25 16,-6 1 2-16,3-1 0 0,-5-1-6 0,1 1-2 15,-1 1-3-15,-3-3 13 0,0 3 2 0,-2-2 15 16,-2 1 19-16,-2-1 3 0,0-1 1 15,-3 3-7-15,-1-2-10 0,0 2-9 0,-4 0-3 16,-1 0-10-16,0 0 1 0,-3 1 30 0,-2 0-44 16,1 1 38-16,0-3-50 0,-2 5 39 0,-1-4-47 15,1 2 45-15,-6 2-66 0,4-1-24 0,-2 3-86 16,1-1-66-16,-3 0-59 0,3-1-112 0,0 2-34 16,3 1-79-16,-1-2-97 0,1-5-144 15,3 4-395-15,3-6-745 0</inkml:trace>
  <inkml:trace contextRef="#ctx0" brushRef="#br0" timeOffset="201169.79">19297 10353 497 0,'4'-11'586'0,"3"4"-96"15,-5 1-63-15,1 0-52 0,-3 6-71 16,5-8-50-16,-1 3-56 0,-4 5-21 0,6-9-32 16,-6 9-17-16,4-3-10 0,-4 3-3 0,0 0-16 15,10-1 48-15,-10 1 6 0,8 3-28 0,-4 2-12 16,2 2-12-16,-1 0 36 0,3 5-9 0,-3-1 18 16,0 2-15-16,5 4 40 0,-2 3-3 15,0-1 3-15,2 2-27 0,-1 7 16 0,-3-3-38 16,3 0 19-16,1 4-54 0,-3-7 23 0,-2 2-45 15,1-1 40-15,-2 1-36 0,1-2 48 0,-2-1-48 16,-2-2 47-16,0-2-61 0,-1 1 53 0,0 0-37 16,-2-3 43-16,-3 1-47 0,0-2 34 0,-3-1-47 15,0 2 30-15,-3-3-48 0,-2-1 24 16,-5 1-43-16,1-3 31 0,-2 1-33 0,0-4 21 16,0-1-42-16,1 1 29 0,0-3-52 0,-1-1-10 15,1-1-99-15,-1-2-43 0,0-2-63 0,2-1-81 16,-2-6-104-16,2 0-176 0,3-4-93 0,0-4-918 15,3-7-1271-15</inkml:trace>
  <inkml:trace contextRef="#ctx0" brushRef="#br0" timeOffset="201420.14">19287 10194 311 0,'4'-4'571'16,"-4"4"-57"-16,0 0-45 0,9-5-38 0,-9 5-64 15,0 0 12-15,9-4 25 0,-9 4-44 0,10-5-8 16,-6 0-27-16,6 0-38 0,-3 0-3 0,-1-1-11 16,-1-1-24-16,3 2 7 0,-2-5-74 0,-1 4 45 15,-1-3-66-15,1 2 25 0,-2-1-80 16,-2 0 46-16,4 0-79 0,-4 0 36 0,-1 8-70 16,-1-11 29-16,-1 4-56 0,2 7 31 0,-8-7-95 15,8 7-39-15,-13 0-106 0,3 2-72 0,-3 3-91 16,-1 3-134-16,-5 6-107 0,-3 2-122 0,2 2-677 15,-10 8-1002-15</inkml:trace>
  <inkml:trace contextRef="#ctx0" brushRef="#br0" timeOffset="202303.78">17966 11324 517 0,'-17'10'837'0,"3"-1"-172"0,1-2-91 0,3 1-93 15,0-2-97-15,1-2-6 0,1 1-50 16,2 0-60-16,-2 0-23 0,8-5-32 0,-10 6-22 16,10-6-34-16,-9 6-21 0,9-6-32 0,-9 6-12 15,9-6-17-15,0 0-16 0,0 0 8 0,0 0 18 16,5 6 7-16,-5-6-17 0,13 1 12 0,-13-1-13 15,23 0 30-15,-5 0-27 0,2 0 38 0,10-1-46 16,0-2 37-16,6 2-43 0,13-2 61 0,1-1-66 16,2-3 47-16,3 2-72 0,2-1 39 15,11-5-52-15,4 4 53 0,-2-4-69 0,7 3 36 16,-2-4-46-16,-1-1 2 0,3 2 5 0,-2-2-4 16,1-4 7-16,0 2-10 0,-3-1 44 0,0-2-43 15,4-1 48-15,-6-3-57 0,2 0 3 0,-4 1-5 16,0-3 14-16,0-4-3 0,-5 2 23 0,0-6 18 15,-4 3-44-15,-1-4 42 0,-3-2-60 0,-2-2 58 16,-7 0-5-16,4-2-3 0,-2 0-1 16,-6-3-50-16,1-2 50 0,-5 1-52 0,0 0 45 15,-6-3-43-15,-1 2 8 0,-5-4 8 0,-6 7-4 16,-4 1 32-16,-2-1-26 0,-2-2 40 0,-4 0-54 16,-4 3 51-16,-4 4-53 0,-2 0 55 15,-8-4-4-15,0 1-48 0,-2 0 45 0,-7 1-46 0,-4 0 48 16,-1 1-52-16,-8-4 16 0,-3 0-4 0,-2 0-4 15,-5 3 16-15,0 0 26 0,-3 4-39 16,-4 1 5-16,-3-1-3 0,-1 1 5 0,-3 6-1 16,-3-2 1-16,-2 4 3 0,0 1 41 0,-4 0-47 15,2 4-11-15,-6 2 13 0,0 4 5 0,-1 2 0 16,0 1 0-16,-2 5 5 0,8 3 29 0,2 2-36 16,-2 0 0-16,2 2 0 0,-2 2 7 15,3 0 2-15,4 3-1 0,-2 2-3 0,3 0 3 16,-1 4 6-16,5 1-8 0,0-2 9 0,1 5-7 15,-5 3 8-15,1 3 0 0,3 2-1 0,0 0-2 16,4 1 3-16,-2 3-15 0,3-1 11 0,2 3 33 16,0-1-37-16,1 3 35 0,2 1-46 0,0 0 58 15,0 3 6-15,9-6-53 0,-5 8 46 16,1 2-43-16,0 0 48 0,3 2-44 0,4-1 42 16,2-4-36-16,-1 7 43 0,0-1-40 0,5-5 37 15,1 3-34-15,0-2 33 0,1 1-49 0,1 0 33 16,1 0-35-16,0-2 37 0,4 3-30 15,-2-2 38-15,2 0-35 0,-2 1 41 0,7-1-38 16,-2 0 38-16,1-2-41 0,3-6 5 0,3 2 7 16,1 0-24-16,2-1 0 0,2-4 0 0,2 4 0 15,5-3 0-15,3 2 0 0,5 3 0 0,3-4 0 16,8 1 0-16,3-3 0 0,4-2 0 0,3-3 0 16,6-1 0-16,2 0 0 0,9 1 0 0,-8-5 0 15,2-2 0-15,1-3 0 0,-1 1 0 0,-2-2 0 16,1-3 0-16,-4 2-361 0,-9-4-252 0,-1-3-176 15,-5 4-171-15,-4-5-768 0,-3 1-1411 16</inkml:trace>
  <inkml:trace contextRef="#ctx0" brushRef="#br0" timeOffset="204093.79">19797 11943 227 0,'0'-10'814'16,"0"10"-148"-16,-1-8-72 0,1 8-67 15,-3-9-37-15,3 9-72 0,-1-6-19 0,1 6-66 16,-4-6-22-16,4 6-61 0,-5-7-12 0,5 7-67 15,0 0 5-15,-9-3-51 0,9 3-6 0,-9 3-39 16,5 1 9-16,-2 2-19 0,1 1 21 0,0 3 4 16,-2 1-11-16,2 4-9 0,0 1-14 0,0 0-2 15,0 2-16-15,2 0 43 0,1 1-48 0,-1 2 35 16,3-1-51-16,0-1-4 0,0 0-2 16,0 1 0-16,3-1-6 0,-2-2 1 0,3-2-4 15,-3-1 0-15,7 0 2 0,-3-1-8 0,1-2 12 16,2-3-6-16,0-3-4 0,3 1-1 0,-2-2-16 15,5-3-57-15,-1-2-61 0,-3-2-46 0,8-3-43 16,-5 0-38-16,2-1-89 0,2-4-39 0,-2 0-36 16,-2-2 1-16,1 0-69 0,-4-4-56 15,2 0-531-15,-1-2-694 0</inkml:trace>
  <inkml:trace contextRef="#ctx0" brushRef="#br0" timeOffset="204404">19783 11790 312 0,'0'0'526'0,"-13"3"-90"0,13-3-84 15,-10 4-44-15,10-4-38 0,-9 3-28 0,9-3-17 16,-4 4-11-16,4-4-17 0,0 0-2 0,0 0 34 16,4 6 1-16,-4-6 11 0,10-2-27 15,-3-3-16-15,-1 2-49 0,3-1 6 0,1-1-19 16,-1-2 7-16,-1 2-21 0,1-2 19 0,-3 0-14 15,2 2 21-15,-3-2-31 0,-1 0 7 0,0 0-40 16,-3 1 7-16,-1 6-39 0,4-11 12 0,-8 6-34 16,4 5 13-16,-5-10-39 0,5 10 10 0,-10-4-10 15,10 4 20-15,-17 2-28 0,8 0 18 16,0 4-24-16,-5 1 21 0,5 2-55 0,-4 2-42 16,3 3-69-16,-1 0-54 0,2 2-84 0,-3 3-87 15,6 0-82-15,-1 3-93 0,2-2-177 0,3-2-284 16,2-2-623-16</inkml:trace>
  <inkml:trace contextRef="#ctx0" brushRef="#br0" timeOffset="204787.78">20205 12107 597 0,'0'0'595'0,"-9"2"-77"0,9-2-65 15,-10 2-36-15,10-2-50 0,0 0-15 0,-12 3-14 16,12-3-51-16,0 0-6 0,-10 1-24 0,10-1-35 16,0 0-16-16,0 0-17 0,-13 1-14 0,13-1-20 15,0 0-21-15,0 0-16 0,0 0-21 0,0 0 10 16,0 0 23-16,0 0 22 0,0 0-19 0,14-1 55 15,-5-1-60-15,0-1 40 0,6 1-75 16,2-3 38-16,1 2-67 0,0 0 29 0,0-1-60 16,2 1 34-16,-2 0-51 0,4-1 35 0,-3 1-51 15,-1 2 29-15,1-1-35 0,0-1 15 0,-2 1-18 16,1-1 41-16,-3 0-103 0,-1 1-54 0,-2 0-45 16,-1 1-39-16,2-1-56 0,-3 1-10 0,-1-2-67 15,1 1-75-15,-1-1-38 0,-2-1-21 16,-1 0-72-16,-6 4-65 0,10-6-448 0,-10 6-678 15</inkml:trace>
  <inkml:trace contextRef="#ctx0" brushRef="#br0" timeOffset="205087.78">20489 11930 484 0,'-9'-1'555'0,"-2"-3"-71"0,11 4-51 0,-12-3-36 16,12 3-44-16,-12-4-22 0,12 4-24 0,-9-3-32 15,9 3-39-15,-9-3-43 0,9 3-37 0,0 0-30 16,-9-1-18-16,9 1-1 0,0 0 50 0,9-2-7 15,-9 2-10-15,17 1-46 0,-17-1 16 0,20 1-29 16,-6 2 5-16,-2-1-30 0,4 4 17 16,-3-2-12-16,6 3 36 0,-2 1 3 0,2 1 20 15,0 1-25-15,-1-1-10 0,1 4-7 0,-6-4-10 16,5 5 5-16,-4-1 7 0,0 0 3 0,-5-1 11 16,-1 1 36-16,-1 2-23 0,-3-2 42 15,-1 3-72-15,-6-1 50 0,3 2-63 0,-5-1 32 16,-2 2-57-16,-1 1 28 0,-4 0-42 0,1-1 30 15,-2 0-54-15,-1-1-11 0,1 1-13 0,-1-3-58 16,-1 1-71-16,1 0-103 0,-3-2-83 0,3 0-151 16,-1-2-147-16,1 1-160 0,1-6-690 0,0 0-1110 15</inkml:trace>
  <inkml:trace contextRef="#ctx0" brushRef="#br0" timeOffset="206089.6">25047 4505 470 0,'0'0'391'0,"0"0"-61"16,0 0-30-16,-9-4-35 0,9 4-28 0,0 0-22 16,0 0-24-16,-9 0-23 0,9 0-18 0,0 0-16 15,0 0-5-15,0 0-7 0,0 0-6 0,0 0 0 16,0 0 33-16,0 0 16 0,0 0 31 15,0 0-24-15,0 0 46 0,9 1-17 0,-9-1-22 16,26 0 0-16,-12-1-6 0,5 1 6 0,1-1-9 16,2 0-15-16,1-4-9 0,5 3-10 0,-2-2-13 15,-1 0-12-15,0 3-3 0,-2-2 5 0,1-3-2 16,-4 2-13-16,-2 0-5 0,0 2-3 16,-1-3 3-16,-1 3-2 0,-4-2-3 0,1 1 3 15,-3 1-12-15,0 0-8 0,-10 2-8 0,17-3-15 16,-17 3 8-16,13-3-24 0,-13 3-4 0,10-4-7 15,-10 4-10-15,6-4-49 0,-6 4-66 0,4-4-67 16,-4 4-68-16,0 0-103 0,0 0-91 16,-3-8-132-16,3 8-80 0,0 0-238 0,-7-4-364 15,7 4-856-15</inkml:trace>
  <inkml:trace contextRef="#ctx0" brushRef="#br0" timeOffset="207833.78">21249 11760 592 0,'0'0'518'0,"0"0"-45"16,1-7-18-16,-1 7-27 0,0-9-26 0,0 9 5 15,3-5 0-15,-3 5-39 0,0 0 12 0,1-8-17 16,-1 8-26-16,0 0-14 0,0-9-11 0,0 9 26 15,0 0-73-15,0 0 21 0,0-7-55 0,0 7 14 16,0 0-51-16,0 0 14 0,-4-5-65 16,4 5 8-16,0 0-60 0,0 0 11 0,0 0-52 15,0 0 22-15,0 0-27 0,-1 8-40 0,1-2-5 16,0 2 0-16,0 2 0 0,1 2 0 0,-1 0 0 16,0 2 0-16,0 4 0 0,3 1 0 15,-3 1 0-15,1-2 0 0,0 2 0 0,2 3 0 0,-2 1 0 16,-1-4 0-16,3-1 0 0,-2 0 0 0,3 1 0 15,-2-2 0-15,-2-1 0 0,3-1 0 16,-2 1 0-16,-1-5 0 0,3 3 0 0,-2-3 0 16,0-1 0-16,1 0 0 0,-2-2 0 0,1 1 0 15,0-2 0-15,-1 0 0 0,0 0 0 0,3-4 0 16,-3-4 0-16,1 13 0 0,-1-13 0 0,0 8 0 16,0-8 0-16,0 10 0 0,0-10 0 15,0 0 0-15,1 8 0 0,-1-8 0 0,0 0 0 16,0 8 0-16,0-8 0 0,0 0 0 0,0 0 0 15,0 6 0-15,0-6 0 0,0 0 0 0,0 0 0 16,0 0 0-16,0 0-336 0,2 6-303 0,-2-6-126 16,0 0-122-16,0 0-871 0,0 0-1447 0</inkml:trace>
  <inkml:trace contextRef="#ctx0" brushRef="#br0" timeOffset="208421.79">21818 11934 127 0,'0'0'675'0,"0"0"-143"0,-16 1-59 0,16-1-29 16,-10 2-62-16,10-2-24 0,0 0-18 0,-18 0-32 15,18 0-4-15,0 0-48 0,-10 3 0 16,10-3-36-16,0 0 6 0,0 0-31 0,-14 1 1 16,14-1-38-16,0 0-2 0,0 0-45 0,0 0 12 15,-10 1-52-15,10-1 29 0,0 0 8 0,0 0 7 16,0 0 0-16,6 4 4 0,-6-4 2 0,9 1-8 16,-9-1 6-16,19 1 40 0,-5-1-4 0,2 0-55 15,3 0 34-15,-1-1-67 0,5 0 36 16,2-1-46-16,1 1 29 0,-2-1-44 0,4 0 25 15,-1 0-37-15,0-1 20 0,0 1-33 0,-2-1 27 16,2 0-39-16,-4 2 0 0,0-1-2 0,-1 1 2 16,-3 0-3-16,0-1 0 0,-1 1-1 0,-4-1-1 15,1 2 4-15,-3-1 1 0,-2 0-4 0,-10 1 1 16,21 0 0-16,-21 0-4 0,14-2-5 16,-14 2-14-16,14-1-98 0,-14 1-55 0,0 0-44 15,14 0-57-15,-14 0-80 0,0 0-47 0,0 0-91 16,0 0-55-16,0 0-17 0,0 0-12 0,-1-6-68 15,1 6-472-15,-7-8-733 0</inkml:trace>
  <inkml:trace contextRef="#ctx0" brushRef="#br0" timeOffset="208770.15">22270 11815 526 0,'-4'-5'472'16,"0"-1"-66"-16,-1 2-41 0,1 0-18 0,-2-1-24 16,1-1-23-16,5 6 7 0,-9-6-2 0,9 6-2 15,-9-6 6-15,9 6-31 0,-10-7 0 0,10 7-20 16,-8-6 12-16,8 6-16 0,-6-3-31 15,6 3-30-15,-7-3-34 0,7 3-33 0,0 0-28 16,-6-4-23-16,6 4-16 0,0 0-11 0,0 0-12 16,0 0-5-16,0 0-4 0,6 8-4 0,-6-8-3 15,12 10-5-15,-4-4 2 0,3 0-2 0,-1 4-8 16,3-2 0-16,4 2 2 0,-2-1 1 0,2 2 0 16,-1 0-4-16,-2 2 1 0,4-2-1 0,-4 0 0 15,-1 2 3-15,2-2-1 0,-4 2 36 16,-1-3 1-16,-1-1-12 0,-3 2-2 0,2-4-8 15,-3 3 1-15,0-2 11 0,-4 2 4 0,2-1 0 16,-3-3-3-16,-3 6 41 0,1-3-58 0,-6 0 42 16,4-1-57-16,-3 3 38 0,-4-2-46 0,1 0 46 15,0-3-59-15,0 3 53 0,-3-3-54 0,1 2 41 16,2 0-93-16,-4-2-38 0,1 2-101 16,2-1-62-16,1-1-57 0,-1 2-145 0,0 0-96 15,3-1-144-15,2-1-694 0,-1-1-1009 0</inkml:trace>
  <inkml:trace contextRef="#ctx0" brushRef="#br0" timeOffset="209177.78">22953 11862 1011 0,'2'-7'738'0,"-2"7"-79"0,5-9-108 0,-2 3-62 16,-3 6-106-16,2-7-61 0,-2 7-79 0,4-6-44 16,-4 6-65-16,3-6-1 0,-3 6-50 0,0 0-7 15,0 0-29-15,0 0 9 0,0 0-30 0,14 5 18 16,-9 2-12-16,1-1 39 0,-1 6 13 16,2 1 24-16,-1 1 3 0,4 4-1 0,-1 1 11 15,-1 1 10-15,1 3-14 0,0-2 35 0,0 5-41 16,0-2 40-16,0 1-64 0,-3-2 50 0,-1-2-57 15,3 2 42-15,-3 1-55 0,1-1 34 0,-2 0-42 16,0-3 54-16,-3-1-22 0,1 1 12 16,-1-2-17-16,-2 0 31 0,-1-1-35 0,0-1 31 15,-1 0-31-15,-2-2-1 0,-4-1-3 0,4 2-6 16,-4-2-45-16,0-3-27 0,-4 2 0 0,-1-5 0 16,2 3 0-16,-4-4 0 0,1-3 0 0,-2 3 0 15,2-5 0-15,-2 1 0 0,1-5 0 0,-1-2-41 16,-2-1-205-16,1-6-139 0,1 1-88 0,0-9-196 15,1-4-177-15,2-2-902 0,5-7-1434 16</inkml:trace>
  <inkml:trace contextRef="#ctx0" brushRef="#br0" timeOffset="209461.78">23023 11643 615 0,'0'0'632'0,"0"0"-121"0,0 0-54 0,0 0-79 16,0 0-43-16,0 0-50 0,0 0-1 0,0 0 9 16,5-6-11-16,-5 6 18 0,6-7-33 0,-2 3-6 15,3 0-11-15,-1-4-16 0,3 0-8 16,-3-1 46-16,3 1-55 0,0-3 27 0,-1 2-89 16,-2-3 49-16,-1 3-7 0,-1-1-19 0,1 0-24 15,-1 0-27-15,-3 2 28 0,-1-1-54 0,0 2 19 16,0 7-48-16,-5-13 5 0,0 7-47 0,-4 3 21 15,0 0-17-15,-3 1-5 0,-3 4-76 16,-2 1-66-16,-3 4-107 0,-3 1-122 0,-5 4-93 16,0 5-173-16,0 2-185 0,-3 6-936 0,1-2-1410 15</inkml:trace>
  <inkml:trace contextRef="#ctx0" brushRef="#br0" timeOffset="-214470.69">19980 12928 279 0,'0'0'446'0,"0"0"-93"0,0 0-47 0,-13-2-47 16,13 2-19-16,0 0-34 0,0 0 3 0,0 0-21 15,-10-1-10-15,10 1-9 0,0 0-3 0,0 0-6 16,0 0-6-16,0 0-17 0,0 0 0 0,0 0-19 16,0 0-7-16,0 0-20 0,0 0-11 0,0 0 16 15,0 0 18-15,0 0 0 0,6-2-8 0,-6 2-11 16,13-1-21-16,-13 1-6 0,14-1-21 16,-2-1 2-16,2 2-19 0,-3-1 18 0,7 0-29 15,0 1 18-15,1-1-5 0,5 1-4 0,3 0-7 16,5 0 0-16,1 0-13 0,7 0 23 0,1 0-6 15,10 0 23-15,3 0-25 0,1-1 17 16,3 1-25-16,0-1 10 0,8-1-17 0,-2-1 6 0,13 2-16 16,0-1 27-16,1 0-22 0,1-2 17 0,0 2-29 15,3-3 27-15,-2-1-22 0,1 1 19 16,-2-1-28-16,-2-2 24 0,2 3-18 0,-2-1 12 16,-2-1-6-16,-2 1 14 0,-4 0-18 0,-9 0 20 15,-1 1-21-15,-3-2 18 0,0-1-19 0,-2 5 21 16,-3-3-22-16,-1-1 21 0,-4 3-26 0,1-1 20 15,-8 1-13-15,-2-1 15 0,0 1-15 16,-3 2 17-16,-6-1-21 0,2 0 21 0,-6 2-22 16,3-2 24-16,-5 0-22 0,-1 2 37 0,-3 0 4 15,1 0 17-15,-6 1-13 0,5-1 6 0,-5 1-14 16,-2 0 39-16,2 0-18 0,-1 0 28 16,-1 0-21-16,-11 0 27 0,21 0-8 0,-21 0-12 15,16-1 2-15,-16 1-6 0,17 0 4 0,-17 0 9 16,13-1 2-16,-13 1-4 0,0 0 5 0,17 0 0 15,-17 0 0-15,0 0 1 0,12 0 1 0,-12 0-2 16,0 0 0-16,0 0-9 0,13-2-6 0,-13 2-1 16,0 0 37-16,0 0-59 0,0 0 46 0,11-1-49 15,-11 1 39-15,0 0-46 0,0 0 41 16,0 0-42-16,0 0 39 0,0 0-45 0,0 0 28 16,0 0-37-16,0 0 32 0,0 0-37 0,0 0 29 15,12 0-41-15,-12 0 28 0,0 0-33 0,0 0 38 16,0 0-39-16,0 0 33 0,0 0-35 0,0 0 37 15,0 0-39-15,0 0 37 0,0 0-38 16,0 0 35-16,0 0-34 0,0 0 35 0,0 0-30 16,0 0 29-16,0 0-40 0,0 0 16 0,0 0-87 15,0 0 11-15,0 0-80 0,0 0-27 0,0 0-36 16,0 0-42-16,0 0-49 0,0 0-11 0,-8-4-41 16,8 4-41-16,-9-7-13 0,2 4-15 0,0-1-56 15,-2-2-16-15,-2-4-118 0,-2 2-285 16,-1-6-481-16</inkml:trace>
  <inkml:trace contextRef="#ctx0" brushRef="#br0" timeOffset="-213712.96">20119 8945 606 0,'4'-11'531'0,"-4"4"-60"0,4-3-57 0,-3 3-28 16,-1 7-58-16,3-13-6 0,-3 13-27 0,1-9-47 15,-1 9-52-15,1-10-41 0,-1 10-33 16,3-6-40-16,-3 6-7 0,0 0-14 0,0 0-18 16,0 0-6-16,0 0-8 0,0 0-1 0,0 0-2 15,-4 8-3-15,3 1 0 0,-1 0 5 0,0 2 43 16,-2 2 6-16,3-2-31 0,-2 3 10 0,1 2-20 15,-1 0 2-15,-1 0-10 0,3-1 3 0,0 0-15 16,-2 2 9-16,-1 0-16 0,4-1 9 16,-2-2-14-16,-1-2-5 0,1 2 2 0,-1-1 15 15,3-3-26-15,-1 2 24 0,0-2-4 0,1 1 4 16,-2-4-17-16,2 1-77 0,0-1-66 0,0-7-49 16,-1 14-35-16,1-14-31 0,0 9-16 0,0-9 6 15,0 9-48-15,0-9-1 0,0 0-33 16,0 0-46-16,0 0-289 0,0 0-197 0</inkml:trace>
  <inkml:trace contextRef="#ctx0" brushRef="#br0" timeOffset="-213381.49">20027 9108 275 0,'0'0'469'0,"-6"-11"-52"16,6 11-58-16,-5-7-40 0,5 7-50 0,-7-7-29 16,7 7-50-16,-2-5-33 0,2 5-32 0,-5-4-28 15,5 4-20-15,0 0-16 0,0 0-14 0,0 0-5 16,0 0-11-16,0 0-4 0,-4 5-2 0,4-5 0 15,1 15 1-15,2-8 1 0,0 4-3 16,0-2 3-16,1 5 44 0,0-1 24 0,-2-1-10 16,3 1-15-16,-1 2-16 0,0-6-11 0,2 4-5 15,-2-1-6-15,1-2 2 0,-1 1-7 0,3-4 49 16,-1 3 12-16,0-5 2 0,2 1-6 0,0 2 6 16,-2-5 40-16,4 0 5 0,-10-3-28 0,21-2 2 15,-10 0-31-15,1-3 5 0,2-2-29 16,-3 2 34-16,2-5-26 0,1 3 6 0,-2-4-9 15,2 3-10-15,-4-3-5 0,0 3-14 0,0-2-2 16,1 2-1-16,-4 2-3 0,0-1-5 0,-1 1-5 16,-1 1-3-16,0-1-3 0,-5 6-25 0,8-8-81 15,-8 8-115-15,5-6-126 0,-5 6-63 0,0 0-101 16,0 0-152-16,0 0-384 0,0 0-654 16</inkml:trace>
  <inkml:trace contextRef="#ctx0" brushRef="#br0" timeOffset="-210504.97">24133 12141 61 0,'-10'5'637'15,"10"-5"-131"-15,-10 7-70 0,10-7-32 0,-10 3-50 16,10-3-32-16,-12 6-31 0,12-6-2 0,-9 3-32 16,9-3-14-16,-6 4-9 0,6-4-21 0,0 0-25 15,-9 4-33-15,9-4-25 0,0 0-16 0,0 0-1 16,-6 2 0-16,6-2 34 0,0 0-2 0,11-4-10 15,-3-1-4-15,3-3 7 0,7 0-14 16,4-4-32-16,1 0 19 0,5-4-25 0,5-2 22 16,2-2-31-16,2-1 20 0,0-1-3 0,1 0-2 15,12-3-13-15,-3-2 3 0,-5 5-14 0,7-2-1 16,-7 2-6-16,-2 1-13 0,-2 2-9 0,-1 0-10 16,-1 0-3-16,-2 2-2 0,-8 3-6 0,1 0 0 15,-5 5-5-15,-3-2 1 0,-1 3 1 16,-4 0-1-16,-3 2-2 0,-2 2 2 0,3-3-14 15,-3 3 5-15,-2 0 1 0,-7 4 3 0,13-6-6 16,-13 6-3-16,8-5 2 0,-8 5-52 0,0 0-30 16,0 0-104-16,0 0-35 0,0 0-67 0,0 0-29 15,-7 6-88-15,-3 1-73 0,4-1-53 0,-6 2-84 16,1 2-157-16,-1 1-283 0,-2 2-671 16</inkml:trace>
  <inkml:trace contextRef="#ctx0" brushRef="#br0" timeOffset="-210066.96">24122 12354 589 0,'0'0'610'0,"-10"-7"-84"0,10 7-40 0,-8-5-65 16,8 5-54-16,-9-5-31 0,9 5-32 0,-6-4-17 16,6 4-45-16,-7-5-18 0,7 5-53 0,0 0-24 15,-5-5-43-15,5 5-10 0,0 0-58 16,0 0 33-16,0 0-29 0,0 0 1 0,12 1-16 16,-3 6 13-16,5 2-24 0,5 2 32 0,3 4-17 15,8 6 4-15,1 3-13 0,5 1 12 0,-1 1-24 16,8 5 18-16,0 3-21 0,-1-1 10 0,3 0-14 15,0-2 7-15,-2 3-13 0,-2-3 23 0,-4-5-20 16,-4-1 18-16,2 1-22 0,-3-3 23 16,-3-1 28-16,2-1 31 0,-7-3-5 0,-2-2-12 15,0 2-6-15,-6-4 3 0,1-3-8 0,-4 2 9 16,1-2-8-16,-4-3-8 0,-1-2-6 0,-3 2-4 16,2-2-5-16,-2-2-8 0,1 3 0 0,0-2 3 15,-7-5-3-15,9 5-6 0,-9-5-10 0,4 7-75 16,-4-7-91-16,0 0-132 0,0 0-148 15,0 0-93-15,0 0-164 0,5-10-547 0,-5 10-856 16</inkml:trace>
  <inkml:trace contextRef="#ctx0" brushRef="#br0" timeOffset="-208978.63">25676 11690 124 0,'5'-5'617'0,"-5"5"-120"15,5-9-66-15,-1 2-1 0,-4 7-5 0,5-9-12 16,-5 9-29-16,4-12-41 0,-4 12-10 0,4-9-43 16,-3 2-1-16,-1 7-25 0,1-9 9 0,-1 9-36 15,0-9 2-15,0 9-18 0,0-7-25 16,0 7-28-16,0 0-27 0,0-9-33 0,0 9-21 16,0 0-22-16,0 0-3 0,0 0 0 0,-4 9 8 15,1-1 0-15,-1 3 6 0,0 2-14 0,0 0-14 16,2 3 0-16,-1 0-18 0,-1 0 1 0,3 1-9 15,-2-1-9-15,3-1 0 0,-1 1-5 16,1-1-2-16,0-2 6 0,0-1 2 0,1 1 23 16,-1-2-37-16,4-1-14 0,-1 0-23 0,1-3-13 15,1 1-57-15,0-3-29 0,-5-5-81 0,15 5-24 16,-15-5-40-16,18-3-49 0,-8 1-40 0,-1-3-30 16,4-2-30-16,-3-1-12 0,2-2-64 15,-2 0-33-15,3-4-448 0,-4-2-584 0</inkml:trace>
  <inkml:trace contextRef="#ctx0" brushRef="#br0" timeOffset="-208650.06">25709 11512 334 0,'0'0'428'0,"-14"2"-84"0,14-2-67 0,0 0-9 16,-10 2 12-16,10-2-17 0,0 0-21 15,0 0-26-15,0 0-31 0,0 0 5 0,0 0 3 16,16-1-5-16,-8-3-28 0,2 1 57 0,3-2-8 16,0 0-9-16,-3-1-27 0,4-2-21 0,-1 2 12 15,0-1-21-15,-3-2 14 0,0 3-28 0,-1-2 20 16,-1 2-16-16,-2-1 13 0,-1-2-46 16,-1 3-1-16,-1-1-31 0,-2-2 8 0,-1 3-36 0,-1 0 10 15,-2-1-28-15,-1 2 2 0,-1 1-15 16,-1-4 16-16,6 8-25 0,-15-4 17 0,15 4-26 15,-20-2 17-15,20 2-16 0,-19 3 15 0,8-1-72 16,-1 3-33-16,1 3-69 0,-1-2-45 0,2 6-68 16,0-2-74-16,1 3-44 0,1-1-93 15,3-1-114-15,1 2-455 0,3-3-677 0</inkml:trace>
  <inkml:trace contextRef="#ctx0" brushRef="#br0" timeOffset="-208014.93">26210 11769 116 0,'0'0'548'0,"0"0"-92"16,-6-4-64-16,6 4-20 0,0 0-30 15,-8-3-38-15,8 3-12 0,0 0-4 0,0 0 0 16,-13-2-14-16,13 2-20 0,0 0-11 0,0 0-4 16,-11 0-39-16,11 0 8 0,0 0-29 0,0 0 10 15,0 0-31-15,-13-2 7 0,13 2-32 0,0 0 13 16,0 0-34-16,0 0 13 0,0 0-27 0,-8-2 14 16,8 2-2-16,0 0-32 0,0 0-20 15,0 0 12-15,0 0-23 0,0 0 15 0,0 0-13 16,0 0 18-16,0 0 15 0,0 0 32 0,0 0 0 15,12 4-13-15,-12-4-11 0,14 0-14 0,-14 0-5 16,20 0-7-16,-8 1-7 0,1-1-8 0,2 0-3 16,-1 0-2-16,5 0-5 0,0 0 1 15,2-1 1-15,-1 1 1 0,2 0-10 0,-3-2-4 16,3 1 0-16,-2 0-11 0,1 0 5 0,-1 0-13 16,-1 0-3-16,-2 1-4 0,-2 0 3 0,1 0-4 15,-1-2 5-15,-2 2-1 0,0 2-3 0,-13-2 6 16,24 0-6-16,-24 0-4 0,22 0 6 0,-22 0-6 15,17 1 2-15,-17-1-3 0,13 0-4 16,-13 0-37-16,13 1-47 0,-13-1-57 0,0 0-67 16,17 0-33-16,-17 0-64 0,0 0-55 0,0 0-84 15,14 0-109-15,-14 0-67 0,0 0-80 0,0 0-638 16,0 0-946-16</inkml:trace>
  <inkml:trace contextRef="#ctx0" brushRef="#br0" timeOffset="-207647.62">26643 11635 597 0,'0'0'503'0,"-7"-6"-71"0,0 2-32 15,7 4-7-15,-10-7-45 0,10 7-7 16,-9-7-13-16,9 7-8 0,-6-4-13 0,6 4-38 16,-7-4-11-16,7 4-46 0,-6-6-8 0,6 6-43 15,0 0-7-15,-6-5-48 0,6 5 1 0,0 0-35 16,0 0 11-16,0 0-17 0,0 0 18 0,0 0-19 15,0 0 33-15,0 0-30 0,17 2 13 16,-9 2-20-16,1 1 11 0,1-1-24 0,3 1 16 16,1 4-25-16,-1-4 10 0,0 3-22 0,1 0 15 15,-1 0-20-15,-1 1 15 0,2-2-21 0,2 5 24 16,-1-1-10-16,-2 0 17 0,-2-3-11 0,0 3-6 16,-1-1-15-16,-1 0 15 0,-3-2-10 15,-1 2 20-15,-1-2 1 0,0 1 27 0,-2 0 4 16,-2 0-7-16,-2 0-11 0,-2 0-5 0,2 0-10 15,-5 1-1-15,2-2-11 0,-3 3-12 0,-2-2-2 16,0 2 2-16,0-3-9 0,-2 3-64 0,-1-4-95 16,1 3-80-16,-1-3-98 0,1 3-126 0,-2-2-128 15,4-2-127-15,-3 3-809 0,3-2-1152 16</inkml:trace>
  <inkml:trace contextRef="#ctx0" brushRef="#br0" timeOffset="-205250.97">27429 11630 768 0,'0'0'722'0,"0"0"-57"0,4-6-73 0,-4 6-47 16,0 0-61-16,1-8-12 0,-1 8-71 16,0 0-27-16,2-6-39 0,-2 6-28 0,0 0-61 15,0 0-24-15,0 0-46 0,-2-5-30 0,2 5-37 16,0 0-15-16,0 0 52 0,-1 11 49 0,1-3-5 15,0 0-23-15,-1 3-4 0,1 3-8 0,-3-2-2 16,3 3-24-16,0 1-17 0,0 2-4 0,0-1-93 16,0-1-15-16,0 2 0 0,0 0 0 0,0-2 0 15,3 2 0-15,-3-2 0 0,1 2 0 16,-1-1 0-16,1-3 0 0,1 1 0 0,-1-2 0 16,0-1 0-16,1-1 0 0,-1 0 0 0,-1-1 0 15,1-2 0-15,-1-2 0 0,3 2 0 0,-3-1 0 16,0-7 0-16,1 10 0 0,-1-10 0 0,1 9 0 15,-1-9 0-15,2 8 0 0,-2-8 0 0,0 8 0 16,0-8 0-16,0 0 0 0,1 6 0 0,-1-6 0 16,0 0 0-16,-1 7 0 0,1-7 0 0,0 0-1 15,0 0-442-15,-3 6-38 0,3-6-88 16,0 0-102-16,0 0-68 0,0 0-160 0,0 0-496 16,0 0-997-16</inkml:trace>
  <inkml:trace contextRef="#ctx0" brushRef="#br0" timeOffset="-204746.94">27907 11866 76 0,'0'0'669'0,"-6"-3"-105"16,6 3-39-16,0 0-52 0,-8-5-52 0,8 5-58 16,0 0-11-16,-7-3-44 0,7 3-40 15,0 0-31-15,0 0-22 0,0 0 2 0,0 0 3 16,0 0-11-16,0 0-3 0,0 0-3 0,16 0 25 16,-4 0-36-16,2 0 8 0,0 1-31 0,5-1-7 15,3 1-26-15,-2-1 39 0,8 0-51 0,0 0-18 16,2 0-8-16,-2 0-24 0,0-1-9 0,0 1-14 15,-1-1-4-15,-5 1-17 0,-2 0 1 16,4 0-13-16,-4-1 1 0,-1-1-7 0,0 1 3 16,-4 1-2-16,-1 0-6 0,2-1-8 0,-4-1 4 15,0 2-60-15,-12 0-93 0,20 0-71 0,-20 0-77 16,16-1-50-16,-16 1-123 0,11-1-127 0,-11 1-128 16,0 0-744-16,13-1-1090 0</inkml:trace>
  <inkml:trace contextRef="#ctx0" brushRef="#br0" timeOffset="-204414.91">28379 11714 286 0,'-5'-6'713'0,"0"3"-96"0,5 3-18 16,-5-8-66-16,5 8-65 0,-7-7-61 0,7 7-40 16,-4-5-40-16,4 5-52 0,-5-5-41 0,5 5-41 15,0 0-29-15,0 0-12 0,0 0 0 0,4-5-8 16,-4 5-18-16,0 0-18 0,15 2-16 0,-8 1-14 15,3 0-12-15,-1 1-8 0,0 1-8 0,2 1-9 16,0 1-5-16,0-1-11 0,-1 3-1 16,2-1 2-16,-3 1 0 0,1-2-1 0,-1 3 8 15,-1-2 11-15,-2 2 1 0,2-3-3 0,-3 3-1 16,-3-2 11-16,1 2 0 0,-2-2-2 0,-1-1-9 16,-1 4 0-16,-2-3-13 0,-2 3-1 0,3-1 2 15,-6 0-4-15,2-1-17 0,-2 1 10 0,0 0-5 16,-2 0-1-16,1-2-13 0,0 1 1 15,-2-2-2-15,3 1-28 0,0-3-108 0,2 0-79 16,-2 2-75-16,8-7-97 0,-10 8-136 0,10-8-109 16,-6 8-112-16,6-8-531 0,0 0-884 0</inkml:trace>
  <inkml:trace contextRef="#ctx0" brushRef="#br0" timeOffset="-204000.58">29045 11785 601 0,'0'0'675'0,"-7"-7"-87"0,7 7-13 0,-5-7-88 16,5 7-47-16,-4-9-66 0,4 9-64 0,-2-6-45 16,2 6-61-16,1-9-28 0,3 4-18 0,-4 5-3 15,10-7-11-15,-1 1-16 0,1 2-10 16,2 1-12-16,1 2-6 0,2 0-16 0,-2 1-15 15,1 0-12-15,-1 2-12 0,3 1-9 0,-4 1-7 16,0 3-5-16,-3-1-7 0,-1 2-6 0,-1 0 2 16,-2 0 1-16,-2 4-2 0,-3-1-2 0,-1 0 8 15,-4 4-13-15,-1-2 1 0,-1 3-2 0,-2-3-6 16,-1 3 2-16,0 0 5 0,0-1-7 16,-2-3 6-16,3 1 5 0,0-1 1 0,2-2-2 15,0-1 4-15,1-1 4 0,2 0 9 0,-1-1 1 16,0-2 14-16,1 2 19 0,0-1 21 0,4-6 37 15,0 9-6-15,3-4-2 0,-3-5-14 0,7 8-8 16,1-6-15-16,0 1-15 0,3-2-13 0,1 2-4 16,-12-3-15-16,26 1 2 0,-10-1-16 0,3 0-54 15,0-1-120-15,0 0-103 0,4-1-111 16,-1-1-154-16,1 1-127 0,3 1-145 0,-1-4-564 16,1 1-967-16</inkml:trace>
  <inkml:trace contextRef="#ctx0" brushRef="#br0" timeOffset="-203689.1">29589 11919 673 0,'0'0'604'15,"0"0"-56"-15,-11-4-6 0,11 4-94 0,0 0-21 16,-7-4-79-16,7 4-19 0,0 0-42 16,0 0-40-16,0 0-37 0,0 0 22 0,0 0 1 15,0 0 1-15,4-4-5 0,-4 4-4 0,13-1-12 16,-13 1-21-16,19-2-22 0,-4-1-3 0,1 2 9 15,2-2-23-15,1-1-13 0,0 3-5 0,1-2-17 16,3-1 4-16,-1 0-4 0,2-1-17 0,1 3-15 16,-1-2-11-16,-1 2-14 0,-4-2-12 0,3 2-11 15,-3-2-9-15,0 2-4 0,-2 1-3 16,-3 1-11-16,-1-1-1 0,1-1-2 0,-4 1-1 16,-10 1 3-16,18-1-11 0,-18 1-6 0,14-2-31 15,-14 2-69-15,13 0-83 0,-13 0-55 0,0 0-47 16,9 3-59-16,-9-3-32 0,0 0-123 0,0 0-92 15,-2 7-71-15,2-7-192 0,-5 8-337 0,5-8-807 16</inkml:trace>
  <inkml:trace contextRef="#ctx0" brushRef="#br0" timeOffset="-203337.5">30098 11733 726 0,'-5'-8'642'0,"0"3"-51"0,-1-1-66 0,1-1-34 16,0 3-85-16,5 4-14 0,-7-8-32 0,7 8-33 16,-8-8-30-16,8 8-31 0,-8-5-32 15,8 5-46-15,-5-6-33 0,5 6-31 0,0 0-28 16,-7-6-21-16,7 6-18 0,0 0-4 0,0 0-1 16,0 0 19-16,2 12 23 0,3-7 2 0,0 2-15 15,2 1-4-15,0 1-6 0,2 2-5 0,3 0 5 16,-2 0 5-16,4 5-18 0,-4-2-12 0,3 1 1 15,-3-2-9-15,2 3-4 0,-3-2-7 0,0-1 10 16,-3 0 4-16,-1 2-16 0,-1-2 5 16,-1-2-2-16,-3 2-3 0,0-1-2 0,-3 0-2 15,-1 2-4-15,0-1 2 0,-2 1-7 0,-2-3-4 16,1 1-1-16,-2-2 11 0,0 3-15 0,-1-5-2 16,-1 3-53-16,2-4-97 0,-1 1-52 0,4-2-63 15,-2-1-59-15,0 1-138 0,2-1-132 0,6-5-123 16,-10 3-734-16,10-3-1065 0</inkml:trace>
  <inkml:trace contextRef="#ctx0" brushRef="#br0" timeOffset="-202953.11">30559 11905 42 0,'5'-9'801'0,"-1"2"-137"0,-1 1-69 16,-3 6-48-16,3-10-103 0,-3 10-30 0,4-8-75 15,-4 8-19-15,2-9-62 0,-2 9-23 16,2-6-57-16,-2 6-23 0,0 0-46 0,3-9-17 16,-3 9-33-16,0 0 2 0,0 0-24 0,0 0 8 15,0 0-21-15,4 6 32 0,-4-6 23 0,2 13 8 16,-2-3 22-16,3 1-6 0,-3 1-8 0,2 4 40 16,2-1 3-16,-3 2 4 0,2 1-22 0,-2 0-14 15,2 0 3-15,-2 1-17 0,0 0 2 16,1 1 5-16,-1-1-17 0,-1 0-2 0,-1 0-2 15,1 0 10-15,-2-1-20 0,0 0 6 0,-1 0 14 16,-1 0-13-16,2-3-14 0,-3 2-7 0,1-2-12 16,-1 0 2-16,-2-2-10 0,1-1 4 0,-3 0-13 15,1-2 4-15,1 1-3 0,-2-3-6 0,-3 0 4 16,1-2-10-16,-3 0-4 0,1-1 0 0,0-1-5 16,-1-3-4-16,1 1-2 0,-2-2-29 15,1-2-78-15,-1-2-83 0,-1-1-104 0,1-3-93 16,2-1-85-16,-1-3-179 0,4-5-174 0,2-2-786 15,4-4-1264-15</inkml:trace>
  <inkml:trace contextRef="#ctx0" brushRef="#br0" timeOffset="-202640.11">30674 11483 677 0,'3'-8'654'0,"-2"0"-117"0,2 2-52 15,-3 6-113-15,1-7-64 0,-1 7-71 0,1-8-31 16,-1 8-49-16,0 0-14 0,0 0-35 0,0 0-6 16,0 0 3-16,0 0 81 0,0 0-21 0,10 2-5 15,-10-2 3-15,11 3 31 0,-11-3 24 0,11 2 8 16,-11-2 1-16,17-3 4 0,-7 1 9 16,0 0 12-16,-2-2 6 0,-2 1-15 0,3 0-16 15,0-2-19-15,-3-1-32 0,0 2 3 0,-4-2-16 16,3 1-25-16,-2-1-21 0,-3 6-23 0,1-10-59 15,-2 2-35-15,1 8 0 0,-8-8 0 0,2 2 0 16,-3 2 0-16,-1 2 0 0,-2 1 0 0,-1 1-151 16,-1 1-146-16,-2 0-86 0,-6 5-87 0,-1 4-144 15,-5 2-128-15,-5 4-238 0,3-2-466 16,1 5-1061-16</inkml:trace>
  <inkml:trace contextRef="#ctx0" brushRef="#br0" timeOffset="-197241.01">25710 12973 31 0,'0'-11'967'0,"0"2"-202"0,-1-2-74 15,1 5-94-15,0-2-33 0,-1 2-80 0,1 6-63 16,-3-14-105-16,3 14-46 0,0-8-78 0,0 8-24 16,0 0-50-16,0 0-8 0,0 0-36 0,-1 5 4 15,0 4-25-15,1 0 15 0,0 2-28 16,0-1 18-16,1 4-29 0,-1-1 14 0,1-1-27 15,-1 2 14-15,0 0-23 0,3-3-1 0,-1 1 0 16,0 1 1-16,0-4-1 0,1 3-4 0,-1-4-1 16,1 2 1-16,0-3-26 0,-1 0-44 0,4-3-67 15,-6-4-46-15,11 4-50 0,-11-4-36 0,15-5-31 16,-6-1-51-16,0 1-37 0,1-4-89 16,0-2-73-16,-1-4-468 0,0-1-625 0</inkml:trace>
  <inkml:trace contextRef="#ctx0" brushRef="#br0" timeOffset="-196964.97">25782 12713 253 0,'-9'-5'430'0,"1"2"-80"15,-2 0-81-15,10 3-30 0,-11-4-41 0,11 4-5 16,-14 0-21-16,14 0-2 0,0 0-17 0,-16 0-6 16,16 0-15-16,0 0-13 0,-9 2-12 0,9-2 39 15,0 0 45-15,0 0 9 0,0 0 26 16,7-4-16-16,-1 1 24 0,1-1-18 0,1-2-31 15,0 1-14-15,0 0-8 0,-2-2-11 0,3 2-23 16,-4-1 9-16,3 0-1 0,-4-1-21 0,0 4-17 16,-4 3-26-16,2-13-13 0,-2 13-10 0,0-8-18 15,0 8-2-15,-9-6-10 0,9 6-6 0,-11-4-1 16,-1 5-9-16,3 4 0 0,0-3-5 16,-2 3-65-16,-1 0-47 0,1 6-41 0,-1-2-61 15,2 4-93-15,0 3-89 0,0 0-103 0,2 4-163 16,0-1-441-16,4-1-719 0</inkml:trace>
  <inkml:trace contextRef="#ctx0" brushRef="#br0" timeOffset="-196685.35">26080 12993 730 0,'0'0'710'15,"0"0"-78"-15,-7 3-52 0,7-3-86 0,0 0-96 16,0 0-58-16,-7 4-84 0,7-4-25 0,0 0-62 16,0 0 7-16,0 0 0 0,0 0 15 0,7 6-33 15,-7-6 33-15,13 1-17 0,-1 0-2 16,2-3-37-16,-1 2-3 0,3 0-22 0,2-2-15 16,1 0-41-16,4 0 8 0,-2 0-30 0,-1 2 12 15,3-2-25-15,-4 1 11 0,6-3-22 0,-4 2 12 16,0 0-121-16,-3-2-66 0,-2 1-102 0,2 2-119 15,-4 0-72-15,-1-1-68 0,0-1-123 0,-3 1-597 16,-2 0-858-16</inkml:trace>
  <inkml:trace contextRef="#ctx0" brushRef="#br0" timeOffset="-196363.09">26385 12838 338 0,'-4'-5'771'0,"4"5"-106"0,-10-5-48 15,10 5-95-15,-9-6-71 0,9 6-90 0,0 0-57 16,-6-7-63-16,6 7-43 0,0 0-36 0,-4-4-10 16,4 4 7-16,0 0 6 0,0 0-18 0,15 0-19 15,-15 0-20-15,18 1-8 0,-9 5-14 16,5-4-13-16,0 3-9 0,-1-1 1 0,2 4 27 16,-2-1-22-16,4-1 18 0,-2 5-26 0,2-1 64 15,-2 2-31-15,3 2-3 0,-4-4-33 0,4 5-1 16,-5-1-15-16,-1-3-3 0,-1 2-10 0,-5 0 12 15,3-2-19-15,-3 2 15 0,-3-2-13 0,-2 0 16 16,-1 1 12-16,0 0-28 0,-2-1-10 16,-2 0 1-16,0-1-10 0,-5 4 8 0,4-3-7 15,-3-1-4-15,-1 1-1 0,-1-3-7 0,1 3-87 16,0-3-65-16,-1 2-88 0,2-3-62 0,1-1-135 16,-1 1-129-16,-1-2-151 0,9-5-708 0,-9 6-1040 15</inkml:trace>
  <inkml:trace contextRef="#ctx0" brushRef="#br0" timeOffset="-195952.99">27134 12959 814 0,'-2'-9'722'0,"2"9"-73"16,-2-8-71-16,2 8-76 0,-1-9-95 0,1 9-63 15,0-10-54-15,0 10-59 0,5-9-10 16,0 2-42-16,-1 3-8 0,6-2-20 0,-1-2-23 16,0 5-16-16,4-2-11 0,-3 2-9 0,3 0-16 15,2 2-13-15,-2-2-14 0,1 6-14 0,0-1-10 16,0 2 2-16,0 0-5 0,-2 2 17 0,-2 3-25 16,-1-2 16-16,-4 4-22 0,-1-2 19 0,-2 5-23 15,-2-2 13-15,-2 0-15 0,-2 3-5 0,-2 2 2 16,-1 1 6-16,0-1 2 0,-5 1-2 15,6-1 9-15,-6 0 23 0,5-6 13 0,-1 4 2 16,0-3-5-16,2-3-5 0,1 2-3 0,-3-4-4 16,6 3 0-16,-2-3-2 0,1-1 0 0,1 1 19 15,2-7 15-15,0 8-9 0,0-8-6 0,2 11-4 16,-2-11-9-16,8 7-6 0,-8-7-3 16,15 4 11-16,-15-4-19 0,21 3-9 0,-9-2-8 15,1 1-5-15,5-4-124 0,0 2-113 0,5-1-120 16,-1-2-178-16,-1 1-139 0,4 1-178 0,0-3-494 15,2 1-948-15</inkml:trace>
  <inkml:trace contextRef="#ctx0" brushRef="#br0" timeOffset="-195686.97">27666 13078 256 0,'0'0'824'0,"-12"-4"-138"16,12 4-33-16,-9-3-89 0,9 3-75 0,-7-4-68 15,7 4-67-15,0 0-69 0,-8-5-47 0,8 5-18 16,0 0 18-16,0 0-21 0,0 0 9 0,11-5-30 16,-11 5-5-16,18-1-37 0,-4 1 5 0,-1-1-10 15,4 1-39-15,-2 0-34 0,7 0 2 0,-3-1-22 16,0 0-1-16,4-1-22 0,-1 2 5 0,0-1-16 16,1 1 3-16,0-1-9 0,-3 0 2 15,3 0-18-15,0 0-82 0,-2-1-92 0,-1 1-64 16,-1-3-44-16,-1 3-58 0,0-1-67 0,-4 0-52 15,0 1-53-15,-2-2-41 0,-12 3-121 0,16-6-363 16,-16 6-651-16</inkml:trace>
  <inkml:trace contextRef="#ctx0" brushRef="#br0" timeOffset="-195413.1">28043 12933 612 0,'-9'-8'584'0,"1"4"-62"16,2 0-9-16,1-1-60 0,-3 0-16 0,8 5-37 15,-9-4-61-15,9 4-62 0,-8-6-36 0,8 6-58 16,-5-7-38-16,5 7-29 0,0 0-34 15,0 0-5-15,0 0-14 0,0 0-12 0,0 0-3 16,14 4 24-16,-5 0 25 0,0 1 3 0,4-1 8 16,1 4-23-16,-1-1 53 0,0 1-19 0,-1-1 10 15,1 0-39-15,0 3 14 0,-3-2-32 0,2 3 13 16,-1-1 1-16,-3 2-13 0,0-1-5 0,-3-1 5 16,-2 4 19-16,-1-3-2 0,-4 3-6 15,-1 0-16-15,-2 1-13 0,-4 1-9 0,-2-1-10 16,0 0-11-16,-2 3-2 0,-2-2-6 0,1 0-2 15,-3-2-6-15,2 1-49 0,-2-1-99 0,-1-1-66 16,3 1-70-16,1-4-65 0,1 1-103 16,0-3-106-16,4 2-101 0,-2-1-799 0,3 0-1062 0</inkml:trace>
  <inkml:trace contextRef="#ctx0" brushRef="#br0" timeOffset="-195100.94">28605 13087 854 0,'0'-7'755'0,"-1"0"-54"0,1 7-93 16,0-12-81-16,0 12-83 0,-3-10-109 16,3 10-33-16,0-8-70 0,0 8-49 0,0-7-49 15,0 7-18-15,0 0-20 0,0 0 0 0,0 0 63 16,0 0-13-16,-1 10-24 0,1-10-14 0,0 13 21 15,-1-3-2-15,-1 3-26 0,2-3-18 0,-1 7-14 16,-1 0-16-16,-1 1-7 0,2 1-11 0,0 0-4 16,-1 2-6-16,0-2-5 0,0 0 27 0,1-1-35 15,0 0-10-15,-2-2-2 0,3-3-56 16,0-3-57-16,0 3-29 0,0-6-61 0,0 3-38 16,0-10-103-16,0 8-86 0,0-8-50 0,0 0-62 15,0 0-86-15,0 0-472 0,12-5-718 0</inkml:trace>
  <inkml:trace contextRef="#ctx0" brushRef="#br0" timeOffset="-194607.35">29042 13175 49 0,'0'0'1027'0,"0"0"-308"0,-18 1-63 0,18-1-104 16,0 0-53-16,0 0-94 0,-14 0-64 0,14 0-89 16,0 0-33-16,0 0-11 0,0 0 14 0,0 0-20 15,7 6-18-15,-7-6-33 0,16 2-19 0,-2-2-31 16,0 2-11-16,6-4-22 0,1 2-9 0,6-2-15 15,0 0-3-15,1 0-15 0,1-2 0 16,3-4-6-16,0 5-3 0,0-2-4 0,3-2-3 16,-3 3-4-16,-4 0-75 0,1-2-84 0,-2-1-59 15,-4 3-66-15,1-2-64 0,-6 1-43 0,0 1-15 16,-3 3-16-16,-2-2-23 0,-4 0-10 0,1 1 53 16,-10 2 14-16,9-6-61 0,-9 6 105 15,0 0-174-15,0 0-12 0</inkml:trace>
  <inkml:trace contextRef="#ctx0" brushRef="#br0" timeOffset="-194353.09">29578 13080 988 0,'-7'-4'271'0,"7"4"-26"15,-13-3 14-15,13 3 7 0,-15-5 14 0,15 5 26 16,-11-4 3-16,11 4 12 0,-11-7-28 0,11 7-1 16,-8-2-36-16,8 2-29 0,-7-4-46 15,7 4-47-15,0 0-26 0,0 0-5 0,-8-2-3 16,8 2 38-16,0 0-3 0,9 4-4 0,-3-2-24 16,2 2-7-16,1 1-11 0,2-1 18 0,1 1 7 15,1 4 6-15,4-4-21 0,-3 1 9 0,1 3 12 16,-1-1-5-16,0 0-15 0,2 0-19 0,-5-1-13 15,3 3-10-15,-2-5-10 0,-3 4-5 0,-2-2-3 16,1 1-4-16,-4 0-2 0,-3 1-7 16,-1 0 1-16,-4-1-4 0,-1 4 28 0,-3-2-43 15,-3 2-1-15,-1-1-1 0,-3-1 12 0,1 2-20 16,-4-2-30-16,3 2-83 0,-2-2-68 0,2-3-61 16,-2-3-86-16,4 4-68 0,-2-2-137 0,4-3-79 15,-1 1-866-15,12-4-1101 0</inkml:trace>
  <inkml:trace contextRef="#ctx0" brushRef="#br0" timeOffset="-194025.08">29994 13134 747 0,'0'0'726'0,"8"-5"-112"0,-8 5-38 15,8-4-116-15,-8 4-36 0,7-5-119 0,-7 5-31 16,7-5-88-16,-7 5-11 0,0 0-57 0,14 0-2 16,-14 0-37-16,11 7 10 0,-4-2-21 0,-1 0 43 15,-1 3-13-15,3 0 7 0,-6 3 20 0,5 1 5 16,-3 3-35-16,-1-1 5 0,-1 2 4 0,-1 0 9 16,-1-1 0-16,0 3-6 0,-3-1-21 15,1 1-16-15,-2-2-16 0,1 1-5 0,-2 0-11 16,3-1-2-16,-6-2-8 0,4 0-5 0,-1 0-4 15,3-3-1-15,-2-2 5 0,0 1-8 0,-2-2-2 16,2-2-7-16,-1 1 0 0,-2-3-84 0,7-4-102 16,-10 5-89-16,10-5-117 0,-14-1-125 0,6-2-92 15,-1-2-862-15,3-3-1084 0</inkml:trace>
  <inkml:trace contextRef="#ctx0" brushRef="#br0" timeOffset="-193766.99">30005 12886 130 0,'0'0'644'15,"0"0"-103"-15,0 0-11 0,0 0-29 0,10-3-32 16,-10 3-62-16,0 0-4 0,19-2-59 16,-19 2-6-16,20-3-37 0,-9 0 9 0,1-2-26 15,-1 1-15-15,-1 2-39 0,0-1 6 0,0-2 0 16,-2-1-18-16,-2 1-48 0,2-1-43 0,-3-1-7 15,-1 2-20-15,-3-2-20 0,-1-1-1 0,0 8-36 16,-4-11 0-16,-2 2-27 0,-3 4-13 0,-5 1-110 16,-4-1-97-16,-4 3-83 0,-6 1-97 15,-8 6-139-15,-8 2-131 0,-2 3-243 0,-4 2-407 16,-10 4-907-16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17T08:33:02.774"/>
    </inkml:context>
    <inkml:brush xml:id="br0">
      <inkml:brushProperty name="width" value="0.05292" units="cm"/>
      <inkml:brushProperty name="height" value="0.05292" units="cm"/>
      <inkml:brushProperty name="color" value="#00FFFF"/>
    </inkml:brush>
    <inkml:brush xml:id="br1">
      <inkml:brushProperty name="width" value="0.05292" units="cm"/>
      <inkml:brushProperty name="height" value="0.05292" units="cm"/>
      <inkml:brushProperty name="color" value="#FFD700"/>
    </inkml:brush>
    <inkml:brush xml:id="br2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16648 19012 6140,'4'-48'12,"-3"-6"-16,0 0 12,2-3-13,-2 0 13,1-2 5,-2-10 27,2-1-33,-2 2 3,1-4-8,1 0 2,-2-1-1,1-3 1,0 0 1,1 0-6,-2-2 6,1 0 8,0 1-9,0-5 11,-1 2-10,2-5 8,-1 0-10,-1-2 1,1 0 0,1-6 5,-1 2-3,2-1 0,-1-2-8,0 2 1,0-2-3,-1-1 1,0-1 23,0 0-22,2-2 18,-2-1-18,3-20 0,-1 1 21,-1 1-27,1 17 20,0-22 6,0 3-3,1-3-24,-1 0 22,-1-1-22,1-5 16,-1-1 27,2 0-25,-3-1-6,2-3-9,0 5-1,-1-1 17,3 3-10,-2-2 14,-2 0-18,0 0 18,1 0-25,0-1 22,-1-4 7,1 0-27,0 0 22,0-1-27,0 0 27,-1 0-21,2-1 24,1-2-34,-1 1 33,0-1-26,0 0 27,0-1-7,0 0 9,1 1-31,0-4 24,-3 3-33,3-4 38,1 1 0,-1-3 1,-2 2-44,2-1 34,-1 2 9,1-1-2,-2-1-8,2 0-26,-1 1 30,2 4-13,-3 0 6,2 1 6,-1 1 0,0 1 0,1-1-7,-2 1-4,1-1 7,-1 1 0,0-3-29,2 2 33,-2 0-6,1 2-3,0-2 2,0 0 6,-1-2-29,0 1 27,0 0-6,2 0 2,-2-1 1,2 2-18,-3-3 20,4 1-43,-1 2 41,2 2 4,-2-3-3,-1 3-25,-1-2 31,2 4-31,1 2 36,-1-1-25,0 0 22,1 0-25,-1-1-1,-1 1 21,2-5-13,-3 3 15,3-2-21,0-1-6,-2 0 6,1 1-6,0 2 36,0-2-20,-2-1-17,1 3 14,0 0-18,1 3 32,0 1 7,0 0-22,0 1 29,1-2-29,-1-2-1,1 2 22,-1 0-23,1 1 2,-1 1-2,-2 2-3,3-2-1,-1 2-4,0-4 14,1 0-9,0-1 1,0 1-3,0-4-3,-1 1 3,1-3-3,2-1-21,-4 0 10,3-2-6,-1-2 5,1 6-7,2-4 11,-1 5-15,2-4-1,-9 136 15,17 2-16,-3 0-6</inkml:trace>
  <inkml:trace contextRef="#ctx0" brushRef="#br0" timeOffset="10827.78">1346 816 74,'0'0'724,"0"0"-118,14 1-29,-14-1-57,13-1-44,-13 1-41,14-4-30,-5 1-27,0-1-30,1 1-48,1-4-13,-3 2-17,4-1 15,-2 0-26,1-1 24,-1 1-74,-1-3 38,2 3-66,-1-2 21,-2 0-80,-1 0 33,0-1-45,-1 1 41,1 0-69,-3-1 39,-3 0-66,3-2 38,-4 11-46,2-17 35,-2 17-44,-2-17 31,2 17-69,-7-15 0,1 6 0,6 9 0,-14-8 0,5 4 0,-4 3 0,0 2 0,1 0 0,-6 5 0,5-1 0,-4 2 0,2 4 0,-3 2 0,5 2 0,1 0 0,-1 0 0,3 3 0,2-1 0,3-2 0,1 0 0,0-1 0,4-1 0,2-1 0,0-1-25,4 1 46,1-1-51,-1 0 50,4-1-46,-1 0 42,2-1-41,0 0 43,-1-2-43,3 1 46,-1 1-44,-1-2 47,3 0-44,-2 1 45,2 1-54,-3-1 52,0 1-54,1-1 56,-3 1-64,1-1 68,-2-1-50,-2 0 49,1 1-49,-3-1 48,-4-7-47,5 15 47,-5-15-48,0 14 42,0-14-39,-9 16 45,4-8-43,-3 1 52,-3 2-58,0-5 46,-3 2-40,0-1 32,-1-1-27,-1 0 22,-1-3-11,0 1 0,-1-3-3,3-1 6,-4-1-3,-2-1 0,2-2 0,1-1 0,-2 0 0,2-1 0,1 0 0,2 0 0,-3 1-26,5-1 10,-1 0-85,3 1 34,3 1-90,-1 0-14,-1 0-106,10 4-64,-13-6-46,13 6-85,-4-10-114,4 10-53,0 0-151,0 0-529,4-12-922</inkml:trace>
  <inkml:trace contextRef="#ctx0" brushRef="#br0" timeOffset="11187.14">1841 683 174,'10'-11'901,"-3"4"-138,-2-1-74,1 0-89,-6 8-49,8-11-40,-8 11-41,3-10-45,-3 10-38,4-7-46,-4 7 3,0 0-118,0 0 13,-1-12-95,1 12 33,0 0-82,0 0 36,-6 7-71,6-7 53,-6 14-52,3-4 43,-1 2-67,1 1 47,1 5-69,-2-2 46,1 3-53,1 3 44,-1-1-55,1 2 47,0 2-41,1-1 82,0-1-52,1-2 34,0 0-58,1 0 45,0-2-59,3 0 46,0 0-52,0-3 47,2 0-53,2-2 46,1-2-49,-1-2 47,4-1-54,0-2 49,1-2-66,2-1 24,-2-2-85,1-2 40,1 0-84,2-3-12,-2-1-78,2-1-39,-3-1-24,0-2-23,1 2-36,-2-2-44,-3-3-56,0 1-35,-1-1-35,-3 0-73,-3 2-519,-1-1-737</inkml:trace>
  <inkml:trace contextRef="#ctx0" brushRef="#br0" timeOffset="11392.26">1702 926 902,'-9'3'689,"9"-3"-87,-14 4-65,14-4-83,0 0-44,-8 4-37,8-4-38,0 0-53,0 0-49,10-4-31,0 0-32,2 1-35,3-2-12,2-1-38,4-1-20,2-1-26,1 0-84,2-2-89,1-1-108,0 0-109,-4 4-103,5-3 15,0 1-92,-5 6-543,7-6-691</inkml:trace>
  <inkml:trace contextRef="#ctx0" brushRef="#br0" timeOffset="12060.69">2236 992 108,'-8'7'894,"2"-1"-176,6-6-69,-8 10-89,8-10-62,-6 7-65,6-7-72,0 0-65,0 0-31,-3 9-25,3-9-19,0 0-26,12 1-29,-12-1-32,19-2-24,-9-3-19,4 0-18,3 0-12,2-4-16,-1 1-6,2-2-10,0 1 2,-2-1-9,0-1-11,0 1 10,-1 0-4,-3-1 12,0 2-22,-3 0 1,1 1 17,-4-1-16,-2 3 13,0-2-19,-6 8 17,6-8-25,-6 8 16,0 0-17,0 0 16,-7-10-13,7 10 8,-14 3-16,14-3 3,-19 5 15,9-1 4,-2 1 7,-1 0 12,2 2 16,-3-2 42,2 4-32,0-1 23,0 2-41,2-3 21,0 3-31,1 0 35,1-1-31,-1 3 45,4-3-63,0-1 40,2 2-53,3-10 40,-5 17-53,5-17 35,4 14-77,-4-14-30,8 15-91,-2-11-53,-6-4-62,18 8-70,-8-6-59,3 1-57,-2-2 28,6-1 46,0-1 51,2 1-10,-1-3 21,2 0 41,-1 0 4,2-3 29,-1 0 27,1-2 49,-2-2 60,-1 0 70,1-2 68,-4-1 74,0-1 10,0 1 86,-3-1 15,-3 2 59,0 1 25,-2-2 23,0 2 19,-2 1 19,-1 0-4,0 3-5,0-3-17,-4 10 6,5-12 22,-5 12-30,4-11 22,-4 11-113,0 0 31,5-11-98,-5 11 28,0 0-49,0 0 48,0 0-61,0 0 60,4 11-68,-4-11 48,1 16-52,-1-16 64,0 24-39,0-7-26,0 0-105,0 2 0,0 3 0,0 3 0,-1 0 0,1 4 0,-2-1 0,1 1 0,0 2 0,0 1 0,-2 2 0,2-1 0,0 1 0,-2-2 0,2 0 0,0-4 0,-1 1 0,1-3 0,0 1 0,-1-2 0,1-1 0,0-2 0,0-1 0,-1-4 0,1 0-130,1-2-394,0-1-95,-1-2-113,1-12-116,-3 20-840,3-20-1361</inkml:trace>
  <inkml:trace contextRef="#ctx0" brushRef="#br0" timeOffset="12388.8">2788 940 115,'-2'-14'912,"1"-2"-214,1 4-67,1 0-67,1-1-51,2-1-58,-1 1-64,4 0-66,2-1-34,1 2-25,3 0-47,3 0-8,0 2-36,3 2 10,0 2-24,-2 0-14,2 4-18,-2 1 21,2 1-46,-4 1 15,0 3-51,-2 0 30,1-1-52,-2 5 70,-2 0-62,-1 2 74,-3-3-57,-2 1 45,-1 2-54,-2 1 56,-1-11-74,-3 22 37,1-11-56,-5 3 43,1-2-57,-1-1 41,-3 3-57,3-3 48,-4 0-56,1 1 46,1-3-57,0 2 41,-1-3-109,1 2 15,1-4-127,2 2-70,6-8-95,-11 9-94,11-9-108,-7 7-140,7-7-52,0 0-650,0 0-1019</inkml:trace>
  <inkml:trace contextRef="#ctx0" brushRef="#br0" timeOffset="12855.43">3574 687 208,'0'0'887,"3"-9"-135,-3 9-50,0 0-76,3-13-50,-3 13-61,0 0-60,5-13-32,-5 13-77,4-9-2,-4 9-79,6-8 6,2 1-92,-2 2 20,5-2-83,-1 2 47,3 0-87,1 2 62,1 1-72,-1 0 34,1 1-56,0 2 34,-2 2-58,2 1 42,-1 1-55,-4 3 47,-1 0-48,-2 0 43,-3 3-2,-1 4-60,-2-1 49,-3 3-52,-2 1 55,-4 2-50,0 0 45,-1 0-50,-1 0 48,-1 0-56,-1-2 54,2 0-59,1-1 55,1-4-46,1 0 53,0-1-64,2-2 65,1 0-54,2-2 58,2-8-54,-1 15 58,1-15-50,6 11 48,-6-11-51,16 10 45,-4-6-52,3-3 53,3 3-49,3-2 45,3-1-58,3 0 62,1-1-54,2-1 51,1 1-56,0-1 53,1-1-53,0 0 59,-2 1-66,-1 0 64,-4 1-60,-2-1 53,-1 1-53,-3 0 51,-4-2-40,1 2 15,-5-1-66,-11 1 24,21 0-110,-21 0-29,14-1-72,-14 1-32,0 0-44,0 0-53,0 0-84,0 0-83,0 0-76,-9 5-231,-4-4-350,0 2-816</inkml:trace>
  <inkml:trace contextRef="#ctx0" brushRef="#br0" timeOffset="13402.29">1392 1642 953,'-30'9'716,"-1"-1"-159,2 1-108,-1-1 13,5-3-53,1 2-27,4-2-25,0-1-33,5 1-15,0-2-5,4-1-13,-2 2-42,13-4 13,-18 3 32,18-3-88,-16 5 32,16-5-72,-11 0 27,11 0-61,0 0 29,-14 2-64,14-2 49,0 0-69,0 0 56,-9 5-42,9-5 37,0 0-50,0 0-51,11 2-27,-11-2 0,14 1 0,-14-1 0,25 2 0,-6-2 0,3 2 0,9-1 0,6-1 0,5 0 0,13 0 0,5 0 0,17-3 0,3 1 0,5-1 0,4-2 0,8 1 0,3-1 0,3-1 0,7 2 0,18-4 0,2 2 0,0-2 0,-3 1 0,-21 0 0,20 0 0,-22 0 0,-2-1 0,-2 3 0,-3-2 0,-6 2 0,-8-4 0,-6 6 0,-16-2 0,-4 1 0,-7 2 0,-9-1 0,-4 3 0,-7-3 0,-4 3 0,-4-2 0,-4 2 0,-1-1 0,-3 0 0,0 1 0,-14 0 0,23-1 0,-23 1 0,18 0 0,-18 0 0,13 0 0,-13 0 0,0 0 0,17 0 0,-17 0 0,0 0 0,12-4 0,-12 4 0,0 0 0,0 0 0,0 0 0,9-6-193,-9 6-527,0 0-162,-4-13-275,4 13-500,-4-18-1324</inkml:trace>
  <inkml:trace contextRef="#ctx0" brushRef="#br0" timeOffset="13652.28">4446 765 459,'0'0'1076,"7"-9"-212,-7 9-66,0 0 50,2-12-138,-2 12-46,0 0-102,3-9-76,-3 9-60,0 0-47,0 0-57,1-10-54,-1 10-53,0 0-101,0 0-114,0 0 0,3-10 0,-3 10 0,0 0 0,0 0 0,0 0 0,0 0 0,0 0-259,0 0-204,0 0-77,0 0-120,0 0-104,0 0-220,2 12-452,-2-12-1048</inkml:trace>
  <inkml:trace contextRef="#ctx0" brushRef="#br0" timeOffset="13886.66">4444 962 197,'0'0'806,"1"17"-97,-1-17-27,5 13-59,-5-13-3,4 13 0,-4-13-4,6 11-95,-6-11 50,7 11-69,-7-11 16,5 8-37,-5-8-22,0 0-193,10 9-266,-10-9 0,0 0 0,8 8 0,-8-8 0,0 0 0,0 0 0,5 8 0,-5-8 0,0 0 0,0 0 0,0 0 0,0 0 0,0 0 0,6 8 0,-6-8 0,0 0 0,0 0 0,0 0 0,0 0 0,0 0 0,0 0 0,0 0 0,0 0 0,0 0 0,0 0-865,0 0-208,-3-12-896,3 12-1714</inkml:trace>
  <inkml:trace contextRef="#ctx0" brushRef="#br0" timeOffset="14667.88">5944 795 412,'-5'-7'557,"5"7"-74,-10-15-47,10 15-30,-9-13-81,9 13-23,-8-12-4,8 12 13,-6-10 6,6 10-21,-7-11-17,7 11-18,-5-6-35,5 6-11,0 0-34,-6-6 17,6 6 16,0 0 42,-7 8-15,7-8-20,-6 17-23,2-4-27,0 3-30,2 0-26,-2 2-16,1 5-25,-1-1-14,2 0-12,-2 0-9,1 1-13,-1 2-25,1-1-115,-1-2-56,2 2-98,-2-2-72,1 0-108,-1 0-107,0-4-79,-2 3-179,1-5-474,0-1-890</inkml:trace>
  <inkml:trace contextRef="#ctx0" brushRef="#br0" timeOffset="15152.25">5736 759 28,'6'-22'808,"5"-5"-132,1 1-84,4 2-81,1-1-52,6-1 0,3 1-79,0 1-29,3 5-47,0-1-50,-2 6-18,-1 1-39,-1 2-33,-3 4-31,-5 2-21,0 0-23,-4 4-14,1 0-8,-4 3-5,-10-2-1,13 11 1,-13-11-14,4 18-5,-9-5 12,-3 2-30,-3 3 14,-6 4-25,-1-1 16,-5 4-21,-2-2 16,-1 2-25,-2-1 19,1-1-21,2-1 18,2-4-17,0-1 14,0 0-20,2-1 17,3-3-24,-1-1 21,4 0-21,1-4 14,2 1-14,1-2 23,1-2-19,2 2 14,8-7-24,-13 9 12,13-9-14,-9 8 20,9-8-13,0 0 16,0 13-14,0-13 18,10 11-12,-2-5 13,2 3-18,3-2 26,4 5-19,0-2 15,5 7-6,0-1 94,6 4-8,2 2 31,0 1-48,2 0 63,1 3-53,-1-3 41,2 3-21,-1-4-8,-1 2-16,-2-4-15,-5-2-8,-1-1-13,-2-2-9,-3-1-6,-3-4-2,1 1-6,-4-1-32,-2-3 22,1 0 18,-5 0-14,1-3 6,1 1-3,-9-5-4,12 8-4,-12-8-34,9 5-102,-9-5-102,0 0-110,11-6-101,-11 6-138,4-12-114,-4 12-209,1-18-486,0 5-986</inkml:trace>
  <inkml:trace contextRef="#ctx0" brushRef="#br0" timeOffset="16167.83">6384 1105 524,'0'0'794,"0"0"-94,0 0-38,0 0-73,0 0-61,15-3-63,-15 3-72,13-9-43,-3 4-41,-1-5-13,2 3-67,2-4-3,-1 2-53,1-3 19,2 0-50,-1 0 28,0-1-24,-3 3-9,1-1-6,-3 0-17,0 0-14,0 2-14,-3 1-9,-1-1-4,-5 9-11,7-14-9,-7 14-5,3-11-18,-3 11-4,-3-8-8,3 8-5,-9-4 0,9 4-5,-16 2 7,16-2-7,-19 8-53,6-3 62,2 3-62,-2 0 67,0 2-57,0 2 58,-1 1-48,2 2 64,-1 0-65,3 1 66,-1-1-8,1 2 6,3-1 3,1-1-4,1-1-1,3 3-17,-1-3 8,3-1-5,1-1-6,3 2 4,1-1-9,3-1-5,2 0-21,3-3-47,0-1-48,3-3-87,1 2-74,6-2-47,-1-5 22,3 2-13,3-3-32,-1 0-56,2-2-17,4-2 18,-2-3 19,1 0 28,-1-2 28,-1-2 24,-1-1 65,-3-1 8,-1-2 82,-2 0-7,-1 0 72,-7 1 22,-1 1 102,0-1 46,-5 2 61,1 3 34,-2-1 24,-3 1 3,-1 2-9,-4 8 4,6-14-9,-6 14-11,0 0-18,0-14 9,0 14 15,0 0-18,0 0 21,-14 3-17,14-3-5,-10 11-12,4-5 3,0 3-35,0 1-3,0 1-39,1 2 14,0-1-53,2 0 21,-1 0-40,2 0 26,2-1-40,0-11 21,1 21-34,3-11 36,0 0-41,2-3 24,0 0-29,4-2 17,1-1-40,-1-1 13,2 0-25,3-1 8,-2-2-35,2 0 9,2-3-14,1 1 13,-1-4-26,-1 1 24,3-3-16,-1-2 19,0 0-11,-3-4 0,2-1-2,-3 1 8,0-3 9,-3 2 19,1 1 17,-5-1-9,1 4 20,-1-2 0,-1 6 19,-2-2 2,-4 9 18,6-13-18,-6 13 9,0 0-11,4-8 25,-4 8-10,0 0 47,0 0-34,-4 10 34,4-10-15,-4 12 23,4-12-33,-4 18 13,2-8-30,2-10 15,-1 22-29,1-22 20,0 22-25,1-11 15,0 0-23,2 0 19,1-1-27,-1 1 19,4-3-20,-1 1 19,6-1-12,-2 1 6,4-3-19,0 0-4,1-2-32,1-1 0,0 0-29,-2-3 15,3 0-13,0-2 7,-1-1-24,1-2 2,-1-1-4,0-2 15,0-2-3,-1-4 17,-2 2-2,-1-5 7,-2 0 11,0-3 4,-2 2 14,-1-2-3,-2 1 11,1 3 16,-2 0 13,0 1 4,-3 3 10,0-1 13,-1 13 16,0-19-16,0 19 20,-1-16-24,1 16 18,0 0-6,-3-10 21,3 10-9,0 0 8,0 0 3,-6 12 23,6-12-18,-3 16 5,2-5-28,-1 1 13,0 0-29,1 1 16,1 1-34,-1 1 21,1 0-29,1 1 21,-1 1-30,3-1 21,-1-1-66,-1 0-32,3-1-60,-1 0-57,2-1-69,3 0-76,-1-2-79,2 1-57,3-3-63,-2 1-166,4-3-413,-1-2-735</inkml:trace>
  <inkml:trace contextRef="#ctx0" brushRef="#br0" timeOffset="16870.93">7835 1009 385,'0'0'783,"-8"-8"-124,8 8-70,-3-7-76,3 7-76,0 0-50,5-10-35,-5 10-49,14-5-38,-14 5-24,24-1-18,-7 2-32,-2 1-30,4 2-23,-2 2-29,-1 1-18,0-2 1,-1 5-30,-3-1 2,0 0-10,-1 2-10,-2-1-28,-2 1 21,-2-1-21,-1-1 13,-1 2-24,-2-1 18,-1-10-18,0 18 21,0-18-32,-4 17 17,0-7-12,4-10 24,-7 10-26,7-10 19,-10 8-21,10-8 26,-10 4-12,10-4 17,0 0-24,-15-2 18,15 2-22,-7-8 16,7 8-25,-7-15 22,7 15-25,0-19 10,1 7-42,2 0-38,1-2-45,2 2-18,4-4-27,1 1-32,3 1-37,0 0-3,2 0 10,4 3 13,2-2 9,5 1 5,0 0 7,1 1 39,0 0-34,2 1 100,-7 2 27,2 1 30,-3 1 58,0-2 44,-6 4 24,2-1 19,-5 2 26,0-2 25,-3 4 37,-1-4 10,-9 5 0,15-5-3,-15 5-26,0 0-14,0 0-20,0 0 20,0 0-16,0 0 16,0 0-31,0 0 8,-6 11-25,6-11 10,-12 12-42,6-7 1,0 3-35,-1-1 12,2 0-27,0 3 15,1-3-32,2 3 20,-1-1-31,3-9 22,0 19-25,1-7 19,2-1-21,2 0 15,3 1-20,1-2 13,-2 3-22,4-1 23,-1-1-15,0-1 13,0 2-17,-1-3 21,-1-1-20,-2 1 20,-1-1-16,-5-8 22,8 12-18,-8-12 14,2 10-14,-2-10 23,-7 10-25,1-3 26,-3-2-27,-2-1 26,1-1-26,-1 2 24,-2-3-22,0 1 17,0 0-23,1-1 23,0 1-26,1-2 17,11-1-71,-18 3-43,18-3-78,-16 2-59,16-2-68,0 0-59,-13 0-51,13 0-41,0 0-8,0 0 26,13-9-62,0 4-478,2-3-583</inkml:trace>
  <inkml:trace contextRef="#ctx0" brushRef="#br0" timeOffset="17089.67">8710 1003 714,'11'-8'631,"-2"-1"-77,-3 1-40,-1 0-67,-5 8 3,8-14-12,-8 14-55,5-11-20,-5 11-68,0 0-16,3-10-44,-3 10-8,0 0-43,0 0 18,0 0-39,-8 8 27,8-8-55,-4 13 6,4-13-69,-4 18 28,4-18-57,0 21 18,0-21-38,1 21 28,1-10-42,2 0 37,-2-1-52,3 1 35,3-1-35,-2 1 9,3-3-42,0 1-30,3-3-73,-2 0-40,3-1-48,-2-3-37,2-1-71,2-1-46,-1-1-51,4 0-36,-1-4-95,-2-2-646,3-2-822</inkml:trace>
  <inkml:trace contextRef="#ctx0" brushRef="#br0" timeOffset="17402.16">8707 742 134,'-18'6'723,"5"1"-136,-1 0-56,4 2-51,-1 1-44,1-1-69,4 3-44,1-3-34,1-1-32,4-8 20,0 18-74,2-7 0,5-5-23,1 0-22,4 1-20,2-1-24,2-2-16,2-3-16,1 2 1,0-3 12,0-3-28,0 2 19,-1-1-10,-1-3 34,-1-2-17,-2 1 15,-1 0-27,-1-4 12,-3 0-37,-3-2 14,2-1-34,-6-2 16,-1 2-34,-1 0 21,-1 0-18,-1 1 28,-3-1-44,-2 2 29,1 0-39,-3 2 23,-4 2-33,3 3 17,-2 2-69,0 0-63,-3 4-93,0 1-88,1 5-117,-4 1-99,4 3-78,-5 5-844,5-3-1062</inkml:trace>
  <inkml:trace contextRef="#ctx0" brushRef="#br0" timeOffset="17730.29">9059 938 160,'17'-5'838,"-17"5"-131,12-4-64,-12 4-117,11-3-76,-11 3-107,0 0-34,13 1-14,-13-1-54,9 8-37,-2-1-32,-2 0-17,1 1-35,-1 4-7,0-2-23,2 2 4,-2-1-21,1 3-3,-1-3-24,0 2-7,0 0 23,3-1 38,-3-1-30,0-2 0,-1 0-25,0-1 6,2 1-22,-6-9 23,6 11 9,-6-11 47,7 11 7,-7-11 46,7 5-24,-7-5-19,0 0-60,16-2 36,-16 2-53,13-10 39,-7 3-67,4-3 42,-1-2-63,0 0 49,2 0-53,1-5 38,0 3-72,0-3-18,1 4-69,1-3-60,-1 1-54,1 1-46,-1-1-91,2 3-76,-2-2-66,1 2-48,-1 4-155,-2-2-401,2 3-745</inkml:trace>
  <inkml:trace contextRef="#ctx0" brushRef="#br0" timeOffset="18120.89">9591 969 52,'0'0'749,"9"2"-136,-9-2-56,0 0-69,20-1-78,-20 1-41,19-3 4,-10 0-90,3-2-22,-1 1-41,2-2-22,-1 0-17,0 0-23,-1-2-1,0 2-29,-3-2-6,0 2-32,-1-1 6,-2-1-23,2 1 3,-7 7-28,3-10 5,-3 10-29,-1-11 12,1 11-23,-10-7 10,1 3-17,9 4 11,-22-1-17,8 2 17,-3 3-22,-2 0 14,-2 1-10,-1 4 10,3-1-17,0 3 21,2 1-13,1 1 21,3 3-6,1-2 9,5 0-12,0 0 14,5 2-12,0-2 13,4-1-9,3 2 4,1-1-11,7 1 14,4-1-11,2-4 3,1 2-20,7-2 17,-3-3-13,3 0 26,-1-4-5,2 1 40,-4-2 2,3-1 26,-4 0-13,-1-1 33,-2-1-33,-1 0 28,-4 1-50,0-1 40,-3 0-12,1-1-15,-13 2-11,20 0-14,-20 0-24,13-5-77,-13 5-53,12-2-111,-12 2-88,0 0-107,10-5-140,-10 5-103,0 0-888,0 0-1188</inkml:trace>
  <inkml:trace contextRef="#ctx0" brushRef="#br0" timeOffset="21089.56">11901 811 63,'0'0'685,"0"0"-118,-13-1-59,13 1-24,0 0-43,0 0-44,-14-1-32,14 1-16,0 0-9,0 0-29,0 0 2,0 0-40,7-9-2,-7 9-37,18-10-4,-7 4-38,3-2-5,3-2-22,1 0-29,6-2-45,-3-2 30,2-1-47,-1-1 25,0 0-59,-3 0 39,2-2-49,-6 4 59,1-2-72,-1 0 58,-3 0-76,-4-1 62,1 1-72,-1 1 64,-4 2-63,-2-3 53,-1 3-69,-1 1 53,0 0-58,-1-1 66,-3 3-66,-2-1 64,0 2-66,-1 1 58,1-1-52,-3 4 52,0-1-58,9 6 54,-14-7-53,14 7 53,-17-3-51,17 3 54,-16 3-57,6 3 61,1-1-42,1 4 52,-3 0-35,0 6 64,0-1-62,-1 6 58,3 0 14,-2 3-12,-1 2-9,1 1 4,2 1 3,0 5 6,0-1 2,-2 6-7,-1 1-9,4 0-3,-1 2-5,-1 1-21,2 0-26,1 2 0,0 1 0,1 0 0,0 2 0,2 0 0,2-1 0,-2 1 0,1 1 0,0-1 0,1-1 0,-1-1 0,3-5 0,-3-2 0,2 0 0,1 0 0,-2-4 0,2 2 0,0-6 0,2 1 0,-2-2 0,0-2 0,1 0 0,-1-1 0,3-6 0,-3 1 0,2-2 0,0-1 0,-1 0 0,0-4 0,2-1 0,-1 0 0,0-2 0,0-1 0,-2-9 0,2 15 0,-2-15 0,4 10 0,-4-10 0,8 5 0,-8-5 0,11-3 0,-11 3 0,14-7 0,-3 0 0,-2-1 0,0-2 0,3-3 0,-2-2 0,2-2 0,-1 0 0,-3-2 0,1-3 0,3-4 0,-3-2 0,-1 0 0,2-2 0,-6-3 0,3 1 0,-4-2 0,0 0 0,-2 0 0,-1 0-12,-1 1-36,-3-1-4,-4 3-7,1-1 11,-5 3-1,-1 2 5,-1 1-18,-4 3-24,0 0 2,-4 4 3,2-1 4,-3 5-25,-2-1 13,0 3-36,6 4 32,-4-1-27,3 1 2,0 1-22,1 5 14,4-2 3,-1 1-5,1 2-21,1-1 10,3 1-9,-2-1 1,13 3 9,-16-3 26,16 3 20,0 0 17,-14-4 19,14 4 11,0 0 12,0 0-3,0 0 17,8-9-8,-8 9 11,12-5 2,-12 5 4,18-8-5,-8 4 4,0 0 7,5 0-10,-2 0 9,4 0-4,-1 0 11,1 2-7,0-1 3,3 2-1,-2 0 6,0 1-5,0 1 9,0 0-1,0 2-1,-3 0 1,0 3 3,0-1-6,0 2 15,-4 1 3,2 1 12,-3 1-6,1 0 16,1 0 9,-3-1-8,-2 3 14,4-2 29,-5 2-18,2-2 5,0-1-19,2-1 39,-1 1-18,-1-2 19,4-2-12,-3 0 15,2-2-22,3-2 14,-2-1-25,2-1 15,2-3-19,0-2 12,-3-1-31,4 0 28,-4-2-22,1-1 35,-2-1-32,-3 0 41,-1-2-53,-2 1 29,-2-4-49,-2 3 35,-1 0-47,-4 1 38,-1-2-47,-1 2 34,-4 0-43,0 1 34,-4 3-45,-1-1 45,-1 4-41,1-1 33,-3 3-59,-13 1-247,16 4 32,1 0-102,-3 2-115,1 3-94,3-3-71,1 7-798,0-3-1049</inkml:trace>
  <inkml:trace contextRef="#ctx0" brushRef="#br0" timeOffset="21902.02">12337 1059 443,'9'-7'740,"0"-1"-93,-2 3-40,2-2-83,0 2-70,0-2-63,0 2-49,3-2-53,-2 1-46,2 3-42,-1 2-28,2-2-30,-1 4-14,-1 1-34,0-1-3,5 3-30,-5 3-10,3 0-13,-4 1 8,-1 1-24,3 1 14,-3 0-25,-3 1 12,-1 0-13,2-2 15,-4 1-20,-3-10 11,4 19-14,-4-19 15,2 17-15,-2-17 14,-2 14-11,2-14 9,-2 10-10,2-10 11,-4 9-9,4-9 4,0 0-10,0 0 12,0 0-14,-10-4 11,10 4-11,-1-12 9,1 12-7,1-17 14,4 7-20,-1 0 17,1-4-19,1 2 20,3 0-16,1 0 19,1 1-17,1 1 26,1 1-13,0 0 18,1 3-23,0 0 18,1 2-11,0 3 23,-1-1-23,1 4 17,1 2-20,-3 0 25,4 1-29,-2 1 25,1 2-25,-1 0 19,-3 0-22,1 3 21,-4-4-22,3 3 17,-4-1-22,-1-1 21,0 1-11,-2-1 12,1-1-21,-6-7 21,2 14-23,-2-14 21,0 10-20,0-10 21,-2 10-24,2-10 21,0 0-24,-11 9 26,11-9-27,0 0 24,0 0-22,-16-2 20,16 2-20,-8-10 14,8 10-21,-6-12 21,6 12-21,-2-17 21,2 17-22,2-22 23,1 13-22,0-2 20,1 0-19,3 1 21,1-2-22,0 5 25,3-3-14,-1 3 29,2 0-18,-1 3 29,0-2-23,3 5 23,-1 0-34,3 2 29,-5 0-31,3 4 23,-1 0-26,0-1 23,-1 4-29,1-2 26,-1 3-23,-1-1 25,-2 0-25,2 1 22,-4 2-19,-1-4 16,1 0-18,-2 2 21,-5-9-20,7 15 23,-7-15-24,2 10 24,-2-10-28,0 0 30,-2 14-26,2-14 23,0 0-19,-5 10 14,5-10-21,0 0 11,0 0-19,-14-2 29,14 2-33,-6-8 20,6 8-20,-4-12 22,4 12-26,2-19 33,0 9-29,2-2 29,1 0-26,4-2 24,-2-1-25,6 2 24,-1-1-23,1 2 29,3 1-18,-1-2 40,1 4-5,0 3 56,2-1-46,-1 3 43,-1 0-37,0 2 46,0 2-21,-3 1-10,-1 1-11,-1 2-5,0 1-8,0 1-6,-2 1-7,-4 2-6,1 0-5,-1 1-2,0 3-35,-3-3-102,-2 4-104,2 0-101,-2 1-92,-2 0-136,2 2-99,-2-1-153,2-3-575,0-1-987</inkml:trace>
  <inkml:trace contextRef="#ctx0" brushRef="#br0" timeOffset="22995.74">13596 1002 85,'0'0'858,"2"-15"-146,-2 15-41,2-10-92,-2 10-101,0 0-97,0-12-73,0 12-53,0 0-43,0 0-20,0 0 4,-11 4-37,11-4-19,-7 10-38,7-10-3,-7 16-25,7-16 2,-4 18-18,2-9-2,2-9-20,2 22 7,-2-22-20,2 20 12,0-8-20,3-3 14,0 1-19,2-2 12,1 3-11,1-6 10,3 3-16,-1-2 8,5-3-11,-3-1 8,0-1-16,3-2-7,3 0-29,0-2-25,2-4-13,-1-1 3,0 1-17,0-3-12,-1-2 1,-2 0-4,-1-1 27,-3-1 1,0 1 15,-3 2 11,-3-1 16,-1 3 28,-1 1 7,0-1-13,-5 9 7,6-11 5,-6 11 6,0 0 12,0 0 4,-2-11 17,2 11-1,0 0-4,-8 4 5,8-4 12,-6 9-15,6-9 9,-7 14 10,3-6-6,0 3-7,2-2-5,-1 1-8,0 2-1,1 0 2,2-12-11,2 22 4,1-10-10,0-2 6,1 0-4,1-1 0,1-1-5,2 1 3,0-4-10,3 2-14,0-2-32,1-3-23,-1-1-13,5-1-6,-3-1-26,5-3 1,0-1-32,-2-2-18,6-1 16,-6-4 6,2-1-4,0-5 7,0 1-2,-1-6 24,-1-1 7,-1 1 22,-2-4 18,-2 0 16,0-2 15,-2-2 24,-1 3 27,-3 0 37,1 2 26,-2 2 2,-2 2 45,0 2 22,-2 2-25,2 1 7,-2 2 2,0 2-6,0 13-23,-2-21-16,2 21-13,-4-15-7,4 15 33,-4-8-15,4 8-7,0 0 14,-12 3-7,12-3-8,-9 14 23,3-4-3,0 1 7,1 4-13,-1 1 8,2 0-31,-1 5 8,1 0-27,-2 0-1,0 1-6,0 0-6,3 0-5,1-1 13,-2-2-27,4 1-2,-2-3 13,4 2-25,-2-3-27,4 2-43,0-3-27,1 0-45,3 0-16,2-2-5,1-1-38,4 1-22,2-1-42,1-3 13,1-1-13,-2-4-7,3-1 5,0-1 66,1-2-10,1-3 71,0-1-7,5-3 57,0-3-9,0 0 54,0-2-14,-1-2 55,-2-1 12,-2-1 92,-3 1-7,-3 1 62,-1-1 26,-4 2 43,-2 1-2,-2 1-8,-3-1-16,0 3 5,-4 9-9,3-16-32,-3 16-5,-5-12-17,5 12-3,-10-9-16,10 9-7,-17-3-23,17 3 13,-18 1-20,7 1-12,-2 2-13,1 1-9,-1 2 8,2 1-22,-3 0-3,1 1 14,3 0 0,-1 0-7,2 2-16,-2-2 1,5-1 16,-3 1-28,5-2 18,4-7-19,-7 15 16,7-15-17,-3 12-2,3-12 16,0 0-24,10 8 6,-10-8-1,12 3-4,-12-3-7,19-1 2,-9-2-16,3-1-4,0-2 0,0-1-15,-1-1 4,2-2 5,-1 1 9,0-1 2,-1 1 5,-1-1 1,-1 1 4,0 1 1,-2 2 8,-1 0-17,-7 6 5,11-7-2,-11 7 5,14-4 5,-14 4 8,9 2 19,-9-2 6,11 9 8,-6-2 18,-5-7 10,9 17-8,-5-7-9,1 1 2,-1-1-22,1 2 3,0-1-9,0 0-2,1-1 14,-1 3-27,0-5-14,2 1-51,0-1-51,1-2-74,-1 1-104,5-4-122,-3 0-167,2-1-196,3-3-438,-2 0-819</inkml:trace>
  <inkml:trace contextRef="#ctx0" brushRef="#br0" timeOffset="23198.86">15295 855 65,'0'0'974,"9"-4"-136,-9 4-50,0 0-75,10-3-22,-10 3-91,0 0-5,0 0-62,10-2-46,-10 2-54,0 0-38,0 0-47,0 0-44,0 0-53,11-4-75,-11 4-176,0 0 0,0 0 0,0 0 0,0 0 0,0 0 0,0 0 0,0 0 0,0 0 0,0 0 0,0 0-26,0 0-463,0 0-171,0 0-248,0 0-1017,-8 4-1657</inkml:trace>
  <inkml:trace contextRef="#ctx0" brushRef="#br1" timeOffset="50104.25">2077 3445 200,'13'1'784,"-13"-1"-169,0 0-52,0 0-59,0 0-41,9-7-76,-9 7-40,0 0-42,6-6-3,-6 6-39,0 0-12,7-12-43,-7 12 3,4-11-29,-4 11 11,3-12-42,-3 12 19,1-14-36,-1 14 4,2-17-48,-2 17 56,-3-17-57,3 17 27,-3-19-60,0 9 36,-2 1-9,0-2-15,0 2-6,-2 0-16,0 1 3,-2 0-12,0 3-11,-2-2-4,-1 3 1,-1 1-8,-1 1 15,1 1-16,-3 2 8,-1-1-10,-2 4 0,1 1-1,-4 2 2,-1-1-14,4 4 11,-5 1-4,0 4 4,4-3-8,0 2 2,-1 3 0,2-2 3,4 1 0,0 0 0,0 0-7,2 1 5,1 1-9,0-1 2,2-1 3,2-1-4,2-1-1,1 1-4,1-3-2,0 0 13,4-12-9,0 22 13,3-10-10,-2-3 10,3-1-7,4 0 8,-2-3 3,2 1-2,4-4-15,0 1 7,3-3 14,0-3-20,5 1-1,1-5-3,0 0-14,3-2-10,2-1-20,-1-3-30,1-2 50,-2-2-34,2 1 28,2-6-19,-1-1 39,-2 0-26,-1-3 34,-2-1-31,1 0 41,-1 0 9,-4-3-14,2 1 7,-3 4-8,-3 0 1,-1 0-15,0 1 32,-1 0-13,0 3 2,-4 2 0,1-1 3,-2 2 3,-3 0 1,2 4-3,-2-3-7,-1 2 1,1 1-16,-3 2 28,0 0-32,1 2 28,-2 10-27,0-20 36,0 20-33,-2-16 33,2 16-30,-2-12 23,2 12-31,-5-13 33,5 13-36,-10-5 34,10 5-29,-12-3 33,12 3-30,-16 5 31,9 0-2,-5 0-6,2 4 11,0 0-6,-3 6 2,1 1-6,0 1-2,-3 5 1,3 0 4,-1 3-31,3 0 31,-1 2-29,0 0 34,2 1-31,0 0 34,3-5-35,1 2 35,1-1-33,1 1 32,1-3-35,0-1 38,4-2-33,0 1 30,1 1 0,2 0 0,1-3-6,1-3-5,2 2 6,2-3 3,1-2-10,-2-1 5,2-1 7,2-2-15,-2-1 0,4-2 3,-2 0 2,0-2-3,1-3 0,0 1-2,0-2 1,1-2-11,0 0 21,-1-1-2,3-3 0,-2 1 2,0-1 13,-1 0 2,-1 0-1,0-1 4,-2 0-3,-1-1-2,1 3 5,-3 0-10,-2 0-2,2 1-5,-9 5-6,10-11 0,-10 11-37,9-9-61,-9 9-82,6-7-104,-6 7-85,0 0-86,0 0-133,0 0-73,0 0-874,-6-8-1162</inkml:trace>
  <inkml:trace contextRef="#ctx0" brushRef="#br1" timeOffset="50526.12">2594 3520 371,'0'0'732,"0"0"-120,4-10-42,-4 10-68,0 0-25,0 0-51,3-10-47,-3 10-63,0 0-57,0 0-60,0 0-13,0 0-16,0 0 34,0 0-10,-4 10-27,4-10 4,-5 13 1,5-13-4,-4 18-32,2-9-25,-1 3-26,1-3-20,-1 2-20,1-1-7,-1 0-1,0 1-15,3-11 2,-2 18-16,2-18 20,-4 15-25,4-15-22,-1 14-40,1-14-35,1 12-42,-1-12-42,0 0-62,8 8-64,-8-8-74,0 0-51,14 0-65,-14 0-13,11-6-99,-11 6-466,11-10-688</inkml:trace>
  <inkml:trace contextRef="#ctx0" brushRef="#br1" timeOffset="50838.61">2467 3370 137,'0'0'636,"0"0"-128,-4 9-91,4-9-42,0 0-40,7 8-42,-7-8-9,11 2-30,-11-2-16,15 2-6,-15-2 8,18-3-21,-7 2-2,0-2-21,-1-1-7,1 1-21,-1-2 2,-1 0-3,0 0 18,-2 0-25,2-2 1,-2 1-34,-2 0 28,-5 6-33,10-15 4,-10 15-38,6-14-5,-6 14-18,4-12-8,-4 12-13,0 0-13,-1-15-8,1 15-2,-5-9-7,5 9-9,-10-3-61,10 3-66,-12 1-43,12-1-58,-15 4-73,6 1-73,2 2-83,-3 0-57,4 1-104,-1 0-629,7-8-852</inkml:trace>
  <inkml:trace contextRef="#ctx0" brushRef="#br1" timeOffset="51244.85">2893 3531 725,'0'0'806,"0"0"-105,0 0-66,0 0-61,7-5-60,-7 5-71,0 0-75,0 0-53,0 0-45,0 0-47,0 0-44,0 0-41,0 0-21,0 0 5,0 0 6,5 8-11,-5-8-1,-1 15 7,1-15 4,-3 22-27,2-10-3,-3 2-14,2 2 29,-2 2 5,-1 3 11,0 3-7,-2-1-13,0 0-10,-1 5 6,0 0 0,1 0-16,-3 0 14,-1 0-14,2-2-88,-2-1 0,2 0 0,0-4 0,0-2 0,0-1 0,1 2 0,2-6 0,-3-1 0,4 1 0,-1-3 0,-1 0 0,2-1 0,-3-3 0,3 2 0,0-3 0,5-6 0,-13 9 0,13-9 0,-14 5 0,14-5 0,-15-1 0,15 1 0,-21-8 0,11-1-1,-1-2-459,1-4-75,0-3-85,-1 0-148,3-2-124,1-5-665,2 3-1200</inkml:trace>
  <inkml:trace contextRef="#ctx0" brushRef="#br1" timeOffset="51588.58">2881 3300 178,'0'0'709,"0"0"-105,6 9-56,-6-9-87,7 7-76,-7-7-51,7 7-25,-7-7-38,8 7-6,-8-7-19,12 5-25,-12-5-33,14 4-9,-14-4-14,15 3 21,-15-3-11,17-1 28,-17 1 32,14-3-12,-14 3 27,15-6-4,-15 6-25,12-6-19,-12 6-21,7-8-17,-7 8-14,8-12-18,-8 12-7,2-10-36,-2 10-9,0 0-25,-2-16-5,2 16-19,-6-10-4,6 10-13,-9-8-2,9 8-11,-12-7-60,12 7-68,-17-4-114,17 4-113,-15-1-130,15 1-161,-20 3-118,9-1-201,11-2-459,-16 1-1031</inkml:trace>
  <inkml:trace contextRef="#ctx0" brushRef="#br1" timeOffset="52010.45">3225 2700 468,'0'0'813,"0"0"-111,1-17-61,-1 17-69,0 0-60,0-16-32,0 16-74,0 0-16,-2-14-58,2 14-22,0 0-71,-4-12-2,4 12-68,-7-7-8,7 7-59,0 0 13,-15-5-48,15 5 37,-13 1-41,13-1 55,-20 4-14,8 1 7,0 2-9,0 1-12,-1 3-7,-2 1 2,2 3-2,-1-1-7,1 1-12,2 2-14,-1 0-5,3-1-3,1 1-6,0 1-8,3-2-2,-1 0-7,4-2-1,1 1-4,1-2 4,1 0-5,3 0 0,2 0-5,1 0-3,3 0-26,0-4-48,3 0-52,1-1-104,1-1-84,0-2-62,1 0-23,3-4-100,-1 2-85,-3-3-28,4-3-108,-2 3-627,1-2-944</inkml:trace>
  <inkml:trace contextRef="#ctx0" brushRef="#br1" timeOffset="52260.44">3485 2730 109,'0'0'836,"4"-13"-135,-4 13-35,0 0-86,3-13-56,-3 13-55,0 0-36,1-12-81,-1 12-24,0 0-62,0 0-10,0 0-11,0 0 39,0 0-50,0 0 32,0 0-45,-6 7-37,6-7-14,-5 14-39,5-14-19,-4 20-16,0-8-14,1 3-15,1-1-13,-2 1-15,3 1-8,-3-1-8,1 0-6,2 1-6,-2-2-1,1 1-18,1 0-51,-2-3-75,2 0-83,-2 0-76,3-12-84,-1 20-97,1-20-131,0 16-63,0-16-904,0 13-1217</inkml:trace>
  <inkml:trace contextRef="#ctx0" brushRef="#br1" timeOffset="52604.19">3712 2766 45,'0'0'969,"5"-16"-170,-5 16-77,5-11-82,-5 11-77,0 0-56,2-13-117,-2 13-35,-2-9-65,2 9-29,0 0-69,-12-11-8,12 11-56,-10-1-7,10 1-37,-16-1 7,16 1-26,-17 5 16,7-3-30,-1 4 19,1 0-29,0 1 33,0 2 17,-1 2-24,1 0-1,3-1-19,-1 3-8,0-1-7,1 1 1,3-1-2,0 0-19,0-1-5,3 0 12,1-11 5,0 20-12,2-10 25,2-2-25,1-1 16,3 3-47,0-4-44,1 1-59,1-2-48,0-2-55,3 0-52,0 0-51,-1-2-73,4-1-39,-3 0-58,3-1-36,0-4-209,-1 2-337,-2-2-699</inkml:trace>
  <inkml:trace contextRef="#ctx0" brushRef="#br1" timeOffset="52901.04">3805 2567 645,'0'0'686,"-3"-11"-118,3 11-61,0 0-73,0-12-13,0 12-19,9-5-1,-9 5-36,16-1-32,-5 2-36,2 4 19,0 0-20,3 2 1,1 1-14,-1 4 4,1 0-39,0 1-34,-4 3-23,1 1-27,-2 0 20,4 4-29,-3 1-9,-1-3-33,-3 1-10,0 2-29,-2-1-13,0-1-61,-4 1 0,-2-1 0,-1-2 0,-3 0 0,0 4 0,-6 0 0,0-2 0,-4 3 0,-4 0-191,-2-1-156,-7 0-131,-2 1-101,-4-1-117,-3 0-173,-5-3-724,-1-2-1244</inkml:trace>
  <inkml:trace contextRef="#ctx0" brushRef="#br2" timeOffset="57416.52">4519 3578 696,'0'0'723,"-12"5"-124,12-5-75,0 0-72,0 0-62,-9 5-59,9-5-25,0 0 1,0 0-12,0 0-9,0 0-19,1 11-5,-1-11-17,10 3-7,-10-3-1,14 4-21,-14-4-19,22 3-13,-9-3-25,2 1-7,-1 1-11,4-1-14,0 0-22,1 1-18,0-2-12,-1 1-11,1 0 3,-1-1-20,1 0-11,-1 3-4,-4-3-4,1 0-11,-2 2-7,-13-2-2,23 1 0,-23-1 5,19 1-7,-19-1 0,18 1-2,-18-1 2,14 1-2,-14-1-2,0 0-1,18 1 1,-18-1 0,0 0-1,14 2-3,-14-2-12,0 0-43,13 1-54,-13-1-73,0 0-81,0 0-84,12-4-86,-12 4-95,0 0-89,8-6-42,-8 6-843,0 0-1129</inkml:trace>
  <inkml:trace contextRef="#ctx0" brushRef="#br2" timeOffset="57791.51">4924 3454 741,'0'0'763,"-7"-8"-59,7 8-70,-8-7-46,8 7-54,0 0-54,-11-6-60,11 6-38,0 0-28,-7-6-46,7 6-30,0 0-70,0 0-32,-8-5-53,8 5-11,0 0-25,0 0 48,0 0-9,3 10 4,-3-10-17,8 10-15,-2-2-11,3-2-9,0 4-10,1-1 7,2 1-5,-1 0-7,3 0-7,0 1-12,3 0-3,-2-1-7,0 1 6,-2-3 1,0 2-41,0-3 0,-2 0 0,-1 2 0,-1-3 0,-2 0 0,-1 2 0,0-1 0,-6-7 0,4 14 0,-4-14 0,-4 16 0,0-7 0,-4 2 0,-1 0 0,-2-1 0,0-1 0,-2 3 0,-2-2 0,0 2 0,-3 0 0,4-2 0,-3 0-301,3-1-293,-2 1-203,-1 0-186,2-1-760,2 0-1429</inkml:trace>
  <inkml:trace contextRef="#ctx0" brushRef="#br2" timeOffset="61728.89">6588 3229 898,'0'0'693,"0"0"-93,4-10-66,-4 10-50,0 0-109,0 0-45,0 0-48,0 0 5,0 0-44,-7 9-19,7-9-21,-7 16-17,-1-5-32,2 2-10,1 1-26,-2 0-8,1 2-29,-2-1-7,3 0-20,0 0-2,1 0-16,0 0-4,2-3-14,0 1 10,1-2-11,1-11 6,1 22-8,2-12 7,2-2-9,0 0 6,2-2-7,3-2 3,0 0-8,2-1 4,2-3-6,0-3 5,2 0-8,1-2 5,3-1-5,-1-2 3,-1 0-1,2-4 3,-4 1-9,1-1 5,-3 0-4,1-1 8,-3 2-11,-1 3 9,-2-2-9,-1 4 6,-2-2-13,-6 8 3,14-9-13,-14 9 12,8-5-6,-8 5 16,0 0-14,0 0 8,8 10-3,-8-10 7,2 11-7,-2-11 7,1 14-5,-1-14 7,4 15 0,0-7-1,0 1-5,1-1 7,1 1-8,3-1 7,2-1-4,0-1 1,3 2-7,0-3 3,3-2-9,0 0 6,2-1-13,1-2 16,-1-1-8,2 0 8,-1-2-2,-2-1 12,1-1-8,1-3 16,-3 0-4,1-1 2,-4-3 4,-1-1 9,-2 0-8,-3-2 2,-1 0 14,-3-1 15,-1 0-12,-2 0 3,-2 1-9,-2 1 1,-1 0-1,-2-1-10,-1 3-5,-1 1-7,-3 0-2,-1 3 1,-1-1-2,-1 6 0,0-2 3,0 2-8,0 2-5,-1 1-21,1 1-65,0 2-34,-1-1-83,0 1-67,5 0-86,0 2-63,0 0-43,10-5-78,-11 10-106,11-10-414,-5 10-684</inkml:trace>
  <inkml:trace contextRef="#ctx0" brushRef="#br2" timeOffset="62322.68">7306 3384 762,'0'0'671,"10"3"-76,-10-3-76,12-3-70,-12 3-35,18-3-79,-18 3-13,20-5-60,-8 1-27,1-2-47,1 0-12,-2 1-7,4-3-20,-4-1-32,2 2 9,-1-1-15,1-1 13,-2 1-15,-1-2-3,-1 2-9,-1-2 0,-1 2-5,0 0-13,-4-1-21,-4 9-12,3-15-13,-3 15-9,-2-11-5,2 11-2,-9-10-3,9 10-8,-15-4 18,15 4-17,-19 1-8,8 2-1,0 0 2,-2 4-2,0 0 1,0 3-6,2 0 9,-2 3-4,2 2 6,0 0-7,3-2 4,1 2-1,2-1 1,2-1-4,2 1 9,1-2-4,3-1 1,2 3-1,3-4-1,2 2-23,1-3-28,3-1-42,2-1 7,7-1 10,1-2 8,1-1-49,2-1-1,1 0-15,2-4 15,-1 0 10,-1-1 45,-1-1-8,0-2 30,-3-1-19,-1-3 36,-4-1-11,2-1 26,-6-1-13,2-1-6,-6 2 33,2-3 26,-5 2 15,-1-1 24,-1 3-11,-2 0 25,0 1-27,-1 1 17,-3 9-28,1-15 7,-1 15-16,0-12-3,0 12-24,0 0 14,-4-9-16,4 9 3,0 0-2,-10 7 10,10-7-13,-7 9 6,7-9-2,-7 16 1,3-7-12,0 1 11,2 0-13,-2-1 11,3 2-9,-2 0 5,3-11-9,-1 18 11,1-18-34,1 16-33,-1-16-34,3 12-25,-3-12-38,6 11 6,-6-11-63,8 6-32,-8-6-19,0 0-39,15 2-14,-15-2-34,13-4-6,-13 4-50,13-9-77,-8 1-287,1 0-290</inkml:trace>
  <inkml:trace contextRef="#ctx0" brushRef="#br2" timeOffset="62650.73">7674 3096 590,'0'0'556,"-15"8"-51,15-8-41,-8 9-51,8-9-51,-2 9-38,2-9-8,3 10-51,-3-10-9,11 7-58,-1-2 1,0-2-35,3-1 5,0-1-3,0 0 22,3-2-19,1 0-2,1-1-18,-1-1 17,0-2-7,1 1 10,-3-1-12,1-2-4,-4 0 10,2 0-36,-3-3-10,-1 0-11,0 0-36,-2-2-7,-2 2-12,-2 1-10,0-1-7,-4 10-8,4-20-8,-4 20-5,-3-16-18,3 16 30,-8-13-20,8 13-5,-11-7-10,11 7-9,-18-2-60,8 4-38,-3 0-49,0 3-60,0 3-46,-1 1-88,2 0-90,-2 4-95,1 1-119,0 0-725,4-3-991</inkml:trace>
  <inkml:trace contextRef="#ctx0" brushRef="#br2" timeOffset="64041.32">8288 3288 594,'7'-5'771,"-7"5"-90,14-12-53,-7 7-101,-2-5-37,0 2-49,0-1-42,0 0-61,-1 1-36,-2-2-32,-2 10-44,4-15-42,-4 15-32,-1-14-32,1 14-26,-8-8-21,8 8-14,-15-4-14,15 4-7,-22 2-11,8 2-2,-2 2 0,-2 3-4,-1-1-2,1 4-7,0-1-6,0 0-1,3 1-4,-1-2 4,5 0-4,0-1-1,1 3 1,4-5 2,2 3-2,4-10 3,-5 14 0,5-14 1,5 12-3,-5-12 3,12 8 1,-12-8-2,20 3 1,-20-3-7,24 0-4,-10-3 2,3 0 7,-2-1-4,3-1-3,-1-2 1,1-2-3,-1 1 3,0-2-3,-3 3 5,-1-1-2,0 1 5,-2 0-2,-2 0 11,-9 7-11,15-10-1,-15 10 0,12-8 2,-12 8-5,10-6-1,-10 6-6,10-3 0,-10 3 1,0 0 6,0 0 0,7 9 7,-7-9-1,-1 16 4,-2-4 3,2 0-2,-3 2-1,0 4-1,-2 3 20,-1 4 53,0 3-9,-2 4-15,-3 3-16,1 2-2,-1-1 5,-1 3-19,2 0 10,-2-2-13,0 2-9,-1-1 5,0-2 1,-1 0-6,1-1 6,-1-2 9,1 0-15,-2-5-6,3-2-5,1-2 4,-2 1-1,1-4 6,-1-2 2,1-1 2,-1-2 8,0-3 50,-3 1-13,2-2 15,-3-3-2,1 1-1,-3-2 8,3-3 2,-2-2-14,-1-1-4,-1-2-7,0-4 3,-2-2-19,-2-2 1,-1-4-11,1-4-4,-3-4-13,2-4 2,2-1-9,4-3 7,3 3-14,3 0 1,4-1 0,1-1 2,5 3-23,3-2-40,3 0-71,7-6-105,5-4-49,7 1-73,4 0-27,10-2-48,5 2-4,3 3 4,3 0 20,2 6 22,2-2 25,0 3 22,0 0 47,-8 6-33,2 0 75,-3 2-8,-2-3 96,-1 3-8,-3 0 98,-8 5-35,-2-3 126,-2-2-19,0 3 77,-6 2 18,0-2 37,-1 2 21,-4 1 48,-1-2 28,-1 2 12,-1 1 13,-1-1 31,0 1-10,-1 2 17,-2 0-27,1-1-4,-1 2-21,-5 7 7,7-14-11,-7 14-10,9-12-24,-9 12-19,4-9-35,-4 9-28,5-8-26,-5 8-25,0 0-10,0 0-9,0 0-4,4 9-13,-4-9 3,-2 18-6,-1-4 30,0 0-33,1 4-1,-3-2-8,1 5-4,-1-3 0,2 2-2,-1-4 0,3 2-2,-1-2 0,2 2 10,0-4-15,1-1 2,1 0-3,2-2-2,1-1-26,4-2-16,0 0-24,0-2 4,4-3-25,0-1-2,1-1-24,0-1 23,4-2-11,-2-1 25,2-2-7,3-2 27,-5-3-8,3-1 22,-3 0-9,0-3 35,0-1-14,-1 1 23,-2-3-17,-2 2 20,0 0-1,-2 1 18,-2 0-1,1 3 30,-4 1 1,1-1 25,0 3-6,-1-1 3,-4 9-20,7-12-5,-7 12-19,0 0 7,5-10-13,-5 10 9,0 0-9,0 0 8,-7 12-7,7-12 1,-4 16-8,0-7 12,2 3-14,-1 0 5,-1 1-5,2-2 4,0 1-6,1 0 10,1 0-12,0 0-11,1-2-65,-1-10-14,4 20-57,-1-11 8,3 0-10,1-3-3,3 0-35,0 0-34,3-2-26,0-3 7,-1 2 12,4-3-8,-1-3 18,4 2-1,-1-3 44,-1-1-43,4-2 73,0-1-59,-3-3 15,1 1 7,-2-5 128,-1 1 24,-2-3 77,0 0 48,-1-2 32,-2 0 40,-2 1 50,-1 1 28,-1 3 1,-1-2 14,-1 0 4,-2 5-5,-1 0-24,-2 11-49,3-19 1,-3 19-9,0-14-15,0 14-19,-4-11-7,4 11-3,0 0 9,-11-3-16,11 3-4,-11 9 10,6-1-21,0 1-1,-2 3-17,1 2-5,1 2-21,0 0-5,0 1-16,1 0-6,0 0-4,-1 0-9,3-2-6,0 2-5,2-4-3,0 2-1,2-3-12,-1 0-43,1 0-31,3-3-37,0 2-57,2-4-25,-1-2-57,4 1-45,-1-2-42,2-2-54,-11-2-1,21 1-111,-9-4-18,-1-1-490,0-2-618</inkml:trace>
  <inkml:trace contextRef="#ctx0" brushRef="#br2" timeOffset="64213.19">9064 3200 278,'-20'5'779,"20"-5"-187,-10 2-107,10-2-48,0 0-62,0 0-75,0 0-57,0 0-47,13 4-36,-13-4-36,25-2-12,-7-1-58,2 2-62,6-4-111,1 0-105,3-1-112,-3 2-201,7-5-377,-1 2-482</inkml:trace>
  <inkml:trace contextRef="#ctx0" brushRef="#br2" timeOffset="65494.39">10524 3352 176,'3'-13'740,"-3"13"-150,3-13-31,-3 13-51,1-16-51,-1 16-38,-1-14-117,1 14 10,-6-14-51,6 14-24,-12-12-37,12 12-18,-16-7-39,16 7 5,-23 0-21,11 3-20,-4-2-24,1 4-6,-1 3-20,-2 0 3,1 1-22,1 0-2,2 3-12,0-3 1,3 2-14,2-1 14,2-1-16,0 1 7,4-1-10,3-9 8,2 13-9,6-6 8,1-2-5,4 0 4,3-2-12,3 0 9,3-3-12,1-2 7,4 0-11,0-2 11,1-1-12,1-2 9,0-1-5,-1-2 6,-3-1-6,-3 0 10,-3 1-9,-3-2 11,0 0-7,-6 0 10,-2 2-18,-1-1 10,-7 11-13,4-17 12,-4 17-14,-7-15 8,1 8-5,-3 2 16,0 1-17,-2 1 8,-2 1-6,1 1 18,-1 2-24,1 1 18,-2-2-13,3 3 11,1 1-13,0 0 11,10-4-7,-12 6 9,12-6-12,-4 11-29,4-11-61,5 6-18,-5-6-66,15 7-39,-2-5-19,0-1-3,6-1 6,0 0 22,2-1 19,0-1-7,3-2 38,2-1 32,4-3 16,-1-1 17,0-1 13,0 0 5,-3-3 14,2-1 2,-6 1 6,2-1 16,-4-2 9,0-1 4,-6 2 8,1 0 7,-3-2 7,1 1 12,-6 1 47,1 1 6,-1 2 18,0-1 31,-4 2 20,0 2 12,0-2 2,-3 11 2,4-16 11,-4 16-1,0-15 0,0 15 0,-3-10-28,3 10-13,-6-8-5,6 8 22,0 0-34,-11-4 22,11 4-12,-8 5 2,1 0 14,2 3 1,-1 3 6,-2 2-22,3 3 32,-1 3-5,-1 2-17,-3 6 20,4 1-10,-2 0 1,1 4-3,-3-1-21,3 1-12,-2 5-1,-3 1 15,3 1-2,-1 0-4,-1 3-6,0-3-8,-1 2-30,-1-1 0,0 0-8,0 2 0,0-1-19,2-4-7,-3 1-4,1-1 7,0-2-9,2 0 5,-2-6-10,4-2 6,0 1-11,1-6 6,0-1 3,1-1-7,1-4-9,2 0 15,0-2-13,0-1-1,1-1-5,1-1 3,2-11-9,0 16 14,0-16-30,3 14-3,-3-14-15,7 10-14,-7-10-4,12 6-31,-12-6 4,18 0 4,-18 0 12,22-3-4,-6-1 2,0-3 6,1-2 32,2 1-16,2-5 33,-3 4-11,4-8 28,-3 2-17,1-3 27,-2 0-20,-1-1 22,-3 2-14,-1 0 26,-3-3-9,-1 2 29,-4-2-25,-3 2-1,-2-2 1,-2-2-4,-3 0-1,-8-3-2,-1-2-1,-7-2 1,-3 0-3,-3 2 3,-1 1-5,1 0 5,-1 4-10,1 1 11,6 1-1,-1 4 2,7 2 1,-1 3-1,5-1-13,0 1 3,1 0-5,7 2-5,0-1-54,3 10-70,5-17-95,6 7-64,4 1-108,6-2-82,7 1-53,4-1-114,8 1-491,2 0-761</inkml:trace>
  <inkml:trace contextRef="#ctx0" brushRef="#br2" timeOffset="66025.64">12301 3162 346,'-6'-12'687,"6"12"-114,-4-13-37,4 13-5,-3-14-69,3 14-27,-4-14-43,4 14 9,-2-14-27,2 14-2,-4-14-13,4 14-18,-2-11-20,2 11-35,0 0-37,-4-11-44,4 11-51,0 0-36,-5-9-25,5 9-29,0 0 5,-4 7-9,4-7-2,-8 17-4,5-4-13,-4 1 0,1 2-9,-1 4-4,2-1-10,-1 0-1,-2 3-5,0-2-4,3 0-28,-1-1-53,-2 0-64,4-2-59,-1 0-60,1-3-64,0 1-37,1-4-100,-1 0-52,2-1-28,2-10-31,-8 14-158,8-14-396,-4 11-736</inkml:trace>
  <inkml:trace contextRef="#ctx0" brushRef="#br2" timeOffset="66603.75">11931 3234 670,'-9'-5'593,"9"5"-66,-16-7-45,16 7-98,-9-6-63,9 6-48,-9-5-67,9 5-30,0 0 8,0 0 14,0 0-43,0 0-3,0 0-56,22 5 5,-6-2-44,2 0 16,7 1-49,6-2-18,6 1 21,1 0 14,4-3-34,5 3 23,2-1-44,-7-2 28,0 0-27,3 0 20,-7-1-23,2 0 25,0-2-21,-3-1-1,-3-2-2,-7 1 4,-5-2 34,0-5-24,-1 5 13,-6-3-26,-3 0 29,-1 0-22,-4-1 20,0-2-28,-3 4 12,-1-3-3,-2 2 22,-1 10-17,0-17 36,0 17-53,-1-13 46,1 13-33,-3-9 31,3 9-30,0 0 21,-12 3-20,12-3 28,-8 12-18,3-1 31,1 2-25,-4 0 28,4 1-26,-3 2 12,3 1 20,0 0 14,-1-2-29,3 1 10,0-1-23,-3 0 12,5-1-17,0-2 11,0-1-20,2 0 19,1-1-26,1-1 20,1-1-14,2-3 19,1 0-28,-8-5 9,18 4-20,-6-1 15,-12-3-22,24-5 24,-13 0-20,3 0 19,-3-2-20,3-3 27,-3 0-19,0 1 18,1-1-25,-4 0 29,1 1-16,-1 0 18,-2 2-14,-6 7 12,11-10-29,-11 10 30,0 0-28,12-3 33,-12 3-21,0 0 23,11 8-23,-11-8 24,4 11-19,-4-11 16,4 15-21,-4-15 19,8 15-22,-8-15 18,4 16-20,0-6 4,1-4-46,1 2-19,3-1-90,1 0-62,-2-1-58,1 0-20,5-1-73,-5-2-13,5 1-148,-3-3-377,-11-1-482</inkml:trace>
  <inkml:trace contextRef="#ctx0" brushRef="#br2" timeOffset="66978.72">13124 3224 474,'0'0'540,"7"-10"-110,-7 10-62,6-7-38,-6 7-70,11-9-45,-11 9-23,14-10-36,-7 3 0,2 1-10,-3 0-19,4 0-16,-2-1 0,-3 1 1,2 0-13,-7 6 6,11-12 16,-11 12-38,9-11 5,-9 11-37,4-8 6,-4 8-29,0 0 10,-6-8-25,6 8 11,-11-1-22,11 1 3,-19 5-7,6-1 5,2 1 1,-2 4 17,-1-1 28,3 3 13,-3 2-3,3-1 47,2 2 4,0-2-23,4 2 7,1 1-17,4-2 9,2 1-20,2-1 0,4 1-15,1-2-23,4 1 1,5-2-6,2-2 8,2 1-16,7-3 9,-2-2-20,1-2 11,-1-1-12,2 1 12,0-3-14,-4 0 6,2-5-14,-3 4-21,-3-1-69,-3-2-33,1-1-89,-4-1-80,0 1-57,1-1-72,-7-1-137,-3 2-512,2-3-692</inkml:trace>
  <inkml:trace contextRef="#ctx0" brushRef="#br2" timeOffset="68134.95">6146 4301 74,'11'-2'851,"0"-4"-178,-1 3-56,-1-3-45,0 2-79,-2-1-14,2 1-40,-9 4-32,14-9-46,-14 9-24,11-7-32,-11 7-58,7-10-48,-7 10-39,0 0-28,-1-11-27,1 11-18,-10-8-18,1 5-12,9 3-9,-26-2-5,12 2-8,-5 0-13,-1 2-2,-4 1-8,2 0-6,-3 3 8,1 1-5,3-1-11,1 2 1,1 0 0,1 1 0,3 0-2,2 0-2,0-1 9,3 2-16,2-1 6,3 1 2,5-10 1,-5 17 2,5-17 15,4 19 8,2-9-15,2 0-18,1 0 15,4 1-20,0-3 19,3 3-22,1-1 19,1-1-10,-2 1 13,3-2-13,-3 1 14,-4-4-18,1 3 19,-1-2-10,-3-2 7,-2 2-15,2-1 21,-9-5-13,9 6 19,-9-6-18,0 0 18,0 13-18,0-13 19,-9 5-20,9-5 21,-16 6-21,4-4 21,-1 0-16,-1-2 5,-2 0-1,-1 0 11,-3 0-12,1 0 21,-2-2-26,1-2 19,-1 0-23,-1 0 17,3 1-12,-2-4 7,4 2-11,0 0-30,3-2-40,0 2-62,3-3-78,2 4-66,0-4-77,9 8-89,-8-11-95,8 11-71,3-12-730,-3 12-945</inkml:trace>
  <inkml:trace contextRef="#ctx0" brushRef="#br2" timeOffset="68900.55">6440 4146 21,'8'-12'943,"-1"2"-164,-2 0-93,-1 2-57,1 1-57,-5 7-45,7-14-56,-7 14-88,6-11-67,-6 11-60,5-8-63,-5 8-36,0 0-30,0 0-23,0 0-18,0 0 3,-1 18-13,-2-7 15,-2 5-24,3 1-9,-4 4-10,1 0-4,-1 1 1,1 2 0,-1-2-6,0 1-7,0-2 3,1 1-16,0-1 3,1-4-12,-1 0 7,2-2-15,-1-1 11,3-2-6,0 0 2,1-12-3,0 20-12,0-20-4,4 13-12,-4-13-43,10 9 0,-10-9-45,13 2-4,-13-2-31,19-2 0,-9-2 14,2 0 4,0-2 10,0-2 14,0-2 15,0-1 12,-2 0 15,0-1 0,-1 1 21,0 1-5,-2 2 26,-1 0-7,-1-1 13,-5 9-20,9-9 24,-9 9-17,0 0 26,7-5 1,-7 5-2,0 0 2,-3 9 2,3-9-1,-2 12-2,2-12 2,-3 15-31,3-15 35,0 17-1,0-17 5,1 19-7,2-9 15,1-3-18,0 4 15,3-3-19,2 1 22,1-1-22,3 0 23,1-2-34,4 0 30,0-1-26,2-3 32,2 1-28,-1-2 2,0-3-1,5 0 1,-3-3 2,-1 1-1,-1-1 1,-2-3 6,-3 0-6,-1 1 3,-2-2 3,-2-1-1,-2 0-10,-2 2 33,-1 0-14,-6 8 13,8-14-9,-8 14-1,4-13-16,-4 13 13,0 0-24,-3-10 21,3 10-3,0 0 7,0 0 2,-15 5 7,15-5-2,-9 9-2,9-9-4,-9 13-2,9-13-3,-8 15 0,8-15 8,-2 14-14,2-14-1,0 15 2,0-15 20,6 11-20,-6-11 20,11 11-19,-3-6-3,-8-5 2,18 7 2,-8-5-1,2 0 16,3-1 5,-1-1 1,1-1 10,0-1 37,0 0 16,0-1 16,-1-2 6,-2 0-6,0-2-21,-1-1-6,-2-1 1,-1-3-5,-4 3-5,2-1-9,-4 0-9,-1-2-18,-1 12-3,-1-20-12,-1 10-4,-2 1-6,-2 0-3,-1 2-1,-1-1-2,-1 3-4,-1-2-22,0 5-57,0-2-61,-3 2-102,1 1-60,12 1-148,-24 3-120,10 1-166,1-2-647,2 3-984</inkml:trace>
  <inkml:trace contextRef="#ctx0" brushRef="#br2" timeOffset="69478.64">7255 4385 754,'0'0'701,"14"-7"-95,-14 7-102,18-3-49,-6 2-86,0 2-34,1 0-31,2 1-41,1 4-40,2-1-41,0 4-41,-1-1-25,0 3-21,-4-1 2,-2-1-34,1 1-11,-2 2-16,-4-3 15,2 2-26,-3 0 15,-2-1-22,-3-10 15,2 17-21,-2-17 18,-2 12-22,2-12 16,-4 13-18,4-13 19,-4 9-24,4-9 23,-8 7 1,8-7 20,0 0-24,0 0 4,0 0-25,0 0-9,0 0-65,0 0-48,3-14-76,6 6-82,1-3-43,3-2-43,2 1-28,-1-3 4,7-2-7,-2 0 33,1 1 60,2-1-28,0 0 142,-3 1 112,3-1 147,-2 0 36,-1 1 36,-2 2 37,-2-1 26,-1 1 29,-1 1 30,-2 1 18,-1 1-16,-3-1 28,2 3-28,-4-1-11,2 3-39,-2-1 11,-5 8-28,10-13-1,-10 13-26,6-9-23,-6 9-40,5-7-12,-5 7-17,0 0 37,0 0 21,0 0 12,-1 13-24,1-13-10,-4 23 17,0-10-8,0 4 5,0 0-5,0 2-13,0 2 2,0 1-18,-1-1-7,0 1-25,0 2-5,2-3-6,1-2-11,0 0-8,1 0-1,2-1-3,-1-1-9,3-1-5,0-1 0,1-2-4,3-1 2,-1-1-2,3-3-5,1 0 11,2-1-11,0-3-52,2-3-41,1 0-52,3-2-62,1 0-32,1-5-71,3 0-27,0-3-67,4-2-71,-4-1-31,0-1-77,-4 0-61,-3 2-603,-1-1-851</inkml:trace>
  <inkml:trace contextRef="#ctx0" brushRef="#br2" timeOffset="69666.14">7706 4422 780,'-13'1'794,"13"-1"-148,-15 2-108,15-2-100,0 0-104,0 0-26,0 0-67,0 0-27,0 0-54,15-2-37,-2 1-27,0-1-15,5-1-43,0 0-89,3 0-113,2 0-96,2 0-77,-1-2-93,-1 3-84,-3-1-436,3 0-534</inkml:trace>
  <inkml:trace contextRef="#ctx0" brushRef="#br2" timeOffset="70306.75">8096 4432 294,'0'0'661,"0"0"-100,10 5-74,-10-5-62,12 1-63,-12-1-55,19 0-16,-19 0-31,24-1-30,-11-2 2,1 1-30,1 0-31,0-1-20,0-1-8,0-2-9,-1 2-7,0 1-14,-2-2-15,-2-1 20,0 2 10,-1 0-10,-9 4-20,12-9-20,-12 9-19,8-8-13,-8 8-10,0 0-9,0 0-1,-6-10-9,6 10-9,-10-3 0,10 3 1,-13 2-2,13-2-2,-17 5 0,8 0-3,0-1-2,-2 1 0,2 2-2,-1 2 1,0-1 0,1 2 20,2-1-25,0 0 20,3 2-18,0-3 20,1 2-28,3-10 19,0 19-27,3-9 24,1-1-20,2-1 20,3 1-39,0-2 9,5 0-24,1 0 27,3-1-26,3-1 11,2 0-22,2-3 20,-2-2-10,5 0 16,-2-2-1,2 0 24,0-2-16,-1-1 26,-1-1-23,-2-3 7,-1 1 10,-3-2 9,-1 0-6,1-3 10,-6 0 10,-1-1 10,-2 2 31,-3 1 2,-2 0-5,-3 1-17,-1 0-5,-2 10-8,0-15-14,0 15 9,-6-11 1,6 11 0,-11-8 0,11 8 1,-13-5-9,13 5-2,-12-1-3,12 1 4,-10 1-6,10-1-1,-8 8 2,8-8 0,-5 12-1,5-12-2,3 11-11,-3-11 6,8 15 17,-4-6-19,3-2 25,-2 1-27,1 0 15,2 0-15,-2-1 22,1 0-27,-2 0 27,-5-7-28,10 13 25,-10-13-12,6 9 15,-6-9-21,4 10 27,-4-10-10,-2 10 30,2-10-22,-8 8 18,8-8-29,-14 7 17,14-7-26,-16 6 23,5-3-17,11-3 9,-19 2-19,19-2 14,-21 2-82,21-2-53,-17 1-92,17-1-109,-16-2-87,16 2-72,-12-3-121,12 3-670,-6-10-882</inkml:trace>
  <inkml:trace contextRef="#ctx0" brushRef="#br2" timeOffset="70619.24">8998 4295 480,'9'-13'665,"-3"3"-42,-1 0-19,-1 1-89,1 0-5,0 0-46,-5 9-2,7-14-60,-7 14-23,5-12-35,-5 12-38,4-12-38,-4 12-54,0 0-46,6-9-40,-6 9-27,0 0-18,0 0 1,0 0-4,0 0 15,-5 16-7,1-7 4,-1 3-13,0 2 5,-1 2-9,-1 2-17,1 1-18,1 0 1,-2 0-11,2-2-14,2 0 0,-1 0-6,1-2-1,2 1-13,-1-3 15,4 0-8,-1-1 0,2-1-1,1 0-6,3-1-27,-1-3-33,2 1-38,1-1-27,3-2-39,-2-4-42,4 1-39,-14-2-9,24-1-74,-10-1-58,3-1-21,-1-3-24,-1-1-48,2-1-64,-5-2-101,2 1-342,-4-2-586</inkml:trace>
  <inkml:trace contextRef="#ctx0" brushRef="#br2" timeOffset="70775.48">9047 4351 468,'-21'-1'746,"3"1"-54,0 0-78,4 0-53,-2 0-72,4-1-83,12 1-77,-22 1-64,22-1-11,-11 1-35,11-1-52,0 0-30,0 0-28,0 0-20,15 3-17,-15-3-16,28 0-25,-9 0-64,2-2-73,5 0-55,-1 1-94,3-3-77,0 1-91,6 0-156,-1-2-622,0-1-812</inkml:trace>
  <inkml:trace contextRef="#ctx0" brushRef="#br2" timeOffset="71316.05">10423 4332 305,'0'0'1012,"0"0"-177,-4-10-129,4 10-88,0 0-84,0 0-102,0 0-74,0 0 27,-10 3 18,6 6-8,0 6-14,-2 0-44,-1 6-36,1 2-23,-1 9-4,-4 8 10,-1 1-12,1 3-191,-4 2-81,-2 10 0,-2-1 0,0 1 0,2-2 0,-2 0 0,5-7 0,-1-3 0,-1 1 0,2-4 0,1 2 0,1-4 0,0-2 0,3-6 0,0-2 0,3-7 0,2-1 0,0-4-396,2-3-93,0-3-92,2-11-90,3 13-102,-3-13-41,8 6-606,-8-6-1026</inkml:trace>
  <inkml:trace contextRef="#ctx0" brushRef="#br2" timeOffset="71597.3">10327 4567 713,'6'-17'687,"4"-1"-91,1 2-38,4 1-83,3 2-34,5-2-50,2 3-19,5 1-44,2 4-39,1 1-20,4 3-23,-1 1-27,-4 4-37,4 0-12,-8 3-46,-1 0-5,0 0-42,-5 2 6,-1 1-37,-3-1 15,-4 0-5,-4 2 3,-3-1 10,-7-8-5,2 17-11,-2-17-7,-8 18-7,-2-9-8,-4 0-6,-1-1-5,-6 1-2,1-1-16,-2-1 6,-1-2-25,1 0-25,3-1-83,0-1-57,0-1-78,5 0-101,-1-2-101,2 0-99,13 0-94,-23-2-701,23 2-958</inkml:trace>
  <inkml:trace contextRef="#ctx0" brushRef="#br2" timeOffset="72269.15">11189 4395 868,'9'-6'706,"-9"6"-112,8-11-54,-8 11-116,0 0-5,0 0-50,-5-10-45,5 10-45,-14 0-41,14 0-27,-22 5-21,8 0-21,0 2-5,-1 0-44,-2 1-2,1 3-42,0 0 7,0-1-37,3 0 8,0-1-24,3 3 8,1-3-24,0 2 15,4-2-4,1-1-23,4-8 20,-3 14-5,3-14 1,7 12-34,-7-12 35,16 9-27,-5-6 19,1-3-22,1 0 12,1 0-20,4-2 19,-1-2-16,-2 0 22,2 0-24,-2-3 28,0-1-19,-2 1 3,1-3-2,-4 2 3,1-1 1,-3 1 6,0 2 0,-1-2 5,-1 1 9,-6 7 2,12-10-3,-12 10-10,7-7-6,-7 7-2,0 0 4,0 0 2,0 0 4,0 0 1,7 5 19,-7-5-22,0 15 18,0-15-25,-1 14 22,1-14-24,0 17 24,0-17-25,1 19 18,1-9-34,1-1-36,-3-9-77,7 17-25,-2-9-48,-5-8-66,13 13-44,-5-8-20,2 0 0,0 0 40,3-3 38,5 0-25,-1-2-15,1-1-64,1-1 19,-1 0 26,2-3 27,-3-2 28,1-1-5,1 0 32,-3-3 94,1-2 108,-3 1 178,0-5 24,-1 1-4,-2-2 44,0 0 5,-2-2 62,-1 1 19,-1 0 7,-1 3 13,-2 0-9,0 1 52,1 1-20,-1 2-21,-3 2-25,2 0-25,-1 1-35,-2 9-40,4-14-44,-4 14-27,0 0-16,-4-8 7,4 8-8,0 0 8,-10 6-15,10-6-16,-9 16-15,3-5-13,0 2-9,1 2 13,-3 1-32,0 2 14,3 0-26,-1 0 16,3 1-24,-2-2 20,1-1-8,1 1-46,1 0-62,0-2-46,1-1-73,1-3-39,1 3-68,2 1 3,1-6-81,-2 3-71,2-2-171,2-2-560,0-1-808</inkml:trace>
  <inkml:trace contextRef="#ctx0" brushRef="#br2" timeOffset="72831.63">11328 4432 297,'-16'-7'797,"3"4"-155,4-2-52,-1 1-116,10 4-58,-16-6-75,16 6-91,-11-2-19,11 2-40,0 0-37,0 0-35,0 0-19,0 0-25,8-7-10,-8 7-11,27 0-17,-13-2-6,6 2-29,2-1 7,5 0-5,0-1-14,1 1-2,2-2 0,3-1 2,-5-2 5,6 2-3,-2-2 2,0-1 5,-7 2-23,0 0 31,-3-1-27,-3 0 40,-3 2 19,1-1 0,-3 3 24,-3-3 13,0 3-3,-11 2-2,19-5-15,-19 5-12,13-3-5,-13 3-16,0 0 2,15 3-13,-15-3-1,8 9 3,-8-9-6,4 17 1,-4-17 1,2 21-1,-2-9 12,1 1-18,-1-1 28,2 4-21,-2-2 19,0-1-17,0 2 18,0-2-30,0-1 18,0 0-21,0-12 18,0 19-22,0-19 24,-2 17-31,2-17 39,0 13-3,0-13 29,0 0-21,-1 14 18,1-14-33,0 0 17,0 0-11,0 0 18,0 0-22,0 0 17,0 0-23,0 0 16,-4-12-18,8 4 16,-1-3 4,0 1 17,4-2-21,3-1 4,-2 1 3,3-1-1,6 1 11,-2 2 9,4-1-2,5 2 13,-1 1 0,-1 4 12,5 1 3,0 1 11,-4 2 16,4 2 12,-4 1-12,1 1-20,0 2-15,-6 1-10,-2-1-15,0 3-9,-5-1-9,-3 2-3,0 0-2,-4 1-9,-4 1-6,-2 1-80,-5-1-87,-4 3-117,-4-1-80,-4 3-155,-5 2-162,-2-4-238,-2 1-491,-6 0-1006</inkml:trace>
  <inkml:trace contextRef="#ctx0" brushRef="#br2" timeOffset="77206.61">14391 4449 615,'0'0'664,"0"0"-90,0 0-39,0 0-83,0 0-34,0 0-56,9-4-43,-9 4-38,11-7-27,-11 7-40,14-9-14,-7 3-12,2-3-26,4 1-6,-4 0-27,5-2-10,-1-4-30,3 0-11,-1 0-15,-3 0 10,4-2-12,-5 0 15,2 0-17,-2-1-6,-3 0-14,1-1 8,-3 4-4,0-2-6,-2 1-7,-2-1-1,-1 3-9,-2 1-2,-1-2-7,-1 2-1,-2 2-6,2-1 3,-5 1-7,2 2 7,-4 1-10,1 1 5,1 1-6,-3 1 4,1 2-1,10 2-3,-23 2 7,10 1-3,-1 3 7,1 1-5,2 3-1,-5 4 18,3 0 10,-1 5 6,-1 2 24,0 1 4,2 4-13,-1 0 13,1 7 7,0-5 5,-1 5-10,1 1-9,3-3-6,-2 5-10,1 1-3,-3-1-9,5-2 3,-3 3-10,1-2-5,2-3 3,-2-1-6,2 0-1,0 6-2,-3 1 0,1 1-13,-1-3 16,0 1-10,1-1 7,-1 0-5,1-5-3,1-3-4,-1 1-1,-1-1-1,3-3 7,3-2-1,-4-2 40,3-2-49,1 1 39,-1-3-42,2-3 37,0 0-45,-1-2 45,4-1-50,-1 0 46,3-11-40,-4 17 33,4-17-38,0 14 49,0-14-50,4 7 47,-4-7-45,9 5 53,-9-5-59,16 0 50,-7-2-43,4-2 25,1-2 7,3-1-37,2-3 8,2-1 7,4-3 13,-2-3-12,0-1 3,0 1 10,1-3-11,-1-4 7,-3 2-3,-1 1 6,-4-3 2,1 0 1,-5-1-9,-1-1 3,-4 4-8,-4-3 8,-2 6-5,-2-7-2,-5 4 0,-3-5 2,-2 3-1,-2 0-2,-2 1 1,-4 2 5,1 0-1,-2 3-8,-2-1 11,-2 5-22,3 0 5,-1 1-37,1 4-17,3-1-24,0 3-3,3-1-51,1 3-15,3 0-65,1 1-32,2-2-71,9 6-53,-14-6-11,14 6-12,0 0-11,-6-8-45,6 8-79,0 0-475,11-7-626</inkml:trace>
  <inkml:trace contextRef="#ctx0" brushRef="#br2" timeOffset="77706.6">14322 4538 633,'0'0'609,"15"-9"-93,-15 9-51,12-3-48,-12 3-55,13-3-13,-13 3-28,16 0-13,-16 0-29,20 4-14,-6 1-31,1 1-18,-1 2-52,3 2-10,-1 1-39,-1 4-20,-1-2-20,-3 1-16,-1 0-6,-1 1-10,-1-2-10,-3 0-4,-1 0-6,-1-1-1,-1-1-7,-2-11-3,0 21-3,0-21 7,0 16-1,0-16-4,-2 12-5,2-12 0,-4 9 0,4-9-10,0 0-19,0 0-25,0 0-18,0 0-5,-5-8-3,5 8 3,6-14 8,-2 5 6,2-3 9,1-3 29,1 3-16,1-5 26,1 2-11,0 1 1,-1 2-2,1-1 7,-1 4 8,0 0-21,-2 2 21,2 1-6,0 2 1,-9 4 7,17 0 2,-17 0 16,14 4-12,-5 1-6,0 0 14,-2 0-7,2 2-4,0-2-4,-1 2 8,0 1-7,-2-3 10,5 2 0,0-2 1,-2 0 0,5 0 5,-1-3 7,2 1 11,0-2 20,0-1 5,1 0 8,2-2 6,-2 2 11,0-4 35,-3 1-11,0-2 20,-1 0-31,-3-2-1,0 0-21,-1-1 7,-3-1-29,-3-1 5,1 1-29,-3 9-6,-1-19-3,-3 9-4,-1 2-5,-1-1 0,-1 2-4,-5-1-2,0 2-4,-2 2-22,3 0-64,-3-1-80,0 4-96,0 1-107,-3 1-104,3 1-117,-3 2-226,1-1-338,5 1-771</inkml:trace>
  <inkml:trace contextRef="#ctx0" brushRef="#br2" timeOffset="78300.34">15017 4556 189,'12'-3'727,"-12"3"-160,0 0-91,14-3-70,-14 3-29,0 0-43,12 6 11,-12-6-37,10 7-39,-10-7-43,10 12-24,-2-5-56,-8-7-33,9 17-5,-4-10-25,-1 3-15,1-3-19,-2 2-1,-3-9-9,6 15-7,-6-15-12,5 13 4,-5-13-1,4 13-3,-4-13-1,4 9 35,-4-9 11,0 0 13,3 11 11,-3-11-4,0 0-15,0 0-9,0 0-23,9 3-3,-9-3-19,7-7 26,-7 7-24,10-11 10,-5 4-26,4-4 16,0 1-11,1-1 5,1 0 1,2-4 18,3 3-15,-2-1 7,4 2-7,-2-1 8,2 2 7,-1 0-6,-1 3 1,1 1 3,-2 2-5,-3 3-4,4 0 2,-5 3-6,3-1 20,-3 5-24,1-2 10,-5 2-15,1-1 11,-2 2-14,0 1 17,-6-8-18,7 15 16,-7-15-19,1 15 2,-1-15 5,-1 13-6,1-13 1,-6 10 0,6-10 1,-5 10 1,5-10 1,-8 6 19,8-6-24,0 0 20,-9 5-24,9-5 21,0 0-26,-11-4 22,11 4-22,0 0 15,-7-10-7,7 10 12,0-14-20,0 14 25,4-19-21,1 9 9,2-2 11,3-2 24,-1 3-3,3 0 22,3 0 23,0-1 31,0 5 18,2 0-7,-1 2 27,3 1-5,1 1 13,-1 2-15,0 2-14,-1 2-19,0-2-12,0 5-12,-3 0-18,0 0-52,-3 4-16,0-2 0,-2 3 0,-4-1 0,0 2 0,-3 0 0,-2 0 0,-1-1 0,-2 1-24,-3 3-202,-2-1-71,-5 2-119,-1 1-115,-6 2-128,-1 0-192,-8 4-791,-1-2-1302</inkml:trace>
  <inkml:trace contextRef="#ctx0" brushRef="#br2" timeOffset="79706.53">5961 5358 454,'-9'-5'889,"9"5"-162,-15-7-45,15 7-86,-11-6-22,11 6-80,-8-6-65,8 6-64,0 0-62,-10-6-54,10 6-52,0 0-38,0 0-27,0 0-1,0 0-24,0 0-19,8 17-25,-3-8-8,1 3 1,1 1-22,0 1 6,-2 2-21,2-1 6,-2 2-14,0-3 8,1 1-12,-2 1 12,1-3-14,-1 1 10,-1-2-13,-1-3 11,1 0-12,0 2 5,-3-11-2,5 13 21,-5-13 58,3 11 22,-3-11 27,4 10 9,-4-10-3,0 0-27,0 0-23,7 6-18,-7-6-14,7-6-14,-7 6-8,13-14-7,-4 4-9,1 0-6,3-6-6,1 0-12,4-3-37,1 0-14,6-5-89,0 2-49,2 0-63,0-1-28,-3 5-82,-1 2-56,3 1-87,-3 0-51,1 3-81,-5 2-118,0 1-435,-2 2-805</inkml:trace>
  <inkml:trace contextRef="#ctx0" brushRef="#br2" timeOffset="80081.52">6509 5537 419,'0'0'847,"0"0"-167,9 5-79,-9-5-84,0 0-43,15 1-81,-15-1-27,14-4-75,-14 4-32,17-6-57,-8 1 6,-2-1-51,2 1 8,-1-1-34,1-2 4,-1 1-39,-2 0 27,0-3-11,0 1-4,0 1-16,-6 8-22,5-16-8,-5 16-14,-1-13-12,1 13-7,-6-14-3,6 14-7,-13-10-3,4 5-5,-2 3-2,11 2-1,-23 0-4,11 2 2,-1 1-4,-1 2-18,0 4 22,1-1-19,-2 4 24,0 0-16,1 0 14,3 2-19,1-1 17,2 0-18,0 0 20,3 1-21,1-1 22,2-1-23,2-12 13,2 22-73,2-12-32,3 0-93,0-1-33,5 0-61,-2-3-44,3 0-35,0-1-34,1 1-45,0-4-26,-3 1-66,3-2-462,-14-1-606</inkml:trace>
  <inkml:trace contextRef="#ctx0" brushRef="#br2" timeOffset="80628.38">6644 5562 104,'1'-16'790,"-1"16"-168,6-12-116,-6 12-52,5-12-67,-5 12-29,12-11-25,-12 11-64,17-8-44,-6 4-30,1 4-16,1 0-49,-13 0 11,27 1-27,-11 3-1,-2 1-35,2-1 22,-3 3-19,-1 1 12,0-1-29,-2 0 9,0 3-39,-2-1 23,-2 1-29,1-3 18,-2 3-17,-5-10 17,5 15-17,-5-15 12,1 14 5,-1-14 32,-2 12-34,2-12 15,-4 11-34,4-11 18,-5 9-35,5-9 24,0 0-24,-5 6 14,5-6-15,0 0 17,0 0-32,0 0 19,0 0-67,0 0-32,6-15-57,0 7-24,3-4-64,0 0-46,6-1-13,0-3 15,6-2-27,4 0-1,3-3-27,2-2 42,-2 3 60,2-2 59,-3 1 54,-2 4 62,-2-1 75,0 1 15,-2 0 72,-3 4 49,-2 0 40,-2 1 56,-3 0 10,0 3 9,-3 0-15,-1 1-48,-1 2 1,0-2-40,-6 8-1,6-10-46,-6 10-2,0 0-8,0 0 35,0 0-23,0 0 33,0 0-18,0 0 10,-5 10 8,2 1-11,0-1-4,-1 3-2,0 3-22,0-1-1,0 2-6,-1 3-6,0 1 11,0 0 16,0 1-5,0 0-25,1-1-18,0 1-14,0-2-14,2-2-11,-1 0-5,2-3-8,1 0-5,1-2-6,0 0-2,3-4-5,0 3-3,1-4-1,3 1-11,1-4-23,1 0-33,0 0-40,3-3-38,0-2-48,2 0-57,1-2-37,1-1-55,0-4-14,4-1-101,0-1-68,-3-1-7,1-1-45,-1 1-135,-1-3-443,-3-1-760</inkml:trace>
  <inkml:trace contextRef="#ctx0" brushRef="#br2" timeOffset="80815.87">7171 5503 622,'-12'2'866,"12"-2"-192,-20 4-138,20-4-83,-11 2-50,11-2-57,0 0-91,0 0-29,0 0-70,11 5-13,-11-5-44,20 0-6,-6-3-38,4 3-3,0-2-65,6 0-69,3-2-73,1 2-53,3-1-95,5 2-67,3-2-117,0 2-123,0-2-257,0 2-416</inkml:trace>
  <inkml:trace contextRef="#ctx0" brushRef="#br2" timeOffset="81175.24">7587 5554 47,'0'0'891,"0"0"-193,0 0-76,0 0-93,2 12-77,-2-12-72,11 2-31,-11-2-56,19 1-32,-6-1-58,2 0-5,1 0-41,3-1 9,0-1-41,-1 0 9,0-2-36,0 3 10,0-4-35,-2 2 12,-2-1-30,-1 0 21,-2 1-13,0 0 26,-1-1-30,-10 4 7,13-5-36,-13 5 14,0 0-33,5-10 16,-5 10-22,0 0 17,-12-2-27,12 2 23,-16 0-25,16 0 24,-18 6-29,6-3 27,2 1-7,-3 4 5,2-2-23,1 2 19,-3 1-19,4 0 19,0 0-16,0 1 24,3 0-24,1-2 20,1 2-10,4-10-35,-4 16-93,4-16-61,2 14-98,-2-14-108,9 13-73,-1-6-63,1-3-80,0 1-51,1 0-341,4 0-600</inkml:trace>
  <inkml:trace contextRef="#ctx0" brushRef="#br2" timeOffset="81643.98">7899 5667 366,'0'0'701,"0"-12"-138,0 12-60,1-11-84,-1 11-54,7-12-33,-7 12-28,14-12-42,-5 8-35,1 0 1,0 0-50,2 3 0,2 0-49,-1 1 14,2 2-24,-2 1 10,2 1-27,-1 1 15,0-1-20,-2 4-8,-2-1-32,1 0 8,-4 0-24,-2 1 18,0-1-31,-5-7 11,4 17-18,-4-17 15,0 15-20,0-15 12,-3 14-24,3-14 25,-5 13-20,5-13 12,-3 11-14,3-11 15,0 0-22,-3 12 21,3-12-26,0 0 19,0 0-24,0 0 17,0 0-23,0 0 19,0 0-38,15-2 6,-7-5-46,-1 1-8,4-5-25,0-2-1,2-1-9,0-1 17,1-1-3,0-1 24,0 2 8,0-2 18,0 3-2,-3 0 18,0 3 0,-1 2 25,-4 0-12,1 3 36,-7 6-15,10-8 42,-10 8 0,0 0 27,0 0-7,0 0 32,-5 13-23,1-3 39,-1-1-16,0 4 39,-2 1-27,0 1 19,2-1-28,-1 2 33,1 1-29,1-1 3,2 1-39,-1 0 6,2-1-32,1-4 15,1 1-10,1-1-16,1 0-1,1-2-6,1-1-3,1 1-1,2-3-28,0 0-50,2-3-59,-1 0-78,4-2-58,-1 0-99,2-1-118,-2-2-65,2 1-204,3-3-447,1 1-803</inkml:trace>
  <inkml:trace contextRef="#ctx0" brushRef="#br2" timeOffset="89221.86">9489 5518 161,'2'-9'923,"-2"9"-197,3-14-74,-3 14-77,2-11-14,-2 11-71,0 0-48,3-14-103,-3 14-42,0 0-75,0 0-6,0 0-42,0 0 28,0 0 9,0 0-3,-8 9-20,6 2-6,-2-1-25,1 3-14,2 2-2,-1-1-10,-1 3-22,2-3-22,-1 1-16,1 0-12,1-1-11,-1-2-11,2 3-7,-1-3-8,1 2-3,2-2-4,0-2-5,-1 2-3,2-5-28,2 3-37,-1-3-53,3 0-62,-8-7-64,18 6-26,-18-6-64,18 3-6,-18-3-53,23-3-43,-12 1-29,2-2-52,0-4-30,0 2-153,-1-5-341,0 0-647</inkml:trace>
  <inkml:trace contextRef="#ctx0" brushRef="#br2" timeOffset="89565.6">9491 5306 592,'-10'5'677,"2"0"-73,8-5-43,-11 11-65,11-11-34,-8 10-80,8-10-33,-4 12-87,4-12-18,-1 12-15,1-12-6,5 9-45,-5-9-7,12 8-37,-12-8 13,15 5-35,-15-5 9,22 2-18,-22-2-19,24-2-10,-12-1-3,1 1 2,2-3-12,-3 2 7,-1-1 1,0-3-9,-1 1 0,-2-1 5,0-2-5,-2 1-11,-2-1-3,0-1-14,-2 0 3,-2 10-13,-1-19-2,-2 9-14,-3 1 5,0 1-12,-2 3 11,-2-1-20,-2 5 12,1-1-10,-3 2 11,0 2-5,-3 1-31,0 1-49,1 1-31,-1 2-60,1 3-49,0 0-71,1 0-109,2 2-81,2 0-46,3 0-112,0 1-635,3-2-883</inkml:trace>
  <inkml:trace contextRef="#ctx0" brushRef="#br2" timeOffset="90081.21">10671 5533 452,'0'0'728,"-5"-11"-108,5 11-18,0 0-65,-6-13-26,6 13-4,0 0-50,-3-13-22,3 13-43,0 0-2,-4-9-26,4 9-20,0 0-45,0 0-32,-4-9-36,4 9-41,0 0-35,0 0 23,0 0 37,-4 8 10,4-8-133,-1 17-92,1-4 0,0-1 0,-2 5 0,1-1 0,-1 2 0,1 2 0,-1-2 0,0 4 0,0 0 0,-1-1 0,1-2 0,-2 2 0,2-2 0,-1 0 0,1-1 0,-2-1 0,0-1 0,3-2 0,0-1 0,-2-1 0,2-2 0,1-10 0,-2 18-237,2-18-316,-1 13-74,1-13-93,0 0-106,3 14-828,-3-14-1319</inkml:trace>
  <inkml:trace contextRef="#ctx0" brushRef="#br2" timeOffset="90534.33">10401 5692 355,'0'0'869,"-11"-2"-194,11 2-109,0 0-92,0 0-62,0 0-36,0 0-69,5-11-27,6 10-71,5-4 7,5 2-25,6-1-34,8-1 0,2 2-28,3-1 15,0 3-48,1-1 5,0 4-40,-2-1 10,-1 3-35,-4-1 10,-2 2-27,-5 0 12,-2 2-20,-4 0 20,-3 3-16,-2-1 17,-4 1-19,-2 0 32,-2 2-17,-2-2 13,-2 0-18,-1 0 17,0 1-29,-3-11 19,5 18-27,-5-18 20,4 14-22,-4-14 20,5 13-18,-5-13 26,8 10 4,-8-10-1,13 7-24,-13-7 18,16 3-17,-16-3 26,21-2-14,-21 2 13,22-5-18,-10 2 29,1-1-14,1-4 23,-4 1-12,1-2 13,-1 1-12,-2-4 9,-3 2-5,-1 1-2,-1-3-14,-3 2-4,-2 0-6,-2-1-2,-2 0-6,-3 1-4,-4 1-3,0 1-6,-3 2 3,-3-2-11,0 4 3,-1-1-47,1 3-72,-3 1-35,2 1-97,-1 3-54,-1-1-111,3 1-97,3 1-62,-2 1-208,2-1-446,2 2-845</inkml:trace>
  <inkml:trace contextRef="#ctx0" brushRef="#br2" timeOffset="91003.05">12121 5830 440,'0'0'869,"0"-10"-124,0 10-85,-2-12-48,2 12-73,-2-12-27,2 12-81,-5-10-9,5 10-53,0 0-23,-4-12-17,4 12-54,0 0-30,-2-11-31,2 11-31,0 0-30,0 0-38,0 0-26,0 0 23,0 0 20,0 0 5,-12 7 16,12-7-44,-4 19-109,-1-7 0,1 3 0,2 2 0,0 0 0,-1 2 0,1 1 0,0 3 0,0 2 0,2 1 0,-3 3 0,3-2 0,-4 6 0,3-1 0,-1-3 0,1-1 0,0 0 0,-1-1 0,0 0 0,-1-1 0,0-2 0,0-2 0,-1 0 0,2-4 0,-3-3 0,2 1 0,-1-3 0,-1 0 0,-1-2 0,0-1 0,0-2 0,-3-1 0,3-2 0,-5-1 0,11-4 0,-19 2 0,8-4 0,-2-3 0,0-2 0,-3-5 0,2-1 0,-2-3 0,1-5-303,1-1-256,1-1-122,1-3-88,3 0-116,3-3-697,0-1-1229</inkml:trace>
  <inkml:trace contextRef="#ctx0" brushRef="#br2" timeOffset="91346.8">12065 5518 818,'0'0'701,"6"-7"-89,-6 7-52,0 0-63,0 0-48,0 0-83,0 0-38,0 0-70,0 0-16,10 9-46,-10-9 15,6 8-16,-6-8 3,13 6-14,-13-6 12,17 8-26,-5-5 4,-1-1-10,1 0 2,2-1-8,0-1-15,2 0-16,-3-1 10,5-3 3,-4 1 8,4 0-10,-5-2-5,-1-1 0,-1 1 10,-2-1-37,0 0-106,-3-1 0,-6 7 0,7-15 0,-7 15 0,0-14 0,-6 6 0,1 3 0,-5-1 0,0 2 0,-1-2 0,-1 4 0,-4-1 0,1 3 0,1 0-54,0 0-272,-3 4-84,1 0-44,0 2-82,0 0-113,4 0-48,-3 5-215,5-2-404,-1 0-920</inkml:trace>
  <inkml:trace contextRef="#ctx0" brushRef="#br2" timeOffset="96487.26">13564 5837 35,'0'0'831,"0"0"-207,0 0-82,0 0-53,-12 3-45,12-3-42,0 0-25,0 0-48,0 0 1,0 0-52,0 0-11,0 0-49,0 0-16,0 0-48,0 0 2,6-12-34,3 7 7,-1 0-42,-1 0 25,3-1-35,0-2-7,4-1-9,-3-2-4,0 2-14,1-1-12,1-2-7,1-1 1,-1-1-4,0 0-1,-3-1 16,1 1-23,-3 2 34,0-3-17,-2 3 10,-1-2-23,-3 2 13,0 2-20,0-2 14,-2 12-24,0-18 13,0 18-15,-2-17 16,2 17-20,-6-14 14,6 14-20,-7-10 18,7 10-16,-7-7 22,7 7-24,0 0 17,-18 3-8,18-3 8,-16 9-10,10-3 14,-3 5-17,0 1 42,2 0-46,-2 6 19,2 1-12,-1 0 23,0 3 22,0 1 8,-1 4 14,1 0 0,0 1-8,1 0-9,0 0-7,1 1 37,-1 1-53,0 0 38,2 1-45,-1 2 55,2-1-36,-4 1 27,6-1-41,-2 4 30,-1-2-40,3 0-1,0 0-2,-2-2-2,2 1 0,1-4 7,-2-2-5,3 0-5,0-1 39,-2-2-45,0 1 23,2-6-27,0 1 31,-2-1-29,4-2 26,-2 0-38,0-3 57,2-2-61,0 3 34,1-5-33,0 1 37,1-3-34,0 2 34,-4-10-36,9 13 35,-9-13-35,12 11 30,-12-11-31,15 2 24,-15-2-40,18 1 38,-7-3-42,-2 1 8,3-4 2,-1-1 4,3-1 2,-1 0 6,-2-3 0,0-1 6,0-1 7,-4-2-4,3-4-3,-2 1-3,-1-4 6,-3-1-15,-2 2 1,-2-2 1,-2-2-4,-2 0-15,-3 2 5,-3-5-5,0-1-15,-3 3 2,-3 1 55,3 0-51,-4 2 9,0 1-6,1 1 8,3 3-35,-1 2-25,1-1-3,2 1-17,-1 1 24,5-1-35,1 2 11,2 0-37,3-1 24,4 1-13,1-2 5,5 3-5,5-3 29,1 2 16,3 0 31,0 1 4,5 2 11,-1 3 14,3 0 8,-1 2-24,1 1 47,-2 4 0,-3 0 7,2 3-7,1 1 24,-5 0-7,0 1 14,-2 2 8,-1 1-17,1-3 25,-3 3-12,1-2 13,-3 2-24,0-4 17,3 4-18,-3-3 15,0-1-18,1 0 22,-2 0-15,2-2 33,-3 0-13,4 0 33,-13-2-19,19 0 36,-19 0-11,16-2 20,-16 2-32,13-7 9,-13 7-33,6-10 7,-6 10-29,2-15 22,-2 15-29,-8-19 14,3 10-27,-3-3 2,-2 2 0,-1-1-2,0 2 2,-1 0-2,-1 1-2,-1 0-32,1 2-54,-3 2-54,3-2-81,1 2-111,12 4-98,-20-1-125,20 1-758,-18 1-920</inkml:trace>
  <inkml:trace contextRef="#ctx0" brushRef="#br2" timeOffset="96815.37">14218 5869 488,'0'0'695,"18"-2"-115,-18 2-27,19-3-47,-19 3-59,19 2-48,-5 0-49,1 1-54,2 0-57,-4 2-27,3 2-57,-3 0-11,3 2-41,-5-1-9,2 2-36,-1-1 9,-3 1-33,0 0 15,0 0-34,-2-2 24,-5 3-22,-2-11 23,4 15 19,-4-15 11,0 16 21,0-16 15,-2 13-6,2-13 18,-4 12 15,4-12 1,-9 7 47,9-7-23,0 0 4,-10 3-66,10-3 21,0 0-50,-8-6 32,8 6-57,-1-11 28,1 11-52,3-20-4,3 9-5,2-1-2,4-5-4,2 1 2,4-1-35,4 0-34,-2 0-72,1 2-30,1 1-77,-4 2-39,2 2-17,-3 1-58,-2 3-57,4 0-12,-4 3-22,3 0-116,-3 2-703,1 1-875</inkml:trace>
  <inkml:trace contextRef="#ctx0" brushRef="#br2" timeOffset="98596.57">1951 6742 480,'0'0'795,"0"-12"-118,0 12-61,2-14-14,-2 14-64,2-14-10,-2 14-54,0-15-26,0 15-13,1-11-36,-1 11-50,0 0-61,0-15-59,0 15-47,0 0-39,0 0-25,0 0-14,0 0-2,-6 9 19,3 0 0,-1 2-13,-1 3-19,4 1-13,-5 0-21,4 1-8,-1 0-11,1 1-5,2-4-31,0 2 0,0-2 0,2 0 0,3-1 0,-1 0 0,3-2 0,-1-1 0,3-2 0,1-2 0,1-1 0,3-1 0,-1-3 0,3 0 0,-1-4 0,3-1 0,-1 1-42,1-3 1,-2 1-12,2-3-3,0-2-7,-3 0 4,1-2-1,-3 1 16,-2 1-2,1 1 11,-5 0-1,1 3 4,-2 2-10,2 0-5,-8 5-2,10-7 4,-10 7 6,0 0 10,0 0 5,11 7 3,-11-7 4,6 8 11,-6-8-3,4 14-1,-4-14-2,7 15 2,-2-7-3,2-1-3,2 0 11,0-1-5,1-1 1,6 0 4,-1-3-1,1 1 2,1-2 3,-1-1-1,5-1 7,-3-2 6,1 1-2,-2-2-3,6-4 5,-7 3 0,0-1 6,-1-2-2,-1-2 0,-1 1 17,-4-2-6,-2-1-2,0-2-4,-3 2-10,-2-3 1,-2 4-4,-2-1-7,-2-1-1,-1 1-2,-3 0 15,-1 2-15,-2 0 2,-1 3-10,-2 0-57,0 4-52,-3-2-54,1 3-97,0 2-64,2 1-150,-2 1-144,-1 4-188,2-2-618,2 2-1046</inkml:trace>
  <inkml:trace contextRef="#ctx0" brushRef="#br2" timeOffset="99049.67">2848 6568 927,'0'0'863,"2"-17"-125,-2 17-77,-1-15-98,1 15-66,0-13-100,0 13-61,0 0-72,-1-15-39,1 15-69,0 0-23,0 0-36,0 0-10,0 0-21,-4 12-2,4-12-6,0 24 17,0-9-8,0 1-11,1 4-7,0-1-6,-1 2-6,0-1-8,0 1 11,2 0-24,-2 0 18,1 1-27,-1-3 25,0 1-27,0 1 1,-1-1-1,2-5-1,-1 0 1,-1-1-12,1-3 14,0-11 13,0 20-7,0-20 3,0 14 16,0-14-4,0 0-8,0 12 5,0-12-21,0 0 11,0 0-23,0 0 22,7-11-16,-7 11 12,8-15-10,0 2 12,-2 1-20,3 0 4,1-1 2,3 0-1,-1 1-1,3-2 0,-2 4 0,1 0 2,0 3-1,2 2 0,-1 1 6,1 0 12,-1 2 13,1 2-17,-2 2 12,0 1-16,-1 0 12,0 2-17,-1 2 13,0 0-14,-2 0 13,-1 1-4,-1 1-5,-3-1-2,1-2-69,0 4-108,0-3-89,-6-7-136,6 15-162,-6-15-117,6 14-850,-6-14-1162</inkml:trace>
  <inkml:trace contextRef="#ctx0" brushRef="#br2" timeOffset="99284.04">3399 6772 524,'0'0'804,"3"-13"-161,-3 13-84,0 0-119,4-8-11,-4 8-33,0 0-45,0 0-16,0 0-53,4 11-28,-4-11-40,0 12-13,0-12-57,0 18-2,0-18-48,1 21 0,-1-21-36,2 19 6,-1-7-39,3-3 22,-2 2-26,1-2 16,-3-9-29,5 17 19,-5-17-59,6 13-27,-6-13-75,8 11-22,-8-11-84,13 5-62,-13-5-77,11 1-70,-11-1-84,13-1-700,-13 1-842</inkml:trace>
  <inkml:trace contextRef="#ctx0" brushRef="#br2" timeOffset="99565.28">3425 6596 377,'0'0'793,"-12"7"-106,12-7-17,-7 4-101,7-4-79,0 0-68,-5 12-34,5-12-32,0 0-35,7 9-51,-7-9-36,15 5-17,-15-5-18,20 2-11,-6-2-15,-1-1-19,5 0-8,-1-4-16,-1 2-3,1-1-9,-2 0 3,0-2-14,-3 2 9,0-1-5,-1-2-17,-3 1-23,-1 0-11,-7 6-16,9-10-12,-9 10-9,4-10-7,-4 10-11,-6-9-9,6 9-23,-10-5-57,10 5-69,-16 2-63,16-2-56,-22 3-73,11 2-96,-2 1-186,0 2-172,-1 0-742,3 0-1178</inkml:trace>
  <inkml:trace contextRef="#ctx0" brushRef="#br2" timeOffset="99909.02">4105 6769 619,'7'-7'843,"-7"7"-115,10-11-109,-10 11-96,-2-11-68,2 11-63,-10-12-43,3 5-46,-2 2-27,-3 0-23,1 2-24,-3 0-22,-2 2-22,2 1-24,-4 1-13,2 2-10,-3 2-20,1 0-6,0 4-19,0 1-4,2 1-8,3 0-13,0 1-14,1 2-7,3-3-10,2 3-7,1-1-3,3 0 9,-1 0 26,3-1-57,2-2-3,3 2 7,1-3-8,2 2 1,2-2-13,4 0-38,0-3-57,3 1-31,1-3-68,1-1-18,0 0-56,4-2-30,-1-2-46,0 0-40,4-3-12,0 0 21,-2-2-14,1-2-10,-4-1 0,1-2-17,-1-1 25,-3 1-30,1-4-183,-4-2-127</inkml:trace>
  <inkml:trace contextRef="#ctx0" brushRef="#br2" timeOffset="100284.01">4283 6757 1343,'6'-22'208,"2"0"25,-3 0 17,-1-1 15,0 1 32,-2 2 6,1 1 14,-2 2-6,2 5 11,-2-1-51,2 2-44,-3 11-52,1-17-30,-1 17 11,0 0 3,0 0 14,0 0-15,0 0-21,0 0 2,6 15 7,-3-4 1,-2 4-21,1 2 24,1 1-32,-2 2 5,2 1-20,-1 2 3,1-1-13,0 1-17,-2-3-16,0 0-5,0-1-11,-1-1-10,3-2-9,-2 1 0,-1 0-5,1-5-5,-1 0-16,2 1 17,-2-13-7,0 17 8,0-17 2,1 15 15,-1-15 28,1 11-3,-1-11-29,0 0 6,0 0-2,0 0-6,0 0-8,0 0-5,0 0 35,2-12-44,-2 12 34,5-20-43,-1 8-9,2-2 9,1 0 2,4-1 1,-1-2 2,4 3 0,1-1 9,2 3-2,2-1 10,2 3 37,2 0-6,0 4 10,-2-1 15,4 3 29,-4 2-2,0 0-13,1 2-6,-2 2-64,2 1-19,-4 2 0,3 0 0,0 1 0,-6 0 0,0 3 0,-1-1 0,-1 2 0,-1 0 0,-2 1 0,-2 1 0,1 0 0,-4 1-158,-1-1-245,-2 0-172,-2 1-231,-4 3-313,0-2-505,-1-1-1281</inkml:trace>
  <inkml:trace contextRef="#ctx0" brushRef="#br2" timeOffset="101346.48">6309 6849 245,'-5'-10'751,"5"10"-136,-6-12-34,6 12-47,-5-12-33,5 12-67,-7-16-18,7 16-64,-9-14-21,9 14-46,-11-13-7,5 8-50,6 5 3,-18-8-48,6 6-8,-1 1-29,-3 2 2,-1 4-15,-3 3-17,-1-1-22,1 4-14,-3 3 29,0-1-54,-1 4 35,4 0-70,0 0-2,5-1-5,1-2-4,1 2 2,3-4 10,1 2-15,3-2 5,3 0-5,0-2 1,3-10-3,3 17 0,-3-17-3,9 14-5,0-8 4,1-4-9,1 0-16,3 0-19,0-2-11,5-2-9,0 0-3,0-3-10,1-2 18,1-1 5,-1-1 16,-2-1 4,-2-2 6,1 0 6,-4-1 7,-2-2 5,-2 1 0,-2 0-18,-2 1 25,-1 1-19,-3 2 22,-1 10-21,3-17 22,-3 17-19,-3-13 21,3 13-25,-4-7 31,4 7-31,0 0 21,0 0-18,0 0 21,-10 4-2,10-4 8,-1 13 0,1-13-4,3 17-3,1-6-23,0-1 31,4 2-23,1 0 28,0-2-24,1 1 17,3 0-81,-1-2-29,4 0-53,-1-2-19,3-1-37,-1-1-48,0-2-30,3 0-18,-1-2 0,0-1 8,-2-1 15,2-2 27,-2 0 25,0-2 22,-2-1 15,-2-1 36,-1-2 27,1-1-1,-4-1 69,0-2 28,-2-1 33,0 0 42,-4-3 56,3 0 29,-4-2 50,-1 1 24,1-1 26,-2 2 29,0-3 6,0 3 6,0 3-36,0 1 38,0 0-33,0 13 2,0-20-59,0 20-16,-2-17-53,2 17 1,0 0 18,0 0 20,0 0-39,0 0 38,0 0-15,7 10-8,-7-10-12,2 20 18,-1-8-20,1 2 13,-2 0-62,1 1 18,0 2-46,1 1 38,0-1-52,0 0 41,-1-1-63,1 1 50,0-2-67,2-1-63,-3-1-61,3-2-67,-2 1-76,2-3-47,0 0-109,1-1-72,0-2-64,-5-6-94,9 12-592,-9-12-874</inkml:trace>
  <inkml:trace contextRef="#ctx0" brushRef="#br2" timeOffset="101580.86">6837 6670 806,'3'-20'817,"1"3"-89,-2 0-108,-1 0-42,2 1-24,-2 4-62,2 0-45,-2 2-79,-1 10-51,3-17-77,-3 17-33,0 0 83,0 0-29,0 0-19,0 0 16,6 8-24,-5 4 17,1 1-24,-1 4-14,0 3-172,-1 2-41,1 0 0,1 2 0,-1 1 0,0-1 0,2-1 0,-2 1 0,0-4 0,1-1 0,-1-1 0,0-1 0,2-1 0,-2-4-312,2 0-288,-1 0-212,1-1-236,-1 0-665,2-3-1392</inkml:trace>
  <inkml:trace contextRef="#ctx0" brushRef="#br2" timeOffset="102174.58">8031 6863 384,'0'0'915,"-8"-11"-131,8 11-106,-6-9-12,6 9-89,-6-9-74,6 9-109,0 0-69,0 0 0,0 0 4,0 0 30,-15 6-84,15-6 5,-5 16-56,3-7-13,-1 1-65,0 2 6,1 0-61,1-1 10,-2 1-48,2 1-14,-1-2-6,1 2-7,0-2-30,-1 1-66,2-12-17,0 17-109,0-17-77,2 14-39,-2-14-67,2 9-80,-2-9-58,7 6-46,-7-6-3,0 0-188,0 0-404,14-4-773</inkml:trace>
  <inkml:trace contextRef="#ctx0" brushRef="#br2" timeOffset="102487.07">7824 6823 235,'0'0'805,"-21"-1"-160,21 1-58,-13 1-52,13-1-21,0 0-70,-12 4-20,12-4-50,0 0-48,0 0-20,0 0-30,5 9-23,-5-9-38,18 3-26,-5-3-16,2 0-23,4-3-15,1 1-16,3-3-20,2-1-19,-1 0-18,-1-1-7,0 0-6,-1-2-8,-2 1 8,-1-1 34,-1 1 4,-4-2-14,-1 1-10,-3-1-18,-2 0-5,-2 1-7,-6 9-7,3-17-10,-3 17 1,-4-15-10,-2 8 6,-2 1-6,-2 0-12,-4 4-1,1 1-3,-5 2-4,-1 1-30,1 3-45,-5-1-32,3 3-35,-1 2-61,2 0-26,0 2-63,5 2-62,1-3-87,1 3-77,6-1-87,0-1-805,3 1-1031</inkml:trace>
  <inkml:trace contextRef="#ctx0" brushRef="#br2" timeOffset="102893.3">8132 6910 148,'0'0'919,"0"0"-161,7-4-84,-7 4-110,0 0-95,0 0-92,0 0-60,13-3-43,-13 3-30,8 7-31,-2 0-28,-6-7-19,12 14-23,-4-5-26,-1 3-41,-1-1 4,1 0-30,-1 3 9,-1-3-38,0 0 17,-2-1-25,1 1 23,-4-11-27,4 19 21,-4-19-23,1 16 14,-1-16-13,0 13 17,0-13-24,-4 10 22,4-10-25,-5 8 18,5-8-19,0 0 16,-10 3-17,10-3 22,-10-3-27,10 3 23,-8-9-25,8 9 19,-7-17-17,5 8 20,0-3-2,4-3 0,0-3 1,2 3-2,1-5 0,4 0-1,4 2 3,0 1 9,5-1 6,1 1 25,4 4 11,-1 2 17,1 4 11,0 0 13,1 2 10,3 2 57,-4 3-54,0 3 26,0 0-46,-1 3 31,-1 1-40,-3 1 14,-1 4-44,-4-2 12,-2-1-29,-2 4 19,-4-1-39,0 0 25,-1 0-34,-3 0 21,-1 0-98,0-12-34,-3 22-143,0-11-111,0-3-129,0 2-209,-1 0-163,4-10-747,-9 15-1254</inkml:trace>
  <inkml:trace contextRef="#ctx0" brushRef="#br2" timeOffset="103158.93">8916 6751 836,'1'-14'948,"-1"2"-97,0 12-110,2-20-51,-2 20-123,0-14-83,0 14-95,0-12-73,0 12-69,0 0-14,0 0 17,0 0 2,0 0-1,0 0-17,5 13-12,-4-1 5,2 2-68,-2 1 5,2 2-55,-1 2-88,2-2-21,0 3 0,0 1 0,-1 1 0,0-5 0,1 2 0,0-2 0,0 0 0,-2-1 0,1-2 0,2-1-93,-2-1-171,0-2-38,0 2-32,0-1-70,0-2-125,0 0-147,-3-9-140,5 15-698,-5-15-1144</inkml:trace>
  <inkml:trace contextRef="#ctx0" brushRef="#br2" timeOffset="103346.42">8662 6945 1030,'0'0'753,"0"0"-92,0 0-103,9-14-70,0 10-79,5-1-55,4 1-60,6-2-51,3 1-46,2 1-41,3 0-34,1-3-34,-1 3-68,0-1-85,0 0-133,-4 2-113,-1-2-122,1 1-142,-2 1-618,-2-1-804</inkml:trace>
  <inkml:trace contextRef="#ctx0" brushRef="#br2" timeOffset="104502.64">9132 6931 922,'0'0'755,"0"0"-68,0 0-115,8 7-63,-8-7-67,19 0-36,-6 0-58,5-3-33,2 2-28,4-2-28,2-1 7,-1 1-65,1-2 21,-1 1-61,0-2 6,-2 0-62,0 0 42,-6 1-52,0 0 34,-4 0-55,1 1 19,-5-2-62,-1 1 33,-8 5-32,6-6 15,-6 6-36,0 0 16,-12-5-46,12 5 43,-20 0-45,8 2 50,-3 3-4,-1-1-49,0 4 49,-3 0-55,2 4 55,0-4-52,0 5 64,3-2-66,-1 1 56,5-1-54,1 1 49,0-2-45,2 0 35,4 0-40,0 0 42,3-10-97,3 16-49,0-6-50,-3-10-60,12 12-53,-5-6-32,2-1-45,2-2-28,-1 2 19,3 0 55,2-2 15,-2-1-25,2-1-31,-2-1 20,1 0 76,-1-1 22,-3-1 67,1-1 25,-2-2 104,0 0 39,0 0 64,-2-4 42,-1 4 45,-1-5 39,0 0 19,2 1 1,-2-2 38,0 0 3,0 0-29,3 0 14,1 2-5,-2-1-15,4 2-19,0 0-10,1 1-20,-2 4 10,4 1 13,0 1-9,4 3-9,-2-1-16,4 2-16,-3 1-18,0 3-13,2 0-14,-1 3-14,-4-2-20,-1 1-3,1 1-6,-4-1-10,-1 2-3,1 0-5,-2-2-2,-3 1-4,-1-2-2,1-1 1,-5-7-3,5 14 1,-5-14-3,3 13-4,-3-13-3,0 0-2,-2 11 1,2-11-1,0 0-5,0 0-10,-11 5-16,11-5-4,0 0 6,-6-8 2,6 8 5,-6-9 5,6 9-2,-1-17 5,1 17 2,3-21 3,-1 9 3,3-1-4,1 1 17,1-2-12,2 0 12,0 4-6,5-4-1,-2 5 9,1 1 7,0 2 25,2 2-17,-1 1 18,-2 3-21,2 0 46,3 3-35,-2 1 38,1 1-39,-1 1 41,-1 3-49,0-1-6,-1 1-1,0 1-3,-3 1 0,-2-1-1,1 1-7,-2-2 0,0 0 1,-2 0 0,-1 0 13,-4-9-9,6 14 0,-6-14-3,3 12-4,-3-12 5,0 0-9,-3 13 10,3-13-1,0 0 0,-5 8-4,5-8 1,0 0-10,-12 1 16,12-1-6,-9-2-5,9 2-7,-9-9-1,9 9 41,-7-14-58,7 14 47,-4-16-42,4 16 54,0-18-61,0 18 47,5-18-51,-1 7 55,2 2-45,2 1 41,1-1-41,2 3 44,2 0-45,-1 1 34,3 0-31,-2 2 42,0 2-41,2 1 45,-1 1-50,4 2 14,-4 2 5,2 0 11,1 2 11,-3 3-7,0-3 9,0 2-11,-2 1-3,0 0-5,-3 0 0,-1-1 3,0 1 3,-3 0 0,0-4 10,-5-6-12,4 15 1,-4-15 0,1 12-2,-1-12 7,-4 10-8,4-10-4,-6 6-9,6-6-17,-10 5-15,10-5-14,0 0-14,-13 0-3,13 0 12,-8-6-3,8 6-5,-9-9-1,9 9 7,-2-15 13,2 15 9,2-20 15,2 6 0,1 0 7,3-1 4,1 0 7,2-3 3,2 3 0,0 1-1,4 1 2,2 1 10,0 2 5,3 3 18,-1 2 9,2 3 2,2 2 19,-4 0-4,5 2 27,-2 3-35,-2 2 30,0 0-48,-3-1 30,-3 5-47,0-3 0,-5 3-3,-2-1-2,0-2-3,-5 3 3,0-3-28,-4-8-66,2 17-70,-2-17-109,-2 18-79,2-18-107,-5 16-91,1-6-171,0-3-609,-4 2-926</inkml:trace>
  <inkml:trace contextRef="#ctx0" brushRef="#br2" timeOffset="104862">10745 7106 560,'0'0'843,"9"-7"-101,-9 7-106,16-6-98,-5 2-41,0 1-87,3-1-47,0 0-81,4-2-16,-1 1-44,-1 0-40,2 0-34,-1-2-11,-1 2-14,1-3-23,-2 2-12,-1-3-4,2 3 10,-5 0-10,2-2 23,-4 2-56,-1 1 26,-2-2-50,-6 7 29,10-11-54,-10 11 37,0 0-42,0-11 34,0 11-39,-6-6 34,6 6-38,0 0 35,-18-3-37,18 3 32,-19 6-32,9-3-1,0 5 4,-2-4 7,0 4 0,2 1-1,0 2 1,1-2 6,1 2-3,1 0 3,2 1-2,1 0 0,2-2-5,0 1-61,2-11-60,0 20-76,4-10-28,0-1-73,6 1-13,1-3 6,7 4-71,3 0-62,3-4-109,7 1-45,-1-1-412,5-2-615</inkml:trace>
  <inkml:trace contextRef="#ctx0" brushRef="#br2" timeOffset="105549.47">11529 7145 549,'19'-11'625,"-3"2"-111,-1-4-26,-1 1-53,-3 1-2,-3 0-39,-1 0-50,-1 1-38,-4-1-33,-2 11-17,0-15-7,-4 6-21,-3 2 4,-2 2-16,-2-3-22,-3 5-16,-3-1-14,0 1-21,-2 3-11,-2 2-18,-2 0-16,0 4-28,-2-2-4,2 3-11,0 0-9,3 4-11,-1-4-6,1 2-7,5 1-2,-1 1-8,5-1 0,2-2-4,0 4-10,4-3 11,3-1-12,2-8 4,1 17-5,2-9-18,4-1-24,3 0-21,2 0-32,1-2-36,4 0 5,-1-1-32,1-1 9,4-3-35,-1 0 12,1 0 6,-1-3-1,4-2-15,-2-2 3,3 0-13,0-4 15,0-2-1,-2-2 5,-1-2 5,0-1 3,-1-4 8,-2 0 10,-3-3 49,0 0 15,0-1 65,-5-2 34,0 1 53,-2 0 41,-4 6 23,0-1 15,-4 5 11,1-1 38,-2 2-33,0 2 19,-3 3-26,2 0 8,-3 1-36,-2 0 10,1 3-11,-2 2 3,7 5-26,-15-5 19,15 5-16,-16 7 41,5 0-18,2 1-10,-1 5 5,1 2 25,-1 3-49,2 3 27,-1 1-56,1 0-16,3 0-1,0 2-15,1 1-6,2-2-3,2 0-5,0-2-1,1-1-9,3 1 2,0-1-8,3-1 2,1-1-5,4-3-20,-1-1-16,5-2-36,-1-1-19,2-1-24,-1-5-32,3 0 22,-2 0-8,2-3 20,0-2-21,0 0 16,0-2-10,6-4 29,-6-1-8,1-3 40,1 0-6,-3-3 25,-1-1-7,-1 1 12,-2-4 7,-3 2 33,2 0-4,-5 4 40,0-2-1,-3 4 11,2-1-5,-3 3 1,-4 7-3,4-11 1,-4 11 8,0 0 17,0 0-6,0 0-4,0 0-9,0 0-9,-6 6-24,6-6 18,-4 15-25,4-15 17,-4 18-24,4-18 21,-1 20-24,1-20 13,0 17-22,0-17-1,5 17-48,-5-17-22,7 15-59,-7-15-28,12 12-68,-12-12-49,18 8-36,-18-8-20,20 2-80,-20-2-37,23 0-174,-9-5-254,-1 1-449</inkml:trace>
  <inkml:trace contextRef="#ctx0" brushRef="#br2" timeOffset="105846.34">11997 6843 160,'-17'1'921,"1"0"-228,3 0-76,13-1-93,-20 4-68,20-4-59,-17 6-31,17-6-54,0 0-49,-6 7-33,6-7-22,8 4-27,-8-4-10,17 3-9,-3-2-3,1-2-6,2-1 38,1 1-40,3-1 37,0-2-61,-3 1 54,0-2-60,1-2 38,-4 3-51,-2-3 19,0-1-53,0 1 21,-4-2-49,-3 1-9,0 0-9,-2-1-8,-4 9-9,-2-15-3,2 15-1,-9-14-4,2 8 11,-2 0-72,-2 1-68,-3 2-87,-1-1-54,-4 4-90,3 0-100,-3 1-132,-1 3-126,-1 0-834,2 2-1188</inkml:trace>
  <inkml:trace contextRef="#ctx0" brushRef="#br2" timeOffset="106330.7">12567 7110 268,'0'0'781,"6"-14"-92,-6 14-71,2-17-92,-2 17-41,-2-19-75,0 10-29,-3-2-53,1 4-49,-2-1-43,-4-1-35,-1 2-33,0 0-29,-5 1-21,3 5-19,-3 0-19,0 1-38,0 1 12,-4 3-32,3 0 21,-2 3-29,2 0 16,-1 1-27,4 2 21,0-3-25,4 4 22,0-2-26,3-1 25,3 1-27,-1 0 25,5-9-23,0 16 25,0-16-22,9 14 17,1-6-24,-2-5 21,5 4-26,2-3 20,-2-2-33,3 1-1,-1-3-30,1-1 12,0-2-25,2-2 25,-3 1-27,1-3 38,-3-1-18,2-3 24,-3-1-33,2-3 54,-5 4-20,0-3 28,-3 0 3,2 5 7,-2-5 22,-3 6 3,3-2-4,-6 10-3,7-13-15,-7 13 0,0 0-6,7-8 2,-7 8 6,0 0-4,0 0-21,0 0 26,4 14-27,-4-14 23,3 15-20,-3-15 21,8 18-32,-5-8 33,1 0-29,1-1 17,2-1-61,-1 1-31,-1-1-49,5 2-59,0-2-50,-1-1-41,-1-1-33,4-1-40,-1 0 0,0-3-35,1 1 26,-1-2-91,-11-1-314,21-3-292</inkml:trace>
  <inkml:trace contextRef="#ctx0" brushRef="#br2" timeOffset="106565.06">12865 6910 598,'1'-21'555,"1"3"-48,-2 0-9,0 0-64,0 3 13,-2-2-26,2 2-19,0 4-28,-1-2-27,1 13-64,-2-17-30,2 17-59,-2-14 6,2 14-22,0 0 20,0 0-15,0 0 7,-12 7-30,12-7-8,-6 17-15,2-4 44,3 2-36,-1 2 1,0 1-49,0 1 14,0 1-47,2 0-10,-2 4-9,2 0-9,0-2-5,0-1-8,2 0-6,-2 1-2,0-3-44,2 0-59,0-1-66,-2-1-73,3-1-20,-1-1-78,2-3-86,-2 0-101,0-1-56,0-2-51,-2-9-152,3 17-400,-3-17-782</inkml:trace>
  <inkml:trace contextRef="#ctx0" brushRef="#br2" timeOffset="106752.56">12619 7075 484,'-10'-9'859,"3"0"-115,3 2-128,4 7-65,-6-15-100,6 15-57,4-13-76,2 6-63,1 2-43,2-3-34,3 2-32,3 1-51,1-2 2,2 5-52,0-2 21,4 1-34,1 1-1,-4 1-82,4-1-34,2 2-79,-2 0-88,-3 2-38,0-1-42,-1 1-26,-2 0-63,1 0-40,-5 1-93,-1-1-269,-1 2-359</inkml:trace>
  <inkml:trace contextRef="#ctx0" brushRef="#br2" timeOffset="107080.68">12991 7016 318,'3'12'512,"-3"-12"-92,0 0-21,0 0-13,8 7-31,-8-7-38,12 3-33,-12-3-25,13 0-28,-13 0-14,23 0-1,-6-3-28,2 3-39,1-3-6,0 2-18,0-5 20,1 3-19,-4-2 1,2 1-35,-1 0 16,-1-3-31,-6 1 27,3-1-30,-5 0 3,1 2-40,-10 5 5,8-12-21,-8 12 12,0 0-4,-4-15-29,4 15 17,-14-6-18,3 3 19,11 3-24,-25 0 21,12 3-21,-3 1 18,-2 1-15,4 2 37,1 3-8,-3-1 33,1 3-17,3 0 55,1 1-28,3 2 17,0-4-30,4 4 14,0-2-10,3 0 10,1-2-32,3 1 18,1-1-30,2 0 16,4 0-28,-1-1 17,2-2-26,5-2 16,-3 1-19,3 0 15,1-3-16,-2-1 4,3 0-63,-3-3-49,-2 1-81,3-2-38,1-2-118,-4 1-88,0-2-102,1 1-168,-1-3-559,-1 0-870</inkml:trace>
  <inkml:trace contextRef="#ctx0" brushRef="#br2" timeOffset="110111.83">14245 7091 41,'0'0'811,"-3"-9"-166,3 9-54,-4-10-52,4 10-39,0 0-37,-4-12-82,4 12-28,0 0-82,0 0-32,-2-9-39,2 9 21,0 0 0,0 0-12,6 9-25,-6-9-2,9 15-24,-3-4-28,0 0-25,1 0-21,-1 1-15,0 2-14,0 1-8,2-3-12,-3 1-4,3 0 1,-3-1-9,0-1-8,0 0-4,-1-4-4,1 1 0,-5-8 10,8 14 19,-8-14 28,8 11 19,-8-11 22,4 7 29,-4-7-59,0 0 22,13 3-59,-13-3 28,9-6-47,0 1-3,-4-2-7,5-3 3,0-1 1,1 0-9,-2-4-5,5-2 9,-3 1-23,2-4-6,1-1-77,1 1-54,-1 2-43,-1 2-48,1 0-51,2 0-74,-1 2-111,-2 3-54,1 1-47,-4 2-161,2 1-501,-2 3-851</inkml:trace>
  <inkml:trace contextRef="#ctx0" brushRef="#br2" timeOffset="110455.57">14701 7169 495,'0'0'778,"0"0"-122,0 0-66,0 0-73,0 0-81,10 6-33,-10-6-83,8-5-17,-8 5-62,11-9-3,-4 5-42,3-1 1,-1-3-44,-1-2 9,4 2-32,-3-1 21,-1 0-32,2-1 15,-4 1-18,-1 3-7,1-2-17,-6 8-2,6-13-17,-6 13-19,0 0-15,-1-11-1,1 11-11,-11-2-6,11 2-4,-17 5 1,6 1-6,0 2 1,-3 1 8,1 2 5,-2 3 3,2-1 4,1 1-1,1 1-11,2-2-3,2 0 2,0 1-6,3 0-1,3-2-5,-1-1 2,5 2-7,1 0-31,3-3-49,2 1-83,0-1-28,3-3-62,1 2-11,3-4-27,-3 0-51,5-1-28,-3-1-9,2-1 15,2-1-13,0-4-16,-2 0-92,-1 1-53,-1-5-319,-1 1-401</inkml:trace>
  <inkml:trace contextRef="#ctx0" brushRef="#br2" timeOffset="110955.56">14958 7145 873,'-1'-13'578,"1"13"-65,-1-19-35,1 19-19,-1-17-21,1 17-73,1-18-39,-1 18-59,7-11-10,-7 11-38,12-10 1,-12 10-22,21-3 13,-10 3-29,5 3 13,-1 4-30,2-1 3,2 3-20,-5 3-20,5 1-14,-5-2-21,0 3-19,-4-2-11,-2 1-15,0-1-7,-2 3-8,-2-6-10,-2 3 5,0-2-8,-2-10 0,-4 17-5,0-8 1,-2 0-4,6-9-2,-13 11-2,13-11 0,-13 7-1,13-7 2,-15 6-10,15-6-5,-13-1-17,13 1-35,-11-6-66,11 6-16,-6-14-61,6 14-25,2-22-49,3 8-56,2-1-50,2-3-23,6-4 29,4 0 17,5-2-39,4 0-23,0 2 41,1 0 32,-2-1 84,-2 5 83,-2 0 135,-2 2 45,-1-1 73,-5 2 71,-2 1 49,1 2 48,-4 1 48,-2 0 23,-1 1 8,0 1-20,-2 1 1,-1-2-45,-4 10 0,5-14-26,-5 14 18,4-12-41,-4 12-9,1-10-41,-1 10-4,0 0 17,0 0 39,0 0-36,0 0 24,0 0 14,0 15-28,-1-2 17,1-1-46,0 4 13,-3 1-59,2 3-17,-2 3-17,1 0-14,-2-1-14,1 2-4,1-1-9,-3 1-5,3-2-11,1 1-7,0-4-41,-2 0-41,3 1-24,3-5-43,-1 2-57,0-1-55,4-3-71,-2 1-46,1-3-88,1 1-90,-3-5-54,6 1-108,-9-8-678,9 9-989</inkml:trace>
  <inkml:trace contextRef="#ctx0" brushRef="#br2" timeOffset="111252.43">15228 7115 421,'-12'-5'829,"3"1"-164,9 4-126,-13-9-105,13 9-82,-5-9-44,5 9-50,10-6-48,-10 6-27,27-7-12,-4 3-18,4 2-9,2 0 20,3 1-39,4-1 7,5 2-41,1 0 3,1-2-30,-2 4 18,3-2-48,-5 0 17,-3 0-25,-7 3 8,-3-2-10,-5 1 24,-2 2-23,-4 0 20,-1 2 2,-5-1 33,0 3-23,-4-1 14,-1 1-32,-4-8 6,4 17-25,-4-17 12,0 18-17,0-18 15,-2 19-26,2-19 16,-1 18-22,1-18 17,-1 18-32,1-18-36,-2 14-62,2-14-13,0 11-41,0-11-15,3 11-54,-3-11-39,0 0-61,5 12-33,-5-12-75,0 0-57,11 3-538,-11-3-657</inkml:trace>
  <inkml:trace contextRef="#ctx0" brushRef="#br2" timeOffset="111533.67">15727 6958 358,'0'0'821,"0"0"-179,-9-6-74,9 6-82,0 0-47,0 0-33,0 0-64,0 0 4,15-6-71,-15 6 14,24-3-23,-6 1-15,-1 0-29,2-1-18,-1 1-28,0-3-18,0 0 29,-3 2-41,0-1 33,-2-4-79,-1 2 35,-2 0-59,-2-1 30,-2 2-64,-6 5 28,7-14-54,-7 14-2,-3-13-9,3 13 5,-10-13-7,2 8-2,-2 1-3,-2 0-44,-1 1-55,-2 3-64,1 0-88,-4 3-57,0-1-116,2 3-138,-1 1-115,2 1-841,-3 2-1152</inkml:trace>
  <inkml:trace contextRef="#ctx0" brushRef="#br2" timeOffset="111846.16">16177 7086 704,'12'-2'770,"1"-3"-61,-13 5-68,18-5-91,-18 5-46,15-6-96,-15 6-55,9-8-74,-9 8-36,7-6-66,-7 6-19,0 0-48,-7-7-20,7 7-25,-13-1 13,13 1-31,-23 5 34,8-2-11,0 2 16,-6 4-25,3 0 19,-2 0-25,1 2 17,1 0-29,0-1 13,4 1-31,1 1 9,3-1-19,1-2 21,2 3-31,3-3 15,1 1-18,3-10 18,4 15-25,2-4 7,2-2-74,2-1-77,4-1-26,0 1-62,3-2-6,0-2-59,2 0-28,-1-1-29,1 1-22,2-3-30,0 1-59,1-2-168,3-3-265,-5-1-470</inkml:trace>
  <inkml:trace contextRef="#ctx0" brushRef="#br2" timeOffset="112502.38">16317 7204 100,'-17'2'931,"17"-2"-180,-16 1-84,16-1-108,-14 3-110,14-3-65,-13 2-93,13-2-43,-10 5-59,10-5-16,0 0-42,-8 7 9,8-7-29,0 0 15,5 8-30,-5-8-15,13 6-12,-13-6 0,18 5-21,-5-2 6,-1-1-24,1 0 13,3-2-25,-2 3 19,2-3-17,-2-3 11,3 3-22,1-2 19,-2 0-24,2-2 13,0-2-18,0 2 22,0-4-24,2 0 26,0-2-34,-4-1 24,2-3-19,-1-1 17,-2 1-23,-2-1 22,1 1-23,-4-1 21,-1 4-21,0-2 33,-3 1-20,-2 2 16,0 1-3,-4 9-24,0-16 21,0 16-23,-5-12 23,5 12-21,-12-7 17,12 7-12,-16-1 10,4 2-11,0 3 15,1-1-16,-4 5 18,4-1-20,-2 2 21,1-1-21,1 3 22,2-1-23,0 1 19,4 0-18,1 0 18,1-2-18,3-9 25,3 19-21,-3-19 22,8 15-27,0-8 20,1 1-17,3-3 20,2 2-18,0-5 19,3 2-20,1-3 19,5 0-26,1 0 26,1-2-15,2-1 20,-1-2-24,-2-1 8,2-3-7,-3-1 23,2-3-28,-3-3 22,0 1-20,-1-3 18,-4 0-24,-2 0 22,-2 2-3,0-1 3,-5 3 3,-1-1-16,-2 2 3,0 1 2,-3 0 1,-1-1-3,-1 12-1,-3-19 2,3 19-2,-7-13-5,7 13-1,-7-9 8,7 9-1,0 0-1,0 0-4,-11 0 3,11 0 7,0 0 1,-2 19-1,5-9-19,0 0 24,3 4-13,2 3 40,2 0-10,0 3 35,2-5-14,-2 3 54,-1-3-32,-1 0 10,-1-2-30,-1 0 19,0-4-14,-4 2 27,1-2-21,-3-9 14,-1 17-18,1-17-9,-11 15-13,2-11-5,-2 1-8,-2 0-64,-5-2-94,-1 1-136,-2-3-87,-4 2-152,-3-2-136,-11 2-911,-1-3-1204</inkml:trace>
  <inkml:trace contextRef="#ctx0" brushRef="#br2" timeOffset="113877.33">2208 7874 561,'0'0'599,"7"8"-64,-7-8-27,0 0-2,8 4-56,-8-4 5,0 0-45,14 0-8,-14 0-36,12-1-23,-12 1 7,10-3-12,-10 3-3,10-5-36,-10 5-33,8-7-36,-8 7-33,5-9-28,-5 9-25,0 0-30,-3-17-22,3 17-14,-11-12-21,1 7-14,-2-1-1,-2-1-13,-4 3-6,-1-2-5,0 5-5,-4 0-1,0 1-9,-4 1 0,0 0-3,1 5-3,1 1 3,-2 3-7,0-1 1,3 5 1,3-1 5,1 1-4,2-1-5,5 1 6,1 0-2,3-1 2,1-1 0,4-2 1,1 2-6,3-12 6,2 21 3,3-14-6,0 2 1,3-3-14,3 0-21,-1 0-37,3-5-17,4 1-32,-1-1 2,1-1-10,2 0 6,-1-2 8,1 0 2,2-3 17,-2-1 14,-1 0 15,1-1-3,-2 1 20,-4-3-7,3 0 14,-5-1 8,2-1 6,-3 2 5,0-4 2,0 3 9,-3-1 5,0 5 4,-1-2 2,0 0 2,-6 8-2,9-10 1,-9 10-5,8-8-5,-8 8 4,0 0 3,10-4 3,-10 4 6,0 0-2,10 12-4,-10-12 8,7 16-9,-3-8 10,-2 3-2,2-1 0,1 2 3,2 2-4,-1-3-2,0 3-17,2 0-56,1-4-49,-1 3-72,1-1-88,2-1-102,-1 2-81,2-2-93,-1-1-749,1-1-911</inkml:trace>
  <inkml:trace contextRef="#ctx0" brushRef="#br2" timeOffset="114221.07">2376 7954 337,'0'0'780,"2"-18"-147,-2 18-49,10-17-112,-4 12-25,6-3-59,1 1-57,2 2-60,3 1-18,0 1-30,3 3-34,4 0-17,0 3-6,1 0-24,-2 1-32,0 1-14,-2 1-19,0 1-17,-4 2-10,-2-4-10,-3 4-8,0-2-3,-3 1-1,-2 0-7,-2 0-1,-6-8-3,8 12 0,-8-12-2,0 12 7,0-12 14,-8 10 18,8-10 18,-8 8 13,8-8 3,-10 4-6,10-4 18,0 0 21,-15 0-13,15 0-19,0 0-15,-9-8-24,9 8-7,-3-13-12,3 13-7,3-17-11,1 5-1,1-1-5,4 1-11,2-3-27,1 1-45,2 0-38,0-1-41,2 1-34,1-1-27,1 3-26,6-2-57,-2 1-87,0 3-62,-1 3-53,0-2-80,-3 4-135,0 0-269,-4 4-582</inkml:trace>
  <inkml:trace contextRef="#ctx0" brushRef="#br2" timeOffset="114533.56">3019 7928 508,'0'0'684,"0"12"-109,0-12-28,5 9-104,-5-9-26,6 5-86,-6-5-24,12 4-44,-12-4-36,17-1-46,-7-2-28,0 1-15,3-1-20,-3-1-12,1-1-6,-2 0-15,1-1-16,-3 1-9,2-3 9,-9 8-12,10-12-7,-10 12-12,7-10-10,-7 10-5,0 0-8,-3-15-4,3 15-1,-9-3-1,9 3-1,-16 0 4,5 2 5,1 2 10,-1-1 16,-2 5 19,0-2 13,2 3 26,0 1-4,1 0-2,1 2-9,3-2-9,1 2-16,1-2-10,2 1-6,2-11-8,3 20-4,1-9-12,4-1 4,2-2 7,5 0-63,1-2-40,3-3-95,4 1-55,3-3-87,3-1-121,-2-1-105,6 0-194,1-5-583,2 3-916</inkml:trace>
  <inkml:trace contextRef="#ctx0" brushRef="#br2" timeOffset="115002.3">4779 7988 408,'0'0'923,"-5"-14"-152,5 14-68,-4-10-78,4 10-42,-4-10-115,4 10-71,0 0-100,0 0-2,0 0-15,0 0-2,0 0-37,-12 11-34,12-11-39,-2 15-28,-1-4-26,2 0-20,0 0-20,-1-1-10,2-10-17,2 21-10,-2-21-10,1 20-6,3-10-10,-4-10-22,6 15-38,-6-15-48,9 11-83,-9-11-41,13 7-70,-13-7-79,18-3-100,-18 3-44,20-7-101,-11 3-166,3-4-372,-2-2-767</inkml:trace>
  <inkml:trace contextRef="#ctx0" brushRef="#br2" timeOffset="115330.42">4620 7773 470,'-8'5'858,"2"1"-145,6-6-61,-6 9-53,6-9-82,0 0-51,0 13-102,0-13 5,6 7-45,-6-7-10,17 4-48,-5-2-21,1-4-35,5 1-15,0-3-20,4-1-24,-1 0 7,1-2-63,0-3 23,1 3-53,-3-3 41,0 0-40,-1-1 27,-4 1-31,-1 1 27,-2-1-43,-2-2 24,-3 1-43,-1-1 27,-4 0-44,-2 12 30,-1-18-42,-3 10 31,-2-2-28,-4 6-18,-1-2 4,0 1 2,-6 3 31,2 1-42,-6 2 2,2 5-75,-3-2 27,1 1-69,-1 2-25,2 2-20,0-1-67,4 0-36,0 5-53,4-5-112,3 4-86,1-2-59,3 2-161,2-3-542,1 3-902</inkml:trace>
  <inkml:trace contextRef="#ctx0" brushRef="#br2" timeOffset="115736.65">5071 7957 521,'0'0'674,"12"7"-85,-12-7-23,7 7-93,-7-7-60,5 10-33,-5-10-36,3 13-60,-3-13-17,4 16-57,-4-16-19,2 15-45,-2-15-12,2 17-39,-2-17 0,1 14-45,-1-14 10,1 13-29,-1-13 16,0 0-20,0 18 25,0-18-12,0 0 18,-2 11-25,2-11 14,0 0-28,-8 9 17,8-9-34,0 0 26,-12 1-21,12-1 21,-10-4-27,10 4 34,-9-7-23,9 7 17,-7-11-24,3 3 23,0-4-26,3 2 21,1-2-3,1-3 21,4 1-30,0-1 20,3-4-25,2 3 23,4-1-20,4 0 24,3 0-18,2 3 44,1 1 5,3 4 27,-3 2-6,3 1 25,0 4 14,1 0-9,0 4-4,-1 0 1,-2 3-22,0-1-16,-2 0-16,-3 3-7,-1 2-10,-2-1-7,-2 1-4,-3-1-4,-2 1-11,0 0-4,-1-1-30,-4 0-93,0 1-101,-5-9-67,8 17-91,-8-17-48,2 19-142,1-9-149,-3-10-841,4 20-1190</inkml:trace>
  <inkml:trace contextRef="#ctx0" brushRef="#br2" timeOffset="116033.51">6486 7885 1407,'5'-11'853,"-3"1"-90,-2 10-70,6-18-43,-6 18-114,2-14-57,-2 14-57,3-12-7,-3 12-95,1-13-31,-1 13-87,0 0-30,0 0-48,3-8 5,-3 8-32,0 0 5,-2 11-14,2-11-8,-1 17-8,0-4-16,1 0-11,0-1-9,0 2-6,0 4-8,0-1-4,0 1-5,1-1-35,-1-1-54,1-1-47,1 0-60,-1-1-47,0-2-84,1-1-36,0 0-56,-1-1-98,-1-10-51,1 16-72,-1-16-198,-1 16-405,1-16-837</inkml:trace>
  <inkml:trace contextRef="#ctx0" brushRef="#br2" timeOffset="116580.37">6179 7994 797,'0'0'643,"-11"-6"-117,11 6-29,0 0-64,0 0-46,6-11-53,-6 11-36,22-6-55,-4 4-19,1-1-59,8-1-16,1 2-42,1-1-6,6 0-37,0 1 5,2 0-33,0-1 6,-1-1-27,0 1 15,0-1-24,-1 0 23,-3 0-33,-3-2 30,-5 2-31,2-3 23,-4 2-28,-1-2 27,-3-2-21,-3 1 17,-2 1-18,-3-3 18,0 2-6,-4 1-2,-3-2-17,-3 9 20,4-14-21,-4 14 21,0 0-16,-2-15 22,2 15-14,-8-5 22,8 5-2,0 0 30,-15 6-20,15-6 30,-12 14-19,6-2 24,1 2-21,-2-2 14,2 2-30,1 4 11,2-4-21,0 3 12,1-2-23,1-1 16,0 1-21,1 1 23,2-2-20,1-1 20,0 0-19,3-1 19,-2-3-21,3-1 22,0-1-25,1-2 21,1 0-32,0-1 29,3-4-22,-13 0 20,22 0-25,-10-3 21,0 1-20,2-5 20,-2 2-26,0-4 27,0 0-21,-1-2 23,2-1-24,-3-1 20,1 0-12,-1 1 46,-3 2 8,1 0 47,-1 1-21,-1 3 11,-6 6-35,10-12 7,-10 12-33,8-8 18,-8 8-2,0 0 21,0 0-10,15 1-2,-15-1-12,8 7 0,-8-7-15,7 12 0,-7-12-3,9 13-6,-9-13-5,9 14 0,-9-14-9,8 16-40,-3-10-60,2 1-1,1 0-91,1-2-65,2 3-101,1-2-65,1 0-65,0-1-13,-3 0-118,2-1-640,0-4-862</inkml:trace>
  <inkml:trace contextRef="#ctx0" brushRef="#br2" timeOffset="116892.86">7295 8039 371,'0'0'709,"0"0"-142,0 0-54,8-10-53,-8 10-64,9-7-39,-1 3-46,0-3-31,2 2-10,0-3-56,2 1-7,-1-2-29,1 1 5,-1 0-33,1-1 8,-3-1-40,1 0 14,-2 1 0,-2 0-18,-1 1-6,0 0-20,-5 8-16,7-13-16,-7 13-18,0 0-8,-2-13-10,2 13-21,0 0 24,-16-1-27,16 1 20,-17 6-21,8 1 20,0 1-16,-1 2 44,-1 1-5,0-1 33,2 4-17,0-3 11,3 3-27,1-2 16,1 1-10,1-2-7,2 1-6,1 0-1,3-2-5,1 0-5,1 0-5,2-1 2,4 0-5,0-2-4,3-1-2,3-1-5,2-1-35,0 1-56,3-4-53,-1 0-92,1-2-53,1 0-139,-1-1-135,4-1-189,-5-1-633,2-1-985</inkml:trace>
  <inkml:trace contextRef="#ctx0" brushRef="#br2" timeOffset="117611.59">9246 8049 557,'0'0'718,"8"-9"-82,-8 9-31,6-8-71,-6 8-30,5-7-62,-5 7-43,0 0-107,4-7-32,-4 7-54,0 0-40,-10-5-31,10 5-45,-21 0 3,8 1-42,-4 3 14,1-2-29,-2 1 9,0 2-28,1-1 14,-3 3-27,4-1 20,-1 0-26,3 0 20,0 1-25,1 0 10,4 0-15,0-2 21,4 2-20,5-7 24,-4 14-23,4-14 23,6 12-1,2-4-7,1-3 5,3 2-26,4-2 16,1 2-4,4 1 2,2-2 1,-3 2-4,3-1 3,0-2 2,0 3 3,-4-1-3,-2-2 0,-3 0 5,-1-1 5,-3 0 8,-10-4 25,15 8 20,-15-8 12,4 8 23,-4-8-36,-6 9 16,6-9-48,-17 7 25,7-4-33,-5 1 21,-1-1-32,-3 0 21,-1-1-27,0 0 2,-1-1-4,-2-1-2,0 2 0,2 0-1,0-2 8,0-2-30,3 2-64,0-3-75,2 1-88,3 0-98,1-4-132,12 6-72,-14-7-158,14 7-551,0-13-869</inkml:trace>
  <inkml:trace contextRef="#ctx0" brushRef="#br2" timeOffset="118236.57">9596 8165 80,'0'0'851,"13"3"-184,-13-3-70,0 0-82,15-3-66,-15 3-70,13-4-35,-13 4-63,19-5-22,-10 0-63,2 1-11,1-2-41,-2 3 4,3-3-44,-3 0 23,0 0-31,1 1 23,-4 0-11,1-1 22,-8 6-14,11-14-27,-11 14-40,6-8 11,-6 8-35,-4-8 13,4 8-26,-13-6 19,13 6-28,-19-2 17,19 2-21,-26 1 20,11 1-26,0 4 24,-2 0-4,3-1 1,-1 2 5,1 2 4,2-1-1,-1 0-3,4 2-1,3-2-2,0 0-3,1 1-3,5-9 0,-2 17-14,2-17 13,7 15-9,1-8-1,1 0-30,3-2-40,3 1-46,2-2-28,2-2-19,1 2-2,1-3-16,2-1 0,1 0-7,3-1-14,0 0 12,0-3 19,-1 0 21,0 0-14,0-2-2,-2-1 19,-1-4-8,-2 4 9,-1-4 15,-1-1 15,-4-2 19,2 1 16,-3-2 21,0-1 16,-2-1 28,-2-1 33,-1 0 24,-2-2 23,0 1 59,-2 4 33,0-1 34,-1 1 30,-2 1 20,0 2-4,-1 0-12,0 1-4,-1 11-11,2-18-19,-2 18-21,-2-13-23,2 13-13,-4-9-10,4 9-7,0 0 25,0 0-18,-12 4-1,12-4-7,-7 15 10,3-5 0,2 4 26,-2 2-64,1-1 30,1 1-47,-1 0 33,1 3-56,1-2 30,-1 1-60,2 0 40,0 0-48,2-1 39,1-2-53,0 1 45,1-2-45,1 0 37,0 0-8,1-3-11,3 1 1,-1-2-34,1-2-67,4-1-14,-3-2-69,2 1-44,1-3-44,0 0-32,1-3-69,0 0-64,2 0-81,-1-4-63,0 0-116,-1-3-535,-1-2-827</inkml:trace>
  <inkml:trace contextRef="#ctx0" brushRef="#br2" timeOffset="118424.06">9991 7982 424,'-14'0'954,"1"1"-201,13-1-113,-15 3-103,15-3-50,0 0-86,0 0-60,-9 4-113,9-4-1,14 2-63,-1-1-13,4 0-34,6 0-23,4 0-41,3-1-44,2 0-115,5 0-91,0 0-125,0 0-147,4-1-221,-3 0-505,0-1-805</inkml:trace>
  <inkml:trace contextRef="#ctx0" brushRef="#br2" timeOffset="119345.91">11344 7807 389,'0'0'838,"9"-8"-159,-9 8-64,8-9-79,-8 9-23,10-9-48,-10 9-51,7-10-58,-7 10-43,3-8-37,-3 8-49,4-10-45,-4 10-44,0 0-25,-3-13-24,3 13-8,-6-8-21,6 8-12,-10-4-6,10 4-10,-17-3-6,17 3-7,-18-1-5,18 1 0,-16 2-4,16-2-3,-18 3 0,9 1-1,0 0-1,0 3 5,3-2-8,-2 3 2,2 0-2,-1 2 1,3-2 0,2 4 0,2-12 3,-1 19-14,2-6 11,0-1 0,4-1 1,0 4-7,2-2 14,-1 2-4,2-2 0,-1 0-4,0 1 2,0 0 2,-4-1-7,2-1 5,-2-1-2,-2 0 4,-1-11 1,-1 21-3,-4-11 0,-1 2-1,-4-2-2,-4 0-2,-1 0 1,-3-2-22,-1 2-17,0-2-15,-1-3-11,2 1-6,2 0 0,-1-2 7,2-1 8,15-3 1,-23 3 11,23-3-1,-18 0 7,18 0 0,-14-2 12,14 2 8,-6-7 1,6 7-2,1-11 7,-1 11-1,8-14-9,-2 6 24,4 3-17,0-4 34,1 3-13,1 0 44,1 1-3,1 2 9,-4-1-2,1 2-9,1 1 12,0 2-5,-12-1 4,20 4-6,-12 0-4,-8-4-11,14 12 3,-9-4 0,-5-8-6,3 19-4,-2-9-5,-2 2-2,-1-1-6,-1 2 33,0-1-44,-2 3 34,1-1-43,-1-1 36,1 1-40,0 0 43,1 1-31,0 0 80,0 2 0,1-2-26,-1-1-3,3-2-10,0 1-7,0-2-4,4 0-45,0 0 34,2-3-47,0 1 19,1-3-100,3 0-55,-1-1-80,3-1-73,1-2-49,-2-1-111,3 1-63,0-2-129,-1-2-705,1 1-972</inkml:trace>
  <inkml:trace contextRef="#ctx0" brushRef="#br2" timeOffset="119658.4">11744 7961 10,'0'0'1030,"0"-16"-198,0 16-89,1-16-75,-1 16-44,0-11-72,0 11-82,0 0-61,0-16-64,0 16-31,0 0-81,0 0 18,0 0-33,0 0-4,0 0 2,0 0 11,5 9-59,-5-9 42,5 20-62,-3-6 18,-2-1-58,2 3-73,0 2-35,-1 0 0,1-1 0,1 1 0,-3-2 0,2 1 0,-2 0 0,2-1 0,-2-1 0,0 2 0,1-1 0,-1-2 0,1 0 0,1-2 0,-1 0 0,-1 1-145,1-2-227,2 1-92,-1-2-62,0 3-114,0-2-115,2-2-191,0 1-435,0-2-980</inkml:trace>
  <inkml:trace contextRef="#ctx0" brushRef="#br2" timeOffset="120049.02">12148 8311 684,'0'0'906,"12"-4"-149,-12 4-136,11-4-81,-11 4-73,0 0-72,0 0-85,11-3-47,-11 3-40,0 0-32,0 0-20,0 0-14,0 0-22,0 0-19,0 0-20,0 0 12,0 0-37,0 0 11,-11 4-37,11-4 11,-11 2-27,11-2 13,0 0-23,-18 0 28,18 0-17,0 0 31,-13-2-33,13 2 45,0 0-54,-12-4 31,12 4-38,0 0 25,0 0-39,-2-11 41,2 11-50,6-7 2,-6 7 3,14-8 1,-14 8 5,14-7 5,-3 3 8,0 2-5,-11 2 3,23-1 2,-12 2 5,1 1 57,-1 0-42,1 4 57,-2-2-60,1 3 58,-3 1-18,1 0-6,-1 1-9,-3 2-8,1-1-5,-4-1-8,0 3-15,-2-12 5,-2 20-4,-2-8-5,0-3-4,-1 1-94,-3 0-31,-1 0-133,-1-3-109,-2 2-125,-1-2-141,0 1-193,-1-3-742,-1-1-1199</inkml:trace>
  <inkml:trace contextRef="#ctx0" brushRef="#br2" timeOffset="120595.88">12650 8112 436,'0'0'750,"-10"-8"-119,10 8-26,-8-9-63,8 9-92,-5-9 13,5 9-63,-6-8-34,6 8-68,-4-9-24,4 9-34,0 0-24,6-8-8,-6 8-7,15-4-22,-15 4-21,25-1-17,-11 2-15,3 0-15,-1 2-17,0 1-16,0-1-2,-3 4 2,3-1-15,-5 2-4,0-1-3,-1 4 33,-2-1-32,-3-1 31,-1 1-40,-4 1 24,0 0-42,-4-1 28,-1 3-36,-3-2 19,-4 1-37,1 0 29,-2 0-16,-1 0 7,1 0-7,1-3-2,-1 0-6,-1-1-3,3 0 10,0 0-12,-1 1-2,4-4-1,1 1-1,-3 0-3,10-6 2,-11 9 2,11-9 2,-10 8-2,10-8 5,-5 10 6,5-10-1,0 0 6,0 0-9,2 14 2,-2-14 0,14 7 2,-4-4-9,4 0-1,5-1-1,-2 0 3,6-2-7,0 3-36,-2-3-42,6 0-70,1-3-118,-1 3-96,0-4-69,0 3-161,-4-2-105,0-1-156,0 2-591,-4-4-1061</inkml:trace>
  <inkml:trace contextRef="#ctx0" brushRef="#br2" timeOffset="120814.61">13322 8262 1049,'0'0'963,"0"0"-159,0 0-105,0 0-91,0 0-99,0 0-85,0 0-69,0 0-57,0 0-56,0 0-46,0 0-38,0 0-37,0 0-23,0 0-20,0 0-20,0 0-53,0 0-76,0 0-80,13-1-91,-13 1-102,10-4-93,-10 4-59,0 0-38,17 0-95,-17 0-554,18-3-794</inkml:trace>
  <inkml:trace contextRef="#ctx0" brushRef="#br2" timeOffset="120986.48">13638 8271 47,'0'0'856,"0"0"-180,14 0-97,-14 0-94,0 0-92,18-1-72,-18 1-68,13 0-68,-13 0-30,13-1-57,-13 1-85,13-2-89,-13 2-112,15 0-99,-15 0-115,16-2-147,-16 2-260,15-1-340</inkml:trace>
  <inkml:trace contextRef="#ctx0" brushRef="#br2" timeOffset="121111.48">13980 8283 415,'14'0'522,"-14"0"-111,0 0-92,0 0-63,14 0-51,-14 0-48,0 0-87,0 0-124,15-2-142,-15 2-469,0 0-174</inkml:trace>
  <inkml:trace contextRef="#ctx0" brushRef="#br2" timeOffset="121252.1">14169 8274 74,'0'0'670,"0"0"-139,0 0-89,0 0-67,13 0-78,-13 0-70,0 0-47,0 0-44,0 0-68,0 0-75,0 0-76,10-5-93,-10 5-131,0 0-464,0 0-284</inkml:trace>
  <inkml:trace contextRef="#ctx0" brushRef="#br2" timeOffset="121689.58">14598 8032 745,'0'0'762,"-2"-12"-70,2 12-83,0-14-42,0 14-72,-2-14-32,2 14-63,-1-12-11,1 12-66,0 0-25,-1-14-68,1 14-28,0 0-51,0 0-19,0 0 46,0 0 10,0 0-26,0 0-3,-5 8 14,5-8-12,2 19-22,0-6-19,-1 1-6,0 1-7,0 2-26,1-1-10,0 2-12,0 0-38,0-2-21,0 3 0,-1-4 0,1 1 0,0 1 0,-2-2 0,2-2 0,0 0 0,-1-1-63,2-2-116,-1 1-102,-2-11-69,4 17-36,-4-17-69,5 18-102,-5-18-72,6 12-108,-6-12-709,8 10-1061</inkml:trace>
  <inkml:trace contextRef="#ctx0" brushRef="#br2" timeOffset="122048.95">14983 8158 388,'6'-9'818,"1"1"-131,-7 8-47,10-12-80,-10 12-51,8-12-45,-8 12-80,2-10-54,-2 10-77,0 0-20,-2-18-46,2 18-6,-10-8-37,10 8 12,-17-7-43,5 4 4,0 1-34,12 2 26,-28 2-19,11 0 12,0 0-1,-3 4-1,2 1-12,-4 0-6,3 2 2,0 2 40,0-2-43,1 3 24,2-2-55,1 2 24,2-2-33,2 0 21,1 1-35,3-1 35,1-1-44,2 1 28,1 0-33,3-10 26,2 17-40,0-8 33,3 0-40,4 0 29,3 0-25,1-1 20,0-3-30,3 4 24,7-5-70,-2 3 14,2-3-78,-2-2 3,1-1-63,0 1-32,1-2-30,0 0-24,4 0-38,0-2-143,2-1-42,1-4-100,-4 2-168,2-4-477,-1-2-847</inkml:trace>
  <inkml:trace contextRef="#ctx0" brushRef="#br2" timeOffset="122673.93">15342 7988 435,'-4'-9'770,"-1"1"-102,5 8-35,-6-14-56,6 14-92,-5-12-41,5 12-81,-4-14-43,4 14-70,1-13-11,-1 13-48,5-14-9,-5 14-30,11-11 11,0 4-36,-2 3 13,1 0-21,4 1 17,-1 0-15,0 2-15,2 0-16,-2 1 8,2 1 1,-2 2-9,1-1-12,-2 1-11,-1 3-4,-1-2-14,-2 4-3,-2-2-5,1 5 2,-5-3 11,-2 3-5,0 1-7,-5 1-6,0 1-5,-3 0-6,-1 2-7,-3 2 9,1-3-10,0-1-3,-3 2-3,2 0 21,0-1-33,0 0 31,3-2-38,-2-1 32,4-1-36,1 0 32,1-1-35,-1-1 30,3 1-27,3-10 37,0 16-36,0-16 32,5 16-36,0-9 41,-5-7-35,13 12 25,-5-5-33,2-3 33,0 0-30,0 0 30,2-1-22,0-2 20,4 1-37,-2-1 39,2-1-33,2 0 29,0-1-33,-3-1 34,3-2-36,-1 1 36,-3-3-29,-1 3 0,1-2 8,-2-2 6,-2 2-1,-1-2-3,-3 1 4,2 1-5,-8 5 4,12-11-1,-12 11-2,8-9-4,-8 9 4,0 0-2,7-8-3,-7 8 4,0 0 1,0 0-3,0 0 7,0 0 1,-6 10-4,6-10 33,-5 15-37,4-4 35,-2 2-23,1-1 35,2 2-15,-2 6 49,1 0-17,0-2 33,1 6-25,-1-5 39,-3 5-76,3-4-26,-2 2 0,1-5 0,-1 2 0,0-2 0,1-1 0,-2-1 0,0-2 0,-1 1 0,0-2 0,-1-2 0,-1-1 0,1-1 0,-4-1 0,1-2 0,-2-1 0,0-1 0,-3-2-361,-2-1-224,-1 0-209,-4 0-269,-4-3-641,4 0-1379</inkml:trace>
  <inkml:trace contextRef="#ctx0" brushRef="#br2" timeOffset="141670.91">982 10714 297,'4'-11'969,"-4"11"-173,4-10-138,-4 10-21,4-9-38,-4 9-61,0 0-70,6-12-75,-6 12-58,0 0-48,0 0 7,0 0-41,0 0-5,0 0-32,10 11-1,-10-11-37,3 18-28,-3-6-14,-1 1-27,1 1-9,-2 2-23,-1 1-11,1-1-20,-2 0-1,2 0-18,-3-1 1,1 0-29,0-1-55,0-1-53,2-2-113,-2-1-88,4-10-75,-3 15-82,3-15-112,-4 10-95,4-10-143,0 0-627,-6 6-1056</inkml:trace>
  <inkml:trace contextRef="#ctx0" brushRef="#br2" timeOffset="141889.65">996 10550 403,'0'0'983,"3"-17"-175,-3 17-91,2-14-55,-2 14-54,2-11-68,-2 11-51,0 0-45,0-11-62,0 11-39,0 0-67,2-11-37,-2 11-48,0 0-37,0 0-27,0 0-31,-2-13-19,2 13-18,0 0-21,0 0-18,0 0-48,0 0-88,0 0-119,0 0-112,0 0-114,0 0-177,0 0-135,0 0-829,0 13-1253</inkml:trace>
  <inkml:trace contextRef="#ctx0" brushRef="#br2" timeOffset="142061.51">1152 10705 973,'0'0'843,"0"0"-73,6 8-111,-6-8-62,0 0-102,0 0-100,7 5-86,-7-5-51,0 0-62,0 0-37,0 0-64,0 0-81,7 7-141,-7-7-113,0 0-182,0 0-141,0 0-840,0 0-1004</inkml:trace>
  <inkml:trace contextRef="#ctx0" brushRef="#br2" timeOffset="142420.88">1419 10842 341,'13'-5'789,"1"3"-139,1-2-67,2-1-53,-2 1-113,1-1-29,-1-1-98,-1 0-3,3 0-64,-2 0-20,-2-1-53,1-1-13,-3 3-23,0-3-20,-2 2-18,1-2-3,-4 1-21,-6 7-10,11-12-14,-11 12 0,3-11-11,-3 11-9,0 0-10,-9-12 2,9 12-2,-13-3 1,13 3 0,-22 0 1,11 3-15,-1 1 23,-1 1-24,0-1 21,1 4-6,1 0 31,-1 1 16,4 1 28,1 1 7,1-1 31,3 0-11,2 1 7,1 1-12,0-12-10,4 22-19,-2-13-10,5 0-14,-1 1-6,6 0-13,-1-3 0,2 0-6,1 1-8,-1-4-41,3 0-51,0 0-84,1-2-63,-1 0-99,4-1-129,1-2-138,-3 3-872,2-3-1086</inkml:trace>
  <inkml:trace contextRef="#ctx0" brushRef="#br2" timeOffset="143327.1">2523 11289 189,'13'-3'838,"-2"0"-179,1-1-12,2 0-112,-1-2-17,1 1-37,-3-2-47,1 1-52,1-1-17,-3 0-3,-1 0-43,1-1-34,-4 0-34,1-4-20,-2 3-1,0-2-67,-2 0-15,-2 0-38,-1-1-26,-3 0-6,-3 1-9,0-3-4,-2 3-12,-6 1-7,0 2-10,0 2-7,-5 0-15,-2 4 6,1 1-14,-6 2 6,1 3-3,-2 2 2,-4 3-1,2 3-10,-3 4 2,1 2-4,2 0 3,4 2 0,4-2-3,1 2-8,3 0 7,4-2-7,1 0 9,3-1-14,3-2 16,2 1-13,3-3 17,1-13-11,1 24-5,4-13 0,2 1 1,4-2-6,1 0-19,1-4-32,2 0-40,0-1-10,6-4-38,-1-1 23,2-1-43,3-2-10,2-1 9,-1-2 4,3-3-2,0 0 27,1-3 11,-2-1 29,3-6 7,-3-1 9,0-2-22,-3-3 27,0 0-18,-2-4 39,-3-2-21,-2-2 47,0-1-20,-5 0 41,1-1-24,-5 5 31,-3-2 10,2 1 1,-5 0 22,1 5 4,-2 0 27,-1 4-18,-1 1 18,-1 3 3,-2-2-9,0 6-8,1-1 7,-3 3-14,1 1 3,0 3-6,-2 1 2,6 7-5,-17-5 7,17 5 4,-16 3 10,7 3-2,-4 2-7,1 6 12,-2 4 23,2 2-4,0 4 12,-2 2-12,4 2 22,-2 0-14,3 2-5,2 1-4,0-1-4,2 1 5,3-3-23,0-1-4,4 1-8,-1-1-5,4-1-7,0-2 13,0-1-24,3 1 16,1-3-23,4 0 19,-3-3-22,4-3 16,0 1-19,1-3 12,-1-1 27,2-2-52,-2-1-51,1-2 8,0-2-86,2-1-36,-3 2-80,4-4-66,-3 0-101,-1 0-71,0-2-123,2 1-692,-2-4-917</inkml:trace>
  <inkml:trace contextRef="#ctx0" brushRef="#br2" timeOffset="143577.09">3143 11264 438,'0'0'839,"0"0"-137,-10-4-90,10 4-36,0 0-65,-11 4-54,11-4-75,-6 5-30,6-5-52,-7 13-27,7-13-69,-7 15-2,5-6-54,-1 3-11,0-2-50,2 1 4,-1 1-40,0 1 10,2-1-34,-1-2 9,1 2-23,0-12 10,1 21-58,2-11-25,-1 0-83,-2-10-26,6 15-59,-6-15-83,6 11-57,-6-11-85,10 6-56,-10-6-195,10 4-404,-10-4-725</inkml:trace>
  <inkml:trace contextRef="#ctx0" brushRef="#br2" timeOffset="143811.46">3112 11050 31,'-16'-6'1033,"16"6"-280,-9-2-67,9 2-120,0 0-52,-9-7-79,9 7-77,0 0-59,2-10-30,-2 10-58,9-10-23,-9 10-26,12-11-27,-6 6-24,2-2-21,-2 1-14,1 1-19,-7 5-8,11-10-12,-11 10-3,12-9-18,-12 9-27,7-7-41,-7 7-56,0 0-53,0 0-75,0 0-100,0 0-109,0 0-119,-1 11-767,1-11-934</inkml:trace>
  <inkml:trace contextRef="#ctx0" brushRef="#br2" timeOffset="144186.44">3455 11444 512,'0'0'968,"0"0"-189,0 0-94,10-2-92,-10 2-49,0 0-113,0 0-59,0 0-77,0 0-11,0 0-37,9 6-38,-9-6-17,0 0-22,0 17-25,0-17-20,0 20-23,-1-8-9,1 2 31,-2 5 6,0 0-9,-1 4-13,-1 1 5,-1 1 2,0 4-13,-1-1-5,-2-1-12,0 2-5,1-2-6,-2 1 10,1-5-27,2-1-7,-2-1-7,2 1-5,-3-5-14,2-1-24,2-1 0,-1-2 0,0-1 0,0-2 0,0-2 0,1 0 0,-2-3 0,7-5 0,-13 9 0,13-9 0,-13 0 0,13 0-41,-17-9-192,8 1-106,-1-3-67,0-3-81,1-4-149,1-1-124,-3-1-912,3-8-1344</inkml:trace>
  <inkml:trace contextRef="#ctx0" brushRef="#br2" timeOffset="144436.44">3562 11209 491,'0'0'831,"14"-4"-81,-14 4-88,10-3-72,-10 3-66,12-2-55,-12 2-57,0 0-48,14-3-49,-14 3-42,0 0-30,13-3-25,-13 3-17,0 0-35,0 0-26,14-2-30,-14 2-13,0 0-24,0 0-10,0 0-13,10-3-10,-10 3-24,0 0-55,0 0-112,0 0-101,5-9-87,-5 9-158,0 0-139,-6-8-210,6 8-533,-8-7-979</inkml:trace>
  <inkml:trace contextRef="#ctx0" brushRef="#br2" timeOffset="144780.17">3856 10410 223,'0'0'960,"0"-19"-165,0 19-100,-1-16-67,1 16-54,-3-11-62,3 11-83,-4-11-61,4 11-56,-6-9-40,6 9-17,-10-4-9,10 4-24,-12 5-25,4 0-12,-2 5 2,3 1-12,-2 2 12,-1 4-28,2 0-11,0 4-17,2 0-16,-2 0-13,3 2-21,1-2-48,0 2-33,0-3 0,3 0 0,1-2 0,0 0 0,3-2 0,-1-1 0,3 1-109,3-3-167,1-1-68,0-2-106,3 1-101,2-2-123,-2-3-121,5 1-786,0-2-1229</inkml:trace>
  <inkml:trace contextRef="#ctx0" brushRef="#br2" timeOffset="145155.16">4195 10525 244,'-2'-15'878,"2"15"-178,-2-12-71,2 12-82,-5-8-64,5 8-35,0 0-7,-14 3-94,14-3-22,-12 7-64,6 1-20,-1 1-57,1 0-2,1 4-33,1-1-27,-1 1-23,2-1-22,1 0-17,0-1-9,4 1-9,-1 0-12,2-2-6,0 0-20,3 0 19,1-2-22,3 0 20,-1-1-24,3 0 24,1-4-25,-2 0 21,3 0-19,0-2 17,2 0-4,-4-2 3,5 0 2,-2-4 6,2 1 4,-3-3 0,0 0 3,-1-2 12,-3-1 0,2-2 4,-5 0 3,1 0-4,-3-3 4,0 1-3,-2 0-1,-3 2 4,-2-1-26,0 1-3,-3-1-22,-2 0 19,0 2-7,-1 1-1,-2 1-11,0 0-26,-2 1-74,-1 3-46,0-2-98,0 5-69,1-2-126,0 0-118,1 2-91,11 2-194,-19-5-395,19 5-850</inkml:trace>
  <inkml:trace contextRef="#ctx0" brushRef="#br2" timeOffset="145420.78">4574 10231 1308,'0'0'886,"0"0"-114,-4-12-69,4 12-89,0 0-102,0 0-108,0 0 5,0 0 22,0 0-31,12 5-40,-3 5-9,5 6-19,2 2-14,4 2-27,-2 2-191,6 3-100,-5-3 0,4 5 0,-4 0 0,-2-1 0,-2-2 0,-1 2 0,-4 1 0,-1-2 0,-1-1 0,-4-2 0,-3 3 0,-4-2 0,0-1 0,-5 2 0,-4 1 0,0-1 0,-6 0 0,-4 2-423,-5 6-553,-3-10-1163,0 4-1913</inkml:trace>
  <inkml:trace contextRef="#ctx0" brushRef="#br2" timeOffset="147717.58">5559 11192 937,'0'0'771,"0"0"-84,0 0-78,0 0-56,6 6-22,-6-6-50,0 0-14,0 0-35,11 6-12,-11-6-46,10 2-29,-10-2-27,17 5-15,-7-2-40,0 0-32,3 0-32,1 0-34,3 0-60,-1 1-105,2-1 0,0 1 0,1-1 0,2 0 0,-1-2 0,2 1 0,1-1 0,0 0 0,-3-1-170,2 0-187,-2 0-41,1 0-66,-3-1-102,-4 1-80,1 0-68,-3 1-831,-12-1-1185</inkml:trace>
  <inkml:trace contextRef="#ctx0" brushRef="#br2" timeOffset="147920.7">5676 11370 461,'-12'6'880,"3"-2"-151,9-4-70,-13 7-100,13-7-1,-9 6-55,9-6-43,0 0-50,0 0-53,0 0-43,5 12-3,-5-12-99,17 5-1,-17-5-88,27 0 22,-9 0-74,1 0 31,3-3-70,-1 1-16,5 1-131,-2-2-112,-2 1-110,4 1-147,-3 1-49,3 0-101,1 2-883,-2 1-1148</inkml:trace>
  <inkml:trace contextRef="#ctx0" brushRef="#br2" timeOffset="155092.35">7291 11051 771,'0'0'698,"-3"-16"-97,3 16-37,-1-14-68,1 14-33,-3-13-74,3 13-38,-2-11-90,2 11-28,0 0-44,-9-4 32,9 4-23,-10 8 9,3 0-52,0 4 21,-1-1-42,-1 1 3,0 5-35,0 0 0,0 2-22,2-1 6,0 0-25,2-1 3,1 0-23,-1-2 4,3 0-7,-1-1-1,3-2-5,3 0-2,-1-1-1,4-2-4,2 2-6,1-5-2,4 3-4,1-6-5,1 0-2,-1-1-12,3-2-5,1-2-28,1-1-4,4-3-27,-3-1 20,3-3-20,-2 0 5,-2-1-5,4-3 10,-5 2-10,-1-4 16,-1 3-21,-2-1 34,0-1-18,-4 5 36,0-1-21,-3 2 18,-1 2-23,-6 7 27,9-9-16,-9 9 25,0 0-17,0 0 26,0 0-18,0 0 23,4 11-19,-4-11 22,-1 13-16,1-13 12,-1 17-15,1-17 22,4 17-19,-2-5 29,3-4-22,3 1 24,1 1-20,1-2 15,3 0-16,1-1 19,4-1-23,-2-2 16,5-1-21,0 0 28,4-2-25,-1-2 16,3-1-15,0-2 18,0 0-12,-1-2 22,-1-1-21,1-2 28,-1-4-22,-2-1 23,-3-2-25,-2-2 22,-1-1-5,-6 0 24,-2 0-6,-2-3 17,-2 0-19,-4 2 23,-2 1-28,-2-5 27,-3 3-13,-3 0-16,-4 0-7,-1 0-5,-4 3-2,-2 2-5,2 3-1,-3 4 0,0-1-2,0 4-7,1 2-2,-2 1-3,3 3-26,-2 3-76,2 1-30,-1 2-93,3 3-45,2-1-116,0 4-91,4 0-88,0 2-851,4 1-1027</inkml:trace>
  <inkml:trace contextRef="#ctx0" brushRef="#br2" timeOffset="155404.84">8236 11309 758,'0'0'888,"3"-9"-119,-3 9-143,0 0-82,0 0-98,0 0-45,0 0-94,0 0 6,0 0-46,0 0-16,-12 5-32,12-5-40,-7 13-19,7-13-23,-7 17-26,2-9-17,3 1 22,2-9-63,-5 17 29,5-17-57,-3 16 33,3-16-47,0 15 38,0-15-34,3 14 3,-3-14-82,6 11-49,-6-11-55,11 7-33,-11-7-41,13 3-59,-13-3-76,18-1-43,-18 1-23,18-6-59,-7 0-73,1-1-516,-2-3-708</inkml:trace>
  <inkml:trace contextRef="#ctx0" brushRef="#br2" timeOffset="155654.84">8259 11128 286,'-14'5'691,"14"-5"-131,-10 4-51,10-4-53,-6 6-48,6-6-39,0 0-31,0 0-41,5 12-48,-5-12-9,11 5-38,-11-5 2,16 3-50,-16-3 18,21-2-34,-21 2 4,25-2-39,-14-2 18,1 2-32,2-3 24,-3 0-23,1 1 15,-3-2-29,-2-1 30,0 2-35,0-2 4,-2-2-36,-5 9 14,7-12-33,-7 12 14,4-13-29,-4 13 15,0 0-29,-3-12-5,3 12-82,-6-7-47,6 7-96,0 0-122,-17 3-117,17-3-121,-15 9-860,8-2-1077</inkml:trace>
  <inkml:trace contextRef="#ctx0" brushRef="#br2" timeOffset="156029.82">8588 11354 486,'0'0'948,"14"-2"-151,-14 2-89,0 0-96,0 0-54,0 0-101,11-2-97,-11 2-74,0 0-64,0 0 4,5 9 3,-5-9-39,2 11-3,-2-11 15,1 20-58,-1-7 50,0 1-70,1 3 32,-1 0-39,2 4 19,-4 4-23,2 0 4,-1 2-4,-2-1-8,0 5-9,0 0-14,-2-1-13,-1 1-7,1-2 5,-2 0-39,-1 0-28,0 0 0,0-3 0,0-4 0,-1 0 0,-1-2 0,0-1 0,1-2 0,-3 0 0,1-1 0,2-5 0,-3 1 0,1-3 0,-1-2 0,1-1 0,1-2 0,-3-1 0,13-3 0,-22-3 0,9-1 0,0-4 0,1-5 0,0-4-144,-2-4-338,5-6-65,0-1-114,2-4-126,0-2-151,5-2-532,2-2-1091</inkml:trace>
  <inkml:trace contextRef="#ctx0" brushRef="#br2" timeOffset="156301.16">8684 11142 31,'0'0'796,"0"0"-144,15 2-49,-15-2-23,13 0-58,-13 0-26,13 0-61,-13 0-25,17-2-83,-6-1-18,0 1-38,1-1 5,-2 0-38,1-3-6,0 2-4,0-1-10,-2-1-24,0 0-24,-3 0-5,2-2-13,-8 8-18,10-12-27,-10 12-20,3-13-25,-3 13-14,-1-10-11,1 10-10,-8-11-7,-1 6-5,9 5-16,-17-7-91,17 7-79,-21 0-106,9 0-89,-2 3-123,-1 4-167,-1-2-134,-2 4-794,-2 0-1231</inkml:trace>
  <inkml:trace contextRef="#ctx0" brushRef="#br2" timeOffset="157005.4">5844 12348 490,'0'0'751,"7"-13"-73,-7 13-50,5-15-39,-5 15-69,2-15 2,-2 15-60,2-15-67,-2 15-13,-4-17-65,0 9-23,-1 2-36,-4-2-38,-1 4-4,-1-1 4,-1 2-63,-4 3 10,-1 1-54,-2 4-6,-3 2-31,-4 5-9,-1 2-7,-2 7-6,1 2-13,1 5-3,0-1-10,4 5 1,-3 2-6,3 0-8,3 0-5,2 2-1,2 1-3,3 0 0,3-7-5,3 3 0,3-2 0,4-3-4,5 4-16,6-3-49,5 4-46,9-3-67,4-1-80,5-4-67,15 1-94,2-2-152,7-1-137,0-3-956,6-5-1335</inkml:trace>
  <inkml:trace contextRef="#ctx0" brushRef="#br2" timeOffset="157708.5">6344 12605 249,'6'-12'844,"1"1"-165,0 1-32,0-1-78,-2 1-41,0 1-30,-5 9-35,6-15-53,-6 15-64,7-11-50,-7 11-81,0 0-33,0 0-21,0 0 8,-17 6-17,7 5-13,-3 3 6,2 3-25,-2-1-13,-2 5-26,0 0-16,1 2-14,4-4-11,0 0-7,2 0 9,3-2-22,1-2-2,3 0-5,4-2 23,0 0-27,5-1-2,4 0-6,0-5-24,6 3-36,2-4-48,3-2-9,-2-2-21,0-2 18,2-1-15,2-3 33,1 2-3,-2-6 29,-2 0-5,1 0 8,-3-2 18,-2 0 14,-1 0 4,-4 2 14,-2 0 1,-2 3 2,-1-1 0,-8 6 4,10-7 2,-10 7 4,0 0 1,0 0 28,0 0-12,0 0 26,0 13-26,0-13 26,-4 15-30,4-15 24,-4 16-26,4-16 9,2 15-11,-2-15 20,4 17-18,0-8 17,1-2-16,3 1 18,1-3-21,3 1 16,-1-3-19,4 2 21,1-2-21,-1-2 21,2 0-21,1-2 20,0 0-25,1-2 27,0-1-20,-1 0 24,0-2-9,-3 1 30,0-5-15,-1 3 8,-1-3 16,-1 3 21,-2-3-23,-4 1 11,-2 1-20,1 1 5,-5 7-25,3-15-4,-3 15 9,-4-11-22,4 11-3,-10-9 14,10 9-16,-17-6 6,17 6-17,-19-1-50,19 1-86,-22 3-77,11 1-85,-1-1-139,-1 4-137,3-1-182,3-1-584,0 2-953</inkml:trace>
  <inkml:trace contextRef="#ctx0" brushRef="#br2" timeOffset="158083.49">7353 12792 514,'16'-8'827,"-5"2"-93,0-2-75,-3 0-83,-1 0-68,-7 8-75,8-14-43,-8 14-62,1-14-42,-1 14-10,-8-12-47,8 12 10,-16-8-41,5 4-19,0 2-51,-2 0 6,0 1-33,-1 2-14,1 1-24,2 2-15,-4-1-9,2 2-4,3 0-16,-1 4 9,2-1-11,3 1-3,1 1-11,2 0 5,3-10-11,0 21 8,3-10-11,3 0 2,2 1-54,0-2-15,2 1-11,1 0 5,1-2 18,0-1 12,-1 1 10,0-2 2,-1 1-8,-1-1 30,-2-1 3,-7-6 5,13 11 6,-13-11 18,7 7 1,-7-7 8,0 0 11,2 12-1,-2-12-3,-8 8-3,8-8-6,-15 8-4,15-8 2,-21 4-3,10-2-6,-2 1-2,-1-2-11,1 0 9,-2-1-14,2-1-70,-1 1-108,1-2-71,3-1-140,-2 2-148,12 1-120,-12-11-840,12 11-1127</inkml:trace>
  <inkml:trace contextRef="#ctx0" brushRef="#br2" timeOffset="158380.36">7583 12590 448,'11'-14'884,"-2"0"-80,-2 2-108,0 0-50,0 1-15,-1 2-83,0 0-44,-1 1-50,-5 8-61,6-12-60,-6 12-67,7-10-56,-7 10-32,0 0-1,0 0-6,0 0 13,4 12-8,-4-12 1,-3 23 4,0-7-51,2 2-130,-1 1 0,-1 5 0,0 0 0,1 0 0,-1-2 0,1 2 0,-1-3 0,3-1 0,0 0 0,3-3 0,-2 2 0,2-1 0,0-2 0,1-2 0,3 1 0,0-3 0,4-2 0,-1 1 0,4-3 0,0-1 0,4-4-21,-3 0-364,3-1-61,-3-2-13,4-1-75,0-3-72,-2 1-15,1-3-64,-4 0-725,3-3-1013</inkml:trace>
  <inkml:trace contextRef="#ctx0" brushRef="#br2" timeOffset="158552.23">7663 12726 759,'-20'0'739,"4"0"-133,3-2-83,13 2-87,-23-1-69,23 1-67,-14-1-53,14 1-52,0 0-33,0 0-41,0 0-21,8-6-25,3 4-31,4 2 11,5-3-36,5-1-50,3 2-79,7-2-47,1 0-75,1 1-59,0-2-42,1 1-86,2 2-103,1-1-315,-2 0-378</inkml:trace>
  <inkml:trace contextRef="#ctx0" brushRef="#br2" timeOffset="159458.45">8584 12732 124,'0'0'792,"0"0"-146,0 0-49,0 0-51,0 0-67,-14 8-41,14-8-28,-21 6-52,7-1-36,0 2-51,-1 1-13,1-2-62,-3 5-14,2-2-54,2 0-1,2 1-41,0 1 3,1 0-33,4-4 12,1 1-27,1 1 18,4-9-12,0 14-6,0-14-15,9 12-3,-9-12-5,18 10-4,-7-7 3,6 1-3,-2-3-23,6 1 19,-3-2-22,2-2 27,0 1-25,-2-1 24,1-2-22,0 1 21,-3-4-19,1 2 24,-3-2-26,-1-3 21,-2 2-19,-2-3 23,-3 1-26,1-1 1,-4 2 2,-1-3 2,-2 12-3,0-17 1,-3 8 0,3 9 2,-10-15 20,5 8-25,5 7 4,-13-10-1,13 10 3,-14-6 1,14 6 20,-13-4-25,13 4 15,0 0-18,-18 1 20,18-1-17,0 0 22,-7 7-23,7-7 36,0 0-41,1 10 24,-1-10-31,9 8-1,-9-8-50,15 6 1,-4-3-60,-11-3-12,24 4-7,-11-4-19,3 0 31,3 0 0,1-1 1,0 0 7,-1-3 12,4 0 13,0 0 14,-1-3 15,-3 0 8,0 0-7,-1-2 32,-3-2-11,2 3 16,-3-4-8,0-2 27,-2 2-7,-1-5 20,-2 4-15,-3-3 22,1 2-1,-2-1 4,-1 1 26,-2-1 13,0 4 11,-2-1 4,0 1 31,-2-1 9,2 12 19,-2-20-14,2 20 16,-5-16-19,5 16 14,-8-13-27,8 13 12,-9-7-27,9 7 25,-11-3-21,11 3 2,-12 5 8,6 0 7,-3 5 12,2 0-12,0 3 17,-2 4 3,0 3 2,1 0-5,2 1-1,-2 6-18,-1 2-16,3 0 12,-2 1-14,0 2-2,0 6 30,-1-1-47,-1 3 0,2-2-8,-1 1-12,1 0 0,-1 0-7,-2-2 6,0 1-16,-1-2 8,0 0-16,-2 0 9,-1 1-22,1-3 8,-3-1-1,2-1-1,-2-1-2,4-4-1,-2 0-1,1-1 2,0-1-4,1-1 3,0 0 25,3-5-27,1 0 23,0-1-42,4-4 36,1 1-75,2-3 13,0-1-55,2-11-8,4 18-19,1-9-4,2-3-5,3-1-4,0-1 6,4 0-4,-1-3 15,4-1 11,-1-3 34,2 1-8,0-3 39,0-2-9,0 0 32,1-1-10,-1-6 26,-3 4-14,-1-7 2,-2 0 7,-4 0 7,-3-4-2,-3-1 0,-4-3 1,-2-3 4,-5-4-3,-4-4 8,-5 0 22,-1 1 7,0 2 34,0 1-14,1 2 16,-2 2-35,5 1 14,2 4-7,2 1-4,1 1-32,3 1 21,5 3-26,0 0 8,5 0-64,1 0-47,5 0-97,4-1-146,2 2-145,7-2-151,7-3-763,4 2-1011</inkml:trace>
  <inkml:trace contextRef="#ctx0" brushRef="#br2" timeOffset="160614.66">9725 12945 409,'0'0'619,"0"0"-107,0 0-64,0 0-34,0 0-35,0 0-40,0 0-32,0 0-28,10-8-36,-10 8-22,21-5-53,-6 0-19,1 0-38,1 1-8,2-1-38,2 0 4,-1-3-22,-1 2 1,1-1-20,-4-1 7,-2 3-20,0-2 14,-2 2-15,-2-1 1,-1 0 17,-9 6 0,10-10-18,-10 10 11,4-7-21,-4 7 21,0 0-16,-11-7 16,11 7-21,-17 2 34,7 3-16,-3 0 5,-1 4-4,1-1 21,-2 3-2,1 2 21,0 1-5,1 2 22,2-3-41,2 2 27,2-1-21,2-1 18,1 1-18,3-2 12,2 0-30,4 0 17,2 0-31,3-1 15,6 0-30,1-1-40,4-2-68,4-2-29,2 0-57,7-2-61,4-2-18,0 1-26,4-3-5,-1 0 15,1-3 19,3-2 42,1-2 14,-4-3 51,-1 1 23,-4-3 35,0-1 19,-8-1 31,-1 1 51,-4-1 32,-3-1 49,-3 3 36,-4-1 13,-5 3 22,0-2-5,-5 3-2,-4 9-4,0-15 29,0 15-5,-9-11-7,0 5-3,-1 4-10,-4-1-18,0 3 13,-5 0-24,1 3 12,-4 1-28,0 0 9,0 2-23,2 1 1,-2 1-30,4 1 8,-1 0-28,6-1 11,-1 1-26,4-1 5,0 2-15,4-2 20,6-8-27,-4 15 26,4-15-24,4 13 8,2-7-33,3 0-17,2-3-27,0 1-24,4-2-30,-1-1-20,3-1-14,0-3-1,1 0-11,1-1-7,2-2-3,1-3-1,-2 0 14,-1-2 19,2 0 4,0-5-3,0-1 31,-4-4 26,2 2 14,-4-5 25,0 0 14,-2 0 25,1-4 30,-4 2 53,-1 0 15,-2 2 33,0 2 46,-3 0-10,0 4 67,-1 2-10,-1-1-21,0 4-12,-1 0-18,0 3-17,-1 10-28,1-17-22,-1 17 21,0 0-1,0 0 18,0 0-14,0 0 0,0 0 9,-6 15-22,5-1-14,-3 1-11,1 4 10,-1 3-41,-1-1 9,0 2-32,1 1 15,1 0-35,-1 1 20,1-1 0,-1 2-18,2-2-108,0 0-53,1 0-77,1-2-64,1-3-60,2 2-66,2 1-45,3-2-19,0-3-13,6-2-4,0 0-449,5-1-531</inkml:trace>
  <inkml:trace contextRef="#ctx0" brushRef="#br2" timeOffset="161130.28">11137 13015 683,'14'-14'572,"-1"-3"-51,-2 1-17,-2-1-60,-4 0-15,-2 4-37,-3 0-37,-3 1-45,-2-1-34,-4 4-9,-2-1-54,-3 5 10,-2 0-29,-3 2-14,1 2-38,-3 2 6,-2 2-41,-1 0 0,0 2-40,1 0 8,2 2-34,0 0 7,6 1-29,0-3 15,4 4-5,0-2-3,2 0-5,9-7-6,-6 15 4,6-15-7,2 11-7,5-4-5,1-3-23,1 1-11,4-1-16,-1-1-2,3-1 1,0 1-2,1-3-11,3-3 20,-1 3-14,-2-4 19,2 0-2,-1-1 24,-2 1-13,1-2 25,-3 0-26,0 1 30,-1 1-19,-3 1 23,1-2-16,-10 5 20,14-5-29,-14 5 22,11-2-7,-11 2 9,0 0-18,11 6 24,-11-6-20,6 13 24,-5-2-16,1-1 21,-2 6-15,0 0 28,-2 3-17,1 4 45,0 2 13,-2 1 9,1 0-26,1 3 19,-2 2-25,2 2 18,-2 0-26,2-1 16,-1-1-21,-1-2 14,0-2-23,1 0 14,-1-1-26,-2 0 21,1-2 22,0-2 15,0-2 5,1-4 15,-1 0 7,1-2 10,-3-1 41,0-2-31,0-2 31,1-1-50,-3-1 13,-2 0-53,1-4 19,9-3-47,-22 2-2,9-4-7,-5-1-4,1-4-4,-3 0-1,-1-5-7,0-4-3,-1 0-25,3-2-50,2-2-54,2 0-72,4 1-84,5-1-84,2 0-87,5 2-130,2-2-95,6-1-192,5-3-534,1-1-1004</inkml:trace>
  <inkml:trace contextRef="#ctx0" brushRef="#br2" timeOffset="161458.38">11617 12905 580,'11'-5'658,"-1"1"-114,4-1-30,-5 0-72,5 0-62,-2 0-50,2 0-48,0-2-58,-3 0-39,2 1-18,-2-1-13,1 0-35,-2 3 1,-2-4-25,0 1-12,0 2-24,-8 5 6,11-12-26,-11 12-3,5-12-14,-5 12 8,0 0-16,-3-12 17,3 12-22,-13-5-7,13 5 3,-20 0-8,8 3 9,-4 2 18,-1 2 2,-2 1 33,0 1 1,0 3 23,0-1-20,2 1 4,4 0-25,0 1 7,3 1-22,6-1 10,2-1-20,2 0 13,2 1-25,6 0 15,5 1-40,1-1-40,5-3-71,-1 0-51,5-3-45,1 0-37,3-2-62,0 0-59,2-2-183,3-3-573,-3-1-755</inkml:trace>
  <inkml:trace contextRef="#ctx0" brushRef="#br2" timeOffset="161911.5">13216 12668 565,'0'0'641,"-2"-17"-46,2 17 3,-1-14-85,1 14-30,-2-12-58,2 12-64,0 0-23,-6-8-20,6 8 1,0 0-19,-11 10-5,6-3-24,2 4 1,-3 2-47,1 1-5,1 2-31,-2 0-35,3-1-28,-2 2-29,3-2-14,-2 1-15,4-3-10,0 0-12,0 0-12,4-1-4,-2 0-13,6 0-39,2-3-91,-1-1-68,5-3-72,-1 0-80,1-3-30,1-1-112,2-2-66,-2-3-41,5-1-110,1-2-602,-1-4-897</inkml:trace>
  <inkml:trace contextRef="#ctx0" brushRef="#br2" timeOffset="162223.99">13188 12489 268,'-13'4'789,"3"0"-186,10-4-61,-14 7-90,14-7-13,-9 5-47,9-5-39,0 0-51,0 0-47,6 12-14,-6-12-24,19 4-15,-6-4-16,1 0-15,3-2-20,0 1-15,0-3 13,1 2-22,-2-3 15,0 0-30,-1 0 12,1 0-22,-5-2 2,1-2-11,-3 1 2,1-1-23,-4 0-5,0 1-15,-4-2-11,-2 10-10,0-15-6,0 15-8,-4-16-4,-3 9-3,-2 2-8,2 0 3,-4 2-9,0 1 7,11 2-13,-25 2-44,14-2-84,-4 4-47,3 1-78,-1 1-53,3 1-108,1 2-80,1 1-84,5-2-167,1 4-456,2-12-821</inkml:trace>
  <inkml:trace contextRef="#ctx0" brushRef="#br2" timeOffset="162505.23">13730 12763 178,'0'0'1061,"0"0"-200,0 0-122,-8 8-99,8-8-58,0 0-112,0 0-55,0 0-55,0 0-4,0 0-51,8 11-33,-8-11-35,23 2-31,-5 1-18,2-1-13,5 0-22,2 0-22,2 1-23,1-2-15,1 2-12,-2-2-16,2 2-12,-3-3-10,1 1-10,-4 0-8,-2-1-4,-2 0 3,0 0-22,-2 0-60,-1-1-55,-3 0-68,-2 1-89,-2-3-52,1 1-69,-12 2-103,17-6-88,-17 6-97,12-6-164,-12 6-402,4-10-853</inkml:trace>
  <inkml:trace contextRef="#ctx0" brushRef="#br2" timeOffset="162802.09">14232 12633 189,'-9'-12'825,"9"12"-120,-7-9-67,7 9-43,-5-7-66,5 7-65,-6-7-60,6 7-73,0 0-45,0 0-26,-5-7 9,5 7-8,0 0-11,0 0-25,0 0-12,2 10-11,-2-10-21,7 14-37,-1-7 13,-1 4-30,4-1-22,-2 3-16,0 2-14,1-3-8,0 2-11,0 0-11,-1-1 12,-1 2-30,2-3-4,-2 2-1,1-1 1,-1-2 20,-1 1 12,0-2-1,-2 0-5,1-1-2,-4-9 8,4 17-11,-4-17-44,-4 17 0,4-17 0,-7 15 0,0-8 0,0 1 0,-2-1 0,-1 1 0,-2 0 0,1 0 0,-3-1 0,3 0-96,-2-1-210,-1 0-108,1-1-91,-1 2-178,1-2-168,4 0-836,-1-1-1361</inkml:trace>
  <inkml:trace contextRef="#ctx0" brushRef="#br2" timeOffset="163192.71">14684 12784 1043,'4'-7'853,"-4"7"-122,6-12-86,-6 12-74,3-10-99,-3 10-104,6-7-76,-6 7-47,0 0-7,0 0-21,0 0 0,0 0 13,6 11-39,-6-11-16,0 16-10,0-4-3,0 1-17,-1 0-7,1 1-4,0 4-25,-2 1 6,2 0-15,-1 1-14,1 2-17,0-2 9,-2 1-27,2 1-9,-2 1-10,2-2-2,0 0-12,0-2-6,-2 2-3,0 0 5,2-2-6,-1-1-3,-1 0 2,0-3 4,0 2-11,0-2 6,-2-2-5,1-1 8,-2-2-7,1 2 5,-1-3-3,-1-1 1,-2 1-5,0-1 1,-1-3-1,-2 2 0,-1-4-8,0 1-17,-2 1-40,0-4-3,-1-1-37,1 0-38,-3-3-25,-2-2-65,-2 0-34,2-3-78,-1-3-98,1 1-151,2-4-137,0-7-812,2-2-1181</inkml:trace>
  <inkml:trace contextRef="#ctx0" brushRef="#br2" timeOffset="163489.57">14690 12426 333,'0'0'866,"0"0"-155,0 0-45,11 2-90,-11-2-71,12 2-73,-12-2-62,15 3-52,-15-3-35,17 1-36,-17-1-34,17 2-37,-17-2-10,18-3-10,-18 3 5,15-4-21,-15 4-1,17-7-28,-17 7-3,10-8 5,-10 8-26,8-12-13,-8 12-16,2-12-23,-2 12-5,-2-12-11,2 12-2,-7-10-7,7 10-1,-11-10-5,11 10 6,-13-7-12,13 7-19,-15-5-95,15 5-73,-14-3-107,14 3-80,-17 2-125,17-2-72,-13 3-134,13-3-680,0 0-987</inkml:trace>
  <inkml:trace contextRef="#ctx0" brushRef="#br2" timeOffset="163833.31">15083 12273 627,'0'0'885,"2"-14"-137,-2 14-86,3-14-79,-3 14-36,8-10-76,-8 10-71,10-10-43,-10 10-21,15-4-22,-15 4 42,24 2-74,-9 3 39,5 4-45,3 4-3,1 3-14,2 7 4,2 0-32,-1 4-231,0 5 0,0-1 0,2 4 0,-4 3 0,0-2 0,-2 3 0,-2 0 0,-2-1 0,-4-1 0,-3 0 0,-3-6 0,-5 0 0,-4-2 0,-3 1 0,-4 2 0,-10 1 0,-4 1 0,-4-1 0,-7-4 0,-7 5 0,-6-1 0,-6-3 0,-4-1 0,-3 0-498,-5-3-253,-4 0-137,-3-3-1020,-4-4-1637</inkml:trace>
  <inkml:trace contextRef="#ctx0" brushRef="#br2" timeOffset="171192.45">19195 2614 572,'0'0'670,"0"0"-90,14 0-21,-14 0-71,10-3-44,-10 3-21,9-5-53,-9 5-19,11-8-48,-4 2-5,-7 6-34,10-11-16,-4 3-11,-6 8-10,8-14-2,-4 6-50,-1-1 3,-3 9-50,3-21 7,-3 9-37,-1-1 1,0-2-16,-4 0-7,0 0-6,-4-3-1,-2 3-10,1-1-9,-1 3-4,-2 0-14,0 3-2,-1 0-7,0 3-9,-3 2-1,2 0-4,-4 4-1,1 2-4,-1 4 8,-2 2 0,0 2-9,-1 6-1,0 2 1,3 1 1,1 2 0,2 0 0,1 0-3,3-1 2,2 0-4,2 0 2,-1-2-1,3-1 13,2 0-16,2-3 1,2-1 3,2 1 3,2-3-7,1 0 0,3 0-7,4-3-39,0-2-25,2 1-21,1-5-15,0 1-27,2-2-8,2-2-19,4-3 0,0-2-17,0 0 12,3-5-20,1-1 16,-2-1-7,1-3 35,2-6-32,-3 0 43,1-3-7,-2-2 29,-2 0-18,-1-2 23,-3 0-5,0-3 17,-1 0 15,-3-1 13,-1 1 12,-4 3 8,0-1 14,-3 2 3,-1 4 17,-2-1 2,-2 4 27,0 1 0,-2 1 1,0 3 27,0 0 7,-3 2-30,0 0 22,0 1-2,-1 2 10,-1 3-6,0 1-14,0 2 15,6 6 2,-13-8-6,13 8 3,-15 0 14,15 0-3,-14 7 19,5-1 9,2 4-13,0 2-6,0 3-7,0 3 5,0 1-12,2 1 6,0 2-16,0 1 7,1 2-19,-1 0 8,1 1-13,2 0 11,-1 1-14,2 0 7,1-1-14,1-1 6,2 1-11,1-4 13,2 1-15,0-3 7,1-1-10,2 0 10,2-1-15,1-4 8,-1 2-8,1-5 12,3 1-15,3-1 8,-1-3-10,-1-2-8,2 0-33,-1-3-15,2 1-35,-3-1-18,3-3-50,1 0-15,-1-3-35,-1 1-62,-2-2-59,2 1-87,-2-4-111,0 0-557,2-1-709</inkml:trace>
  <inkml:trace contextRef="#ctx0" brushRef="#br2" timeOffset="171458.07">19875 2293 631,'-8'-10'682,"8"10"-95,0 0-58,0 0-79,0 0-57,0 0-16,-10 5-24,10-5-11,-3 10-37,3-10-26,-1 16-55,0-4-21,1-12-21,-2 23-20,2-9-4,2 3-25,-2-1-24,1 2-18,0 0-19,0 0-11,1-1-16,0 2-5,0-2-10,0 1-8,1-1-5,-2-1-3,-1-3-32,4 0-45,-4-1-53,1 1-39,-1-13-69,1 18-22,-1-18-71,-1 15-50,1-15-54,-6 13-38,6-13-157,-8 12-474,8-12-708</inkml:trace>
  <inkml:trace contextRef="#ctx0" brushRef="#br2" timeOffset="171926.81">19721 2203 259,'0'0'521,"0"0"-74,0 0-61,0 0-41,0 0-23,0 0-19,0 0-15,0 0-18,14 1-6,-14-1-3,0 0-18,13-5-13,-13 5 8,8-4-36,-8 4 19,9-8-25,-9 8-1,9-8-1,-9 8-15,7-12-19,-7 12-11,4-10-18,-4 10-25,4-12-22,-4 12-6,0-12-21,0 12-13,1-10-8,-1 10-10,0 0-11,-1-13-6,1 13-12,0 0-32,0 0-55,0 0-65,0 0-49,-13 1-77,13-1-98,-6 12-91,6-12-163,-7 19-702,5-9-938</inkml:trace>
  <inkml:trace contextRef="#ctx0" brushRef="#br2" timeOffset="172333.05">20069 2517 814,'0'0'686,"0"0"-86,0 0-59,0 0-75,1-12-46,-1 12-102,0 0-37,0 0-74,0 0-25,0 0-52,5-7 0,-5 7-29,0 0 6,8 6-22,-8-6 19,6 13-12,-2-4 4,-1 2-17,-1 1 13,2 2 13,-1 4 33,-2 1 5,2 5-13,-3 3-13,0-1-12,0 3-12,-2 3-13,0 0 11,-2 2-10,0 1 5,0-1-25,-2-1 3,-2 0-12,0-1-10,1-1 8,-2 0-6,-1-2 5,2 0-2,-2-3-3,-2-1 2,3-4 8,1-2-19,-2-1-5,3-4 17,-1 0-30,0-1 13,-2-3-11,1 1 5,0-3-21,-1-3-10,1 0 17,-1-2-38,10-3-46,-24-1-71,11-6-61,-5-1-81,0-6-53,0-5-105,-1-3-116,1-8-116,-1-1-170,2-4-367,3-2-822</inkml:trace>
  <inkml:trace contextRef="#ctx0" brushRef="#br2" timeOffset="172629.91">20069 2210 38,'0'0'740,"0"0"-118,18-2-22,-18 2-53,15-3-81,-4 1-38,0 0-63,0-3-20,1 3-36,-2-3-32,0 0-39,2 0-11,-2 0-33,0 0 5,0 0-3,-2-2 2,0 2-11,-2 0-22,-6 5-25,12-12-36,-12 12-5,5-9-34,-5 9-5,0 0-21,-2-16-4,2 16-18,-7-6 3,7 6-20,-12-5-54,12 5-71,-15-3-77,15 3-95,-19-2-112,19 2-130,-18 2-109,18-2-192,-21 3-358,21-3-809</inkml:trace>
  <inkml:trace contextRef="#ctx0" brushRef="#br2" timeOffset="172958.03">20492 1746 613,'0'0'709,"4"-17"-71,-4 17-41,0-13-72,0 13-55,0-13-37,0 13-37,0 0-61,-3-14-51,3 14-49,0 0-37,-9-7-18,9 7-14,0 0 3,-19 3-14,11 4-7,-1 0-6,-1 1-13,1 4 2,-2 3-13,-1 2-16,3-1-9,-1 1-1,1 1-31,1 1-16,1-1 9,2-1-23,0-2 21,1 1-27,2 1 18,1-3-25,2 0 11,1 1-14,2-1 10,1 1-22,0-3 15,1-1-29,3 0-72,1-2-75,0 0-84,2-3-71,2 1-59,0-3-105,0-3-78,0 2-72,0-1-140,0-2-454,0-2-829</inkml:trace>
  <inkml:trace contextRef="#ctx0" brushRef="#br2" timeOffset="173208.01">20708 1766 21,'-3'-12'822,"3"12"-150,-4-18-32,4 18-53,-4-16-57,4 16-53,-2-13-51,2 13-59,-3-9-62,3 9-56,0 0-39,0 0 5,-4-9 35,4 9-7,0 0-10,3 11-36,-3-11-6,3 16-26,-1-6-18,1 1-24,-2 3-25,3 0-18,-2 1-14,1 1-22,0 1 0,-1-2-18,1 2 11,-1-1-27,1 0 0,-2-2-80,0-1-62,1 0-94,-1 0-74,0-4-76,0 3-90,2-3-91,-3-9-90,3 16-108,-3-16-494,3 12-857</inkml:trace>
  <inkml:trace contextRef="#ctx0" brushRef="#br2" timeOffset="173520.5">20967 1751 89,'0'0'781,"0"-17"-129,0 17-86,-3-14-89,3 14-62,-8-10-42,8 10-23,-11-8-39,11 8-35,-16-7-31,16 7-27,-16-1-17,16 1-20,-22 3 10,11 0-32,-3 2 9,3 1-30,0 2 4,0 1-23,1 1 1,1 1-12,0 2-16,3-2-13,-1 3-6,2-2 11,1 0-14,1 0-20,1 0-8,1 1-5,2-2-5,3-1-11,1 2-4,0-4-2,4 4-12,1-4-53,0-1-39,2 0-47,1-3-44,1 1-49,1 0-47,-2-4-39,2 0-40,-1 2-50,0-3-45,0-3-27,1 3-45,-2-1-542,-1-3-682</inkml:trace>
  <inkml:trace contextRef="#ctx0" brushRef="#br2" timeOffset="173786.12">21168 1569 52,'-3'-12'805,"3"12"-158,0 0-81,-2-12-98,2 12-11,0 0-36,0 0-8,0 0-14,12 4-29,-12-4-33,14 12-14,-3-3-15,0 2 9,3 2-36,0-1-20,0 3-40,0 1-28,-1 1-27,-1 0-28,0 0-15,-3 1-29,2 3 10,-2 0-11,-2 1-16,-2 2-17,-2 0-8,-2 0-9,-1 1-11,-4 3-11,-2 0-76,-2 0-83,-3 1-124,-1 0-104,-4 0-96,-4 4-183,-1-2-171,-2-2-798,0 0-1269</inkml:trace>
  <inkml:trace contextRef="#ctx0" brushRef="#br2" timeOffset="174254.86">21528 2411 666,'0'0'698,"0"0"-66,-10 3-47,10-3-62,0 0-16,0 0-40,0 0-7,0 0-31,0 0-22,0 0 26,8 12-53,-8-12-76,19 1-40,-6 0-35,2-1-38,0 0-42,2 2-30,1-4-21,1 1-28,0 0-13,-1 1-11,0-3-20,-2 3-65,2-2-72,-4 2-82,0-2-57,-1 2-68,0-2-61,-2 0-112,-11 2-108,17-2-72,-17 2-816,0 0-1114</inkml:trace>
  <inkml:trace contextRef="#ctx0" brushRef="#br2" timeOffset="174457.97">21578 2556 507,'0'0'746,"-4"9"-75,4-9-29,0 0-96,6 11-71,-6-11-44,15 5-53,-15-5-55,24 4-51,-10-4-52,0 0-46,2 3-34,0-3-29,0 0-26,1-3-52,-2 3-89,1 3-73,-1-6-98,1 6-93,-3-3-74,2 0-129,-3 1-179,-12-1-360,21 3-678</inkml:trace>
  <inkml:trace contextRef="#ctx0" brushRef="#br2" timeOffset="177926.62">30442 2527 131,'0'0'999,"-4"-14"-186,4 14-93,-3-12-73,3 12-96,0 0-78,-2-14-127,2 14-54,0 0-39,0 0 47,0 0-57,-8 9 23,6 0-32,1 3-30,-2 1-9,0 1-37,2 2-29,0 0-27,-2 1-11,3 0-27,-1 0-11,1-1-5,1-3-29,-1 3 8,2-1-5,0-3-25,-1-1-46,2 0-52,0 0-64,-3-11-52,6 17-58,-6-17-52,10 10-76,-10-10-43,9 5-78,-9-5-22,0 0-180,17-4-401,-17 4-743</inkml:trace>
  <inkml:trace contextRef="#ctx0" brushRef="#br2" timeOffset="178239.11">30363 2380 668,'-11'3'660,"11"-3"-97,0 0-54,-10 5-80,10-5-32,0 0-6,0 0-14,0 0-24,0 0-33,12 1-40,-12-1-10,19-5-31,-9 1-36,3-3-14,0 1-23,0-1-21,0 0-13,-1-1-16,0-1-13,0 1-13,-1-3-15,-2 0-16,1-2-9,-4 1-9,1-2-34,-2 1 22,-3 1-30,2 0 19,-2 2-23,-2 10 13,0-19-32,0 19-6,-6-15-54,6 15-18,-7-10-47,7 10-22,-13-7-27,13 7-47,-16 2-63,7 3-60,-1 0-60,0 0-68,1 4-84,0-1-581,-1 2-775</inkml:trace>
  <inkml:trace contextRef="#ctx0" brushRef="#br2" timeOffset="179035.96">30824 2470 358,'0'0'802,"0"0"-158,8-6-90,-8 6-71,5-7-68,-5 7-54,9-13-31,-4 7-56,0-2-42,4-1-41,-1-3-30,-1 3-6,3-3-27,-2 0-8,0 1-18,0-3-2,-1 1-11,1 2 4,-3-2-25,0-2-1,0 1-18,0 0 3,-2 2-17,-2 0 8,0 0-22,-1 12-2,0-22-3,-1 12-5,1 10-2,-3-19-5,3 19 0,-4-14-5,4 14-1,-8-10 0,8 10-4,-9-7 4,9 7 11,-14-1-12,14 1 9,-13 1-15,5 5 14,-1-1-10,3 0 12,-2 4-4,2 0 23,-1 5 5,-1-2-15,1 5 16,1 2-17,-1 3 29,1 1 14,0 4 24,1 3-35,-1-1 19,1 1-34,1 2 20,-1 0 52,2 2 47,-3 0-7,3 4-44,-1 2-1,-1 3-28,1-7-19,-1 5 12,0 0-28,1-5 18,0 1-11,0-2 2,-1 5-18,1-4 8,-2-1-18,2-2 11,0 1-8,0-1 0,0 0-9,2-2 9,-2 0-15,1-4 7,1-1-6,-1 1 4,2-2-8,0 0 7,0-2-14,-1-4 13,2 2-11,-1-1 9,1-3-16,0 1 20,0-2-6,0-2 0,0-2-9,0 2 10,1-3-13,-1 1 4,0-12 2,3 17-4,-3-17 4,2 14 8,-2-14-6,8 10 6,-8-10-11,12 5 13,-12-5-19,17 2 8,-17-2-15,21-4 13,-8 1-17,-1-4 17,4 0-15,-3 0 16,3-4-13,-2 0 16,1 0-10,0-5 9,0 1 1,-4-1-1,2-3-2,0 1 0,-3-2-3,-1-1-9,1 0 16,-5 0-16,1-2 22,-5 0-28,-1 2 21,-4-4-25,-1 2 14,-6-4-19,-4 0 23,-5-2-22,-2 2 15,-3 1-12,-4 2 14,1 1-2,-1 4 6,-2-1-13,6 4 16,-1 0 3,1 2 2,2 1-1,4 1-17,1 4 24,5-1-2,1 2-2,0-3 2,4 5-15,1-2 5,2 0-9,5 7 5,-3-14-15,3 14-19,8-16-24,-1 7-33,3 1-35,4 1-14,2-4-53,3 1-55,1 0-75,1 2-100,2-1-66,5-3-99,-2 4-788,4-2-989</inkml:trace>
  <inkml:trace contextRef="#ctx0" brushRef="#br2" timeOffset="179895.31">31575 2580 145,'0'0'817,"0"0"-139,0-16-69,0 16-57,-1-12-45,1 12-12,0 0-15,0-15-65,0 15-6,0 0-52,0-12 5,0 12-82,0 0 13,0 0-103,0-12 18,0 12-98,0 0 33,0 0-89,0 0 115,0 0-69,4 17 81,-3-8-81,1 4 39,0 2-71,2 0 38,0 1-67,-3 0 42,2 2-16,-1-1-26,1 1-39,-2-1 0,0 0 0,2 0 0,-2 0 0,0-2 0,1 1 0,-1-3-30,0-1-192,2 0-107,-2 0-96,3-2-99,-4-10-129,5 17-83,-5-17-192,2 14-453,-2-14-981</inkml:trace>
  <inkml:trace contextRef="#ctx0" brushRef="#br2" timeOffset="180192.17">31977 2602 520,'0'0'744,"-2"-20"-114,2 20-56,-5-17-70,0 8-50,-1 3-57,-3 0-33,-1 0-56,-1 1-36,-1 2-36,-1 0-21,-1 3-20,-2 0-12,-1 3-4,-1 1-5,0 1-42,-2 2 18,1 3-45,0-1 41,3 2-49,0 2 30,2 0-46,2 1 22,3-2-61,1-1 38,1 3-56,3-2 41,1 0-53,3-12 50,1 23-57,4-13 53,2 1-67,0 0 51,4 0-55,1-2 45,2 0-59,2-3-38,-1 3-100,3-5-61,-1 0-82,3-1-101,2-2-108,-2 2-102,1-1-165,0-6-538,5 3-925</inkml:trace>
  <inkml:trace contextRef="#ctx0" brushRef="#br2" timeOffset="180410.92">32240 2614 330,'0'0'922,"0"0"-131,0 0-157,-7-7-113,7 7-59,0 0-26,0 0-31,0 0-48,0 0-49,18 0-36,-18 0-36,21 2-38,-7-1-46,-1-1-30,1 1-28,1 0-20,-1 1-18,1-2-23,0 0-80,0 2-62,-1-2-92,1 1-80,-2-1-100,1 2-57,-1-2-90,-13 0-80,22 2-592,-22-2-809</inkml:trace>
  <inkml:trace contextRef="#ctx0" brushRef="#br2" timeOffset="180629.66">32233 2723 827,'-11'5'716,"11"-5"-85,-14 5-91,14-5-62,-9 5-56,9-5-46,0 0-25,-8 7-58,8-7-11,0 0-31,7 7-36,-7-7-35,14 5-25,-14-5-38,20 5-24,-7-3-21,2 0-8,-1-1-20,4-1-14,0 0-79,1 2-72,0-2-79,2 0-65,-1-2-92,1 2-80,-1-1-80,2-1-71,0 0-541,-2 1-744</inkml:trace>
  <inkml:trace contextRef="#ctx0" brushRef="#br2" timeOffset="181035.9">32883 2612 759,'0'0'686,"0"0"-81,-7-7-67,7 7-35,-10-5-56,10 5-28,-14 1-64,14-1-28,-17 5-54,7-1-12,0 0-22,-2 2-11,1 2-29,1 0-22,-1 1-32,1-1-19,1 2-30,2 0-8,-1 0 2,2 1-23,2-1-5,1-1-8,2 1-14,1 2-1,1 0-3,3-2-1,0 0 25,5 2-44,-2-3 51,1 1-59,2 0 37,3-3-47,0-1 41,1 0-50,1-3 52,2 1-44,-2-1 54,3-2-58,-2 0 78,3-2-57,-2 0 73,1-3-57,0 1 81,-1-4-69,-1 1 72,0-1-50,0-3 54,-1-1-32,-3 1 48,-3-2-59,0 0-28,-1 0-47,-4-1 0,-2 1 0,-3 0 0,0 0 0,-2 1 0,0 0 0,-4-1 0,1 1 0,-2 1 0,0 0 0,-3 1 0,0 3 0,0-2 0,-2 2 0,0 1 0,1 2 0,0 1-176,-2 1-157,3 0-53,-2 1-78,-1 0-99,2 0-98,12 0-115,-25 1-756,13 2-1167</inkml:trace>
  <inkml:trace contextRef="#ctx0" brushRef="#br2" timeOffset="182051.49">30606 5109 54,'0'0'810,"-12"-5"-151,12 5-78,0 0-45,-10-8-20,10 8-49,-9-6-24,9 6-39,-8-5-40,8 5-35,0 0-34,-9-7-39,9 7-47,0 0-37,0 0-43,0 0-6,-14 5 61,14-5-11,-5 17 3,3-7-11,0 4-25,0 0-30,-1 3-11,0 0-22,1 1-9,1-2-18,-2 3-1,2-2-17,0 0-3,-1-2 2,2 2-7,-1-1-16,0-3 8,1 1-37,1-2-65,-1-12-54,1 20-80,-1-20-64,3 13-80,-3-13-38,9 9-100,-9-9-34,0 0-69,15 2-119,-15-2-504,14-6-837</inkml:trace>
  <inkml:trace contextRef="#ctx0" brushRef="#br2" timeOffset="182363.98">30443 4945 706,'-9'5'650,"9"-5"-68,-12 9-40,12-9-74,-6 8-57,6-8-56,0 0-13,3 14-35,-3-14-22,10 7-28,-10-7-17,18 6-21,-6-4-22,-12-2-17,25 0-4,-11-1-26,0 0-7,3-2-6,-2 0-13,2-3-21,-3 1-23,0-1 11,-1-1-23,-2-1 7,-1-2-21,-1 1-8,-1-3-1,0 0-2,-5-1-19,0 1 6,-2 1-9,-1 11-4,-1-22-20,1 22 0,-5-19-6,1 10-3,4 9-23,-11-11-46,11 11-54,-16-7-35,16 7-82,-18 1-44,18-1-117,-20 9-110,12-2-70,-2 3-881,0-1-1094</inkml:trace>
  <inkml:trace contextRef="#ctx0" brushRef="#br2" timeOffset="183098.33">30851 5131 412,'0'0'743,"19"1"-114,-19-1-50,15-4-87,-4 1-37,-4-1-34,2-3-64,1 0-40,-1-1-50,2-1-33,1-2-24,-3 0-26,2-1-9,0-3-16,-1-1-17,1-1-10,-1 0-16,-3-1-11,1-1-20,-3 4-1,1-2-7,0 1-13,-4 1-12,1-1-14,-2 1-1,-1 1-11,0 2-6,-3-1-4,1 1-5,-5 0 0,1 2-7,-1 1-4,-3-1 1,1 5-2,-1 0-1,1 1-1,-1 1 1,10 3-1,-20 2 4,20-2 2,-19 6-4,7 1-2,3 2 1,-1 0 2,2 2 0,1 3-2,0 0 4,0 1-8,1 4 7,1 3 3,0-1-5,1 4 10,2-1-6,0 2-1,0-1-2,1 3 8,1 0 3,-1 6 66,2 1-43,0 1-3,1 2-5,-2 1-3,2-1 4,-1 8-8,-1-7-6,1 0-3,-1-1-1,0 1 2,-1 0-2,0-3-1,-1 0-1,-2 0-2,1-1-2,-2-1 0,-2 0 4,2-1 5,-4-2-4,2 0-18,-1-1 20,-1 1-11,-1-4 12,2 2-12,-1-2 10,-1-1-12,2-5 20,2 0-19,1-3 7,-3 0 30,3-4-41,1 1-8,2-3 14,0-2-7,2-10 11,0 19-7,0-19 19,7 16-22,-7-16 9,14 10-9,-14-10 17,18 5-16,-18-5 8,21 0-14,-8-3 13,0 1-10,0-4 11,2 2-14,-2-3 9,2-2 1,1-3 4,0 0-11,-2-3 1,1 1 9,-2-3-8,1 0-5,-2-2 1,-2-1-5,0-1-4,-3 0 5,-3-1-16,-3 4-2,-1-3-6,-5-2-9,-4-4-10,-5 3 20,-7-5-12,-4 0-2,-5 3 10,0 2 5,-1 1 7,-1 2 8,0 2 6,5 2-4,3 2 10,4 4 2,3 0 2,0 2 0,6 0-3,-1 1-3,6-1 4,2 1-1,4 8-1,1-15-29,5 6-54,5-1-75,2 0-50,7 1-68,4-3-79,3 2-63,4-2-67,2 2-219,-1 0-413,6-2-741</inkml:trace>
  <inkml:trace contextRef="#ctx0" brushRef="#br2" timeOffset="183410.83">31601 5218 160,'-6'-7'1032,"0"-1"-223,6 8-97,-11-13-48,11 13-46,-8-12-60,8 12-71,-6-11-15,6 11-60,-5-7-54,5 7-51,-6-7-52,6 7-48,0 0-39,-6-8-36,6 8-24,0 0 39,0 0 16,0 0-5,-1 16 2,1-16-56,3 18-104,-2-6 0,0 0 0,1 1 0,1 3 0,-2-1 0,-1 2 0,2 0 0,-2 0 0,0 2 0,-2 0 0,1-1 0,-2 1 0,1 0 0,-2-1 0,2 0 0,-2-1-51,3-1-381,-2-2-68,2-2-105,1-12-120,1 22-67,-1-22-819,8 16-1263</inkml:trace>
  <inkml:trace contextRef="#ctx0" brushRef="#br2" timeOffset="183707.69">31909 5281 93,'4'-12'830,"-2"2"-156,1 0-62,-3 10-104,0-20-53,0 20-62,-4-18-24,-1 11-42,0-1-40,-3 2-27,-2 0-20,0 1-8,-3 0-25,-1 3-19,0 0-21,-3 2-26,2 3 2,-3-1-10,1 2-4,1 4-8,2 0-11,-4 2 8,6 1-8,0-2-14,1 5 3,3-2-2,2 3-12,2-3 1,3 1-6,1 0 4,3 0-19,2 2-17,4-1-6,0-2-11,4 1 0,0 0-9,4-2-4,2 0 8,0-3-18,2 1-52,1-4-93,-1 2-78,2-4-81,-2 0-64,1-3-65,-2 2-103,0-2-51,1-2-103,-2 0-747,3-2-1040</inkml:trace>
  <inkml:trace contextRef="#ctx0" brushRef="#br2" timeOffset="184098.3">32324 5148 602,'0'0'865,"-4"-10"-87,4 10-95,-4-11-77,4 11-64,0 0-96,-4-9-50,4 9-79,0 0-19,0 0-27,0 0 22,0 0-7,0 0-39,12-2-4,-12 2-27,17 10-35,-4-1-27,-1-3-27,2 5-19,3-2-17,1 2-9,-1-1-25,-1 2-15,1-3-11,-1 1 1,2 2-9,-5-4 3,2 1-9,-3 0-6,-1-1-2,2 1-2,-3-1-2,-1 1 11,1-3 17,-3 2 17,-1-1-50,-6-7 0,8 14 0,-8-14 0,5 14 0,-5-14 0,-5 15 0,1-6 0,-1-1 0,-4 1 0,-1 0 0,0 0 0,-3 2 0,-2 1 0,-1-2 0,-3 2 0,0-1 0,0 0 0,-4 1 0,-2 0 0,0 0 0,0 0 0,0-2 0,3 0 0,1-1 0,1-1 0,0 1 0,3-3 0,3 1 0,3-3-169,-2 1-324,13-5-90,-17 7-110,17-7-84,-11 5-953,11-5-1415</inkml:trace>
  <inkml:trace contextRef="#ctx0" brushRef="#br2" timeOffset="184457.66">32823 5620 264,'0'0'995,"0"0"-135,8-9-115,-8 9-88,0 0-59,4-8-88,-4 8-38,0 0-60,0 0 4,3-12-49,-3 12-56,0 0-30,0 0-26,0 0-28,0 0-24,0 0-29,0 0-23,-5-7-30,5 7 1,0 0-72,-12 4-50,12-4 0,-11 8 0,3-1 0,-5 1 0,2 1 0,-6 3 0,1 1 0,-4 0 0,-1 1 0,0 2 0,0-2 0,-1 2 0,1-1 0,3-3 0,-1 1 0,1-1 0,2 0 0,2 0 0,0-3 0,2-1 0,2 1 0,0-4 0,2 2 0,0-2 0,1 0 0,7-5-47,-10 8-368,10-8-63,-8 4-67,8-4-81,0 0-84,-10 3-44,10-3-711,0 0-1085</inkml:trace>
  <inkml:trace contextRef="#ctx0" brushRef="#br2" timeOffset="184973.27">33198 5303 156,'10'-10'729,"-10"10"-110,9-8-60,-9 8-47,13-11-14,-13 11-68,9-7-14,-9 7-8,7-10-45,-7 10 17,7-8-20,-7 8 19,8-7-67,-8 7 28,0 0-86,8-9 30,-8 9-73,0 0 29,0 0-29,6-8-28,-6 8-33,0 0-34,0 0-35,0 0-81,0 0 0,3 10 0,-3-10 0,-2 15 0,1-5 0,0 3 0,-1-1 0,1 2 0,1 2 0,-1 1 0,0 0 0,1 0 0,0 1 0,0 2 0,0 0 0,0 1 0,1 0 0,-1-1 0,0 0 0,0-1 0,0 1 0,1-3 0,-1-1 0,0 0 0,0-3 0,0 0 0,0-1 0,0-12 0,1 21 0,-1-21 0,0 17 0,0-17 0,0 13 0,0-13 0,2 10 0,-2-10 0,0 0 0,0 0 0,0 0 0,0 0-397,0 0-432,0 0-219,0 0-817,-3-9-1586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19T09:44:51.981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23506 2053 830,'0'0'719,"-9"-5"-75,9 5-68,-9-3-81,9 3-68,-10-4-49,10 4-59,0 0-40,-18 2-42,18-2-21,-14 8-27,8 1-30,-2 1-11,0 2-22,2 0-17,0 3-15,2-1-27,0 1 0,3 0-19,1-1 1,1 3-10,2 0-1,2-2-12,1-1 2,4-2-11,3 2 7,2-2-8,1 0-4,3-4-1,0-2 0,3 0-8,-2-4 10,2 1-11,0-3 4,3-4-13,-1 1 4,2-2-18,-1-3-2,-1 1-12,2-3 18,0-2-12,-6 2 13,0-2-8,-3-1 6,0 0-2,-3 0 5,-2-1 4,-1 2 2,-3 2-2,0 0-4,-3 0 2,-5 10 1,7-13-4,-7 13-10,0 0 16,3-11-1,-3 11-2,0 0 6,0 0 2,-7 6-1,7-6 2,-3 11 3,3-11 1,-2 13 13,2-13-13,4 16 5,-4-16-5,9 16 11,-1-9-15,1 2 13,3-3-11,1 1 8,1-1-8,3-3 15,1 0-13,-1 0 8,2-3-9,1 0 8,-1-3-8,2 1 12,2-4-15,-1 0 2,0-2 5,0-1-3,-2 0 5,-2-3-1,0-1 6,-2-1 7,-2-2 14,-3-1 1,0-1-3,-3-2 1,-3 0 32,-2 3-25,-2-3 29,-3 2-23,-1 1 7,-3-3-29,-3 2 13,-1 1-24,-2 2 13,-3 3-23,-1 2 16,-3 2-20,2 2 18,-2 2-24,0 2 15,0 4-14,-1-1-5,-1 2-91,1 3-98,-1 2-107,2 1-105,3 2-101,2 1-126,-1 4-759,8-4-1002</inkml:trace>
  <inkml:trace contextRef="#ctx0" brushRef="#br0" timeOffset="285.22">24591 2177 39,'0'0'925,"-9"-10"-201,9 10-56,-13-6-109,13 6-95,-9-4-84,9 4-64,0 0-47,-14 0-52,14 0-28,0 0-17,-9 10-37,9-10-8,-1 14-34,1-14-5,1 13-32,-1-13 4,8 16-18,-3-8 5,-5-8-20,13 14 1,-5-7-26,0 0-41,3-1-93,-2-2-23,2 0-81,-1-1-33,1-1-66,-11-2-60,20 2-70,-20-2-92,19-4-396,-19 4-537</inkml:trace>
  <inkml:trace contextRef="#ctx0" brushRef="#br0" timeOffset="539.16">24475 1976 100,'0'0'588,"0"0"-49,-12 1-49,12-1-56,0 0-30,0 0-54,13 1-16,-13-1-39,18-2-10,-6-1-24,1 1-24,2-3-15,0 2-19,-1-1-23,1-1-9,-2-2 0,-3 2 0,2 1-31,-3-1 3,-2-1-18,1 1 3,-8 5-39,10-10-6,-10 10-32,4-11-1,-4 11-27,0 0 7,-2-13-24,2 13 12,-7-5-22,7 5-6,0 0-67,-18 0-72,18 0-79,-15 3-86,5 2-106,1 2-115,1 1-187,-3 2-495,2 1-827</inkml:trace>
  <inkml:trace contextRef="#ctx0" brushRef="#br0" timeOffset="924.61">24921 2238 888,'0'0'780,"0"0"-73,0 0-68,0 0-80,4-8-68,-4 8-99,0 0-90,0 0-65,0 0-39,0 0-49,0 0-20,9 3-31,-9-3-5,7 14-22,-2-5 7,-1 6-7,1 2-3,-1 0-11,0 5-4,2 2-1,-2 0 22,-1 2-1,0 0-2,2 2 14,-3-2-4,1 1-8,-2-1 22,-1-1-5,1 1-14,-1-2-16,0-3 4,0 0-13,0-1 3,-1-2-14,0 2 6,-1-4-2,1 1 5,-1-3 19,0-3-25,-1 2 9,1-2-1,-1-2 0,3-9-1,-7 17-10,7-17-2,-8 15-11,8-15-3,-8 10-7,8-10-1,-11 7-12,11-7 4,-13 2-19,13-2-85,-15-4-91,3-1-90,2-3-74,-1-3-118,-1-3-127,-1-4-118,-3-6-877,3-1-1243</inkml:trace>
  <inkml:trace contextRef="#ctx0" brushRef="#br0" timeOffset="1187.83">24887 2002 640,'0'0'740,"7"8"-86,-7-8-47,9 4-52,-9-4-32,16 6-29,-16-6-50,22 3-23,-22-3-37,21 0-28,-21 0-25,24-3-24,-24 3-35,23-4-29,-23 4-18,17-7-28,-17 7-28,12-9-33,-12 9-25,9-11-26,-9 11-26,0-12-9,0 12-7,-4-12-14,4 12-15,-9-13-65,-1 7-93,1 2-131,-1-1-155,0 0-117,-3 3-187,0 2-222,-1 0-613,1 2-1213</inkml:trace>
  <inkml:trace contextRef="#ctx0" brushRef="#br0" timeOffset="1889.76">19553 5378 413,'0'0'885,"-9"4"-153,9-4-93,0 0-45,0 0-40,-12 3-38,12-3-72,0 0-65,0 0 8,0 0-86,0 0 9,15 2-110,-15-2 7,16 0-90,-16 0 25,22-2-72,-9 1 25,2 1-64,0-1 21,2-2-113,-1 2-79,0 0-76,-1 1-82,-2 0-116,1-3-87,-14 3-66,19 3-111,-19-3-652,14 2-932</inkml:trace>
  <inkml:trace contextRef="#ctx0" brushRef="#br0" timeOffset="2059.08">19439 5613 231,'-8'7'782,"8"-7"-134,-9 12-49,9-12-72,-5 8-54,5-8-78,0 0-6,4 9-105,-4-9-22,10 4-74,-10-4-15,19 2-62,-6-2-5,1 0-93,2 0-88,3-1-188,1-2-165,7 2-215,1 0-544,2-2-797</inkml:trace>
  <inkml:trace contextRef="#ctx0" brushRef="#br0" timeOffset="2761.07">20442 5346 378,'-10'-4'708,"1"-1"-116,9 5-23,-17-8-37,17 8-47,-10-6-67,10 6-55,-9-6-52,9 6-62,0 0-18,-10-4-2,10 4-31,0 0-7,0 0-19,4 16-22,-2-5-5,3-1-13,-1 6-11,0-4-27,1 3-16,2 1-4,-2-1-24,2-1-24,-2 1 15,0-1-27,1 1 21,-1-3-6,0-2-20,-1 2 35,-4-12-28,5 16-21,-5-16 19,5 11 0,-5-11-17,2 11 20,-2-11-6,0 0 2,0 0-5,0 0-2,0 0 7,-6-7-15,6 7-1,-5-14 5,2 4-11,2-2 2,0 0 0,-2-3 3,3 1 36,0 0-39,3-3 5,-1 1-1,2-3-2,1 4 3,3-2 2,1 0-3,2 1 2,1 1-18,1 2 21,-2 2-9,2 2 14,2 3-12,-2 0 22,4 4-17,-3 1 17,2 3 5,0 4-15,-1 1 14,3 4-12,-4 2 1,0 1-13,0 1 10,-2 2 5,0-3-9,-3 3 0,-2-2 3,-2-1 1,0 0-4,-1 0 0,-3-3 1,2-1 0,-3-10-1,1 19-13,-1-19-25,0 14-1,0-14-25,0 0 11,-1 13-16,1-13 19,0 0-25,0 0 26,0 0-19,0 0 35,0 0-18,5-16 26,-3 7-25,3 0 29,1-6 4,1 1 5,2-3 3,0-1-6,1-1-12,0-1 26,2 2-16,-1 1 26,1 0-16,-2 1 42,0 4-9,-2 1 28,1 1-22,0 3 31,-1 2-25,-8 5 17,15-6 3,-15 6 2,17 4 6,-10 1 10,1 2 34,-1 2-59,0 1 32,-1 3-50,0 1 6,-1 0-26,0 0 0,0 2-2,-3-2-6,2 2-39,0-3-91,-1 2-146,-1-4-107,1 0-178,-1 1-118,3-3-166,-1 1-524,0-3-963</inkml:trace>
  <inkml:trace contextRef="#ctx0" brushRef="#br0" timeOffset="3030.67">21293 5291 145,'0'0'833,"-6"-10"-184,6 10-33,-9-5-72,9 5-68,0 0-25,-17 2-69,17-2-21,-10 10-63,10-10-29,-8 17-28,6-7-40,0 0-33,2-10-26,0 24-21,3-12-24,-1 0-15,4 2-9,-1-1-22,1-1-30,3 0 4,-1 0-17,1-3 24,1 1-37,0-3-7,0 1-58,2-4-19,-2 0-49,0 0-4,-10-4-29,22 0-52,-10 0-34,-1-3-17,-1-1-19,1-1-57,-1-2-22,0-3-47,-1 0-40,-2-2-46,1-3-289,-3-2-318</inkml:trace>
  <inkml:trace contextRef="#ctx0" brushRef="#br0" timeOffset="3215.58">21354 5157 226,'-16'-8'621,"-1"0"-102,0 2-23,1 0-18,2 1-17,-1-1-11,2 0-11,0 3-41,4-2-5,0 1-58,0 0-2,9 4-58,-14-6-14,14 6-46,-10-6-8,10 6-51,-10-4-19,10 4-44,0 0-7,-12-5-29,12 5-12,0 0-16,0 0 0,-13 3 8,13-3-21,0 0-88,-7 14-74,7-14-117,-2 15-140,4-4-150,0-1-191,4 3-720,0 1-1082</inkml:trace>
  <inkml:trace contextRef="#ctx0" brushRef="#br0" timeOffset="3616.7">21522 5363 661,'0'0'855,"0"0"-133,0 0-141,0 0-104,0 0-92,0 0-38,0 0-37,-4 9-4,4-9-64,5 10-1,-5-10-51,8 13-12,-3-6-51,0 1 5,0 3-40,0-3-4,0 2-25,-1-1 13,1 0-35,0 0 14,-5-9-28,7 13 13,-7-13-25,5 12 24,-5-12-11,2 9 41,-2-9-22,0 0 10,0 0-28,0 0 12,0 0-23,0 0 19,0 0-16,0 0 18,2-11-4,-2 11-9,0-19 2,1 6-6,0 0 3,3-3 7,0 0-8,1 0-5,0 0 13,3-3-4,-1 3 4,5-1 9,-1 1-2,2 2 6,4 0 15,-1 1 16,2 3 0,3 1 14,-1 2 4,3 2 25,1 3 6,-2 1-14,-1 1-9,2 2-15,-2 1 7,-3 2-42,3 2-51,-6 1-1,-3 3 0,-1 0 0,-1-1 0,-3 2 0,-2-1-133,-4 1-295,-1 3-234,-3-3-309,-2 3-919,0-1-1616</inkml:trace>
  <inkml:trace contextRef="#ctx0" brushRef="#br0" timeOffset="4133.88">22801 4691 798,'5'-7'703,"-5"7"-65,10-13-25,-10 13-77,8-12-15,-8 12-53,4-12-39,-4 12-49,2-9-31,-2 9-55,0 0-31,0 0-44,-5-10-36,5 10-14,-14 6 5,3 3-10,-2 5 10,-6 6-19,-4 8-4,2 4-9,-2 3-19,1 2-24,3 3 0,1 1-27,3 2-6,1 3 57,0 2-37,5 0-86,3 0 0,4-1 0,6 0 0,4-2 0,6 3 0,9 1 0,4-1 0,3-5 0,9-6-79,2-2-359,-2-11-144,10 4-226,0-4-270,-1-10-569,2-2-1311</inkml:trace>
  <inkml:trace contextRef="#ctx0" brushRef="#br0" timeOffset="5183.1">23705 5225 67,'0'0'619,"16"-5"-116,-6 1-41,-10 4-31,17-7-8,-8 1-22,-2 2-15,1-3-10,1 1-41,-2-1 0,-1 1-51,-1-1 3,-5 7-18,6-16 1,-6 16-54,2-12-6,-2 12-47,-7-13-11,7 13-35,-18-9 11,5 5-33,-2 4-10,-5 2-18,-3 2-3,-7 3-25,1 4 2,0 2-4,-5 3-8,4 3-3,2 0-8,5 0 46,2 1-56,3-1 43,4-2-56,3 1 2,3-1 3,4-2 4,3 1-5,2-4-15,4 0 23,3 0-16,3-2-29,3-1-35,4-4-28,0 0-20,3-4-18,2 0-25,3-2 8,-1-2 11,2 0-20,-2-5 25,5 0-10,-4-5 13,1 1-32,-1-5-33,3-4 8,-8 2 22,3-6 15,-2 0 20,-2-3 21,-3-4 21,-1 2 12,-4 2 25,-2-9 1,0-1 31,-5 4 38,0 1 40,-3-1 17,-2 7 7,0 0 42,-3 1 5,1 4-29,-2 1 11,-1 5-30,-3 0-2,0 4-20,1 1 5,-1 5-23,8 6 20,-18-3-14,9 8 15,-1 2-20,0 5 8,-1 3-35,1 5 39,0 3-28,0 4 25,1 5-17,3-2 20,-1 2-26,3 2 25,2 0-11,0-1-8,4 2-3,2 0-2,-1-5-6,4 2 0,2-1-11,-2-5-65,5-1-10,1-1-38,1-4-47,0-3-29,1-3-45,2-2-18,-1-2-12,3-1 14,-2-4 25,1-2 0,1-1-20,-4-2 15,3-3 45,-2-1 32,2-1 27,-4-2 41,3-3 27,-1-2 33,-2-1 33,-1-1 43,-2 0 34,-2 0 29,-2 3 32,-1-2 39,-2 3 18,1 2-20,-1-2-23,-4 10-11,2-11-16,-2 11-19,0 0-10,0 0 23,0 0-33,0 0 3,0 0-28,-7 7 10,7-7-31,-4 14 10,4-14-16,-1 17-14,1-17-14,0 19 10,0-19-23,1 20 14,-1-20-35,5 18-43,-5-18-39,5 16-61,-5-16-32,7 12-58,-7-12-81,8 9-82,-8-9-64,12 5-497,-12-5-561</inkml:trace>
  <inkml:trace contextRef="#ctx0" brushRef="#br0" timeOffset="5437.09">24247 5020 740,'0'0'542,"-18"2"-91,18-2-26,0 0-27,0 0-57,0 0-19,0 0-28,0 0 7,0 0-32,18-2-15,-18 2-39,18-5-9,-8 1-15,-1 0 6,-1 0-14,1-1 19,-9 5-50,10-9-1,-10 9-47,8-8-3,-8 8-41,4-8 1,-4 8-32,0 0-9,-5-7-11,5 7-55,0 0-77,-13 1-65,13-1-100,-13 4-122,7 1-104,-2 1-227,1 1-491,0 0-843</inkml:trace>
  <inkml:trace contextRef="#ctx0" brushRef="#br0" timeOffset="5838.17">24641 5341 233,'0'0'874,"0"0"-169,1-12-60,-1 12-110,0 0-23,3-12-80,-3 12-76,0 0-79,0 0-64,0 0-30,0 0 7,0 0-9,9 6-7,-7 3-3,2 5-18,-1 3-23,2 4-23,1 2-14,-3 8-39,1 1 96,1 3-26,0 7-18,1 0-19,-1 1-15,-1-2-18,0 2 46,0-2-62,0-4 41,-2-3-57,1 1 33,2-3-44,-4-3 32,0-2-41,1 0 43,-1-3-51,-2-4 48,2-1-50,-1-2 40,-1-2-41,1-2 55,-2 0-53,0-3 47,-3-2-51,5-8 46,-9 12-50,9-12 43,-14 4-48,14-4 46,-23-4-20,7-2-47,2-1-87,-6-6-25,0-4-74,-2-2-40,-3-5-43,4-2-83,0-2-111,6-3-116,-2-3-884,3-4-1133</inkml:trace>
  <inkml:trace contextRef="#ctx0" brushRef="#br0" timeOffset="6069.99">24691 5225 625,'0'0'581,"11"3"-44,-11-3-23,12 0-56,-12 0-26,14 0-36,-14 0-22,14-3-56,-14 3 5,15-5-36,-15 5-12,16-7-46,-16 7 2,11-9-58,-11 9-6,11-8-41,-11 8-3,7-10-45,-7 10-2,2-9-51,-2 9-66,-5-10-92,5 10-77,-8-10-125,8 10-154,-16-8-164,7 3-773,0 0-1034</inkml:trace>
  <inkml:trace contextRef="#ctx0" brushRef="#br0" timeOffset="6386.43">25139 4639 109,'4'-11'852,"-1"0"-161,-3 11-58,2-18-81,-2 18-55,0-20-69,0 20-35,-5-17-63,1 10-45,-1-2-29,-1 4-11,-4 0-60,10 5-6,-17-2-40,3 3 1,3 2-16,-2 4 12,-3 4-18,0 0-1,0 6-31,1 3 5,1 1-25,1 1 6,-1 2-8,6-2-11,1 0-19,1 0 3,3 2-9,2-5 14,1 0-28,2 0 8,6 1-28,-1-1-46,2-2-94,4 0-71,1-3-94,4-2-129,-1-1-153,4-2-78,0-3-784,-3-2-1071</inkml:trace>
  <inkml:trace contextRef="#ctx0" brushRef="#br0" timeOffset="6602.62">25350 4633 804,'-2'-15'796,"0"3"-78,2 12-68,-2-19-58,2 19-38,-2-15-112,2 15-70,-1-11-91,1 11-31,0 0-43,0 0 29,0 0-47,0 0-10,0 0-22,1 18-20,1-6-20,-2 1-29,2 4-13,-2 1-19,0 0 2,2 1-22,0 0-12,-2 1-90,3-1-62,-2-2-131,0 0-105,3 0-166,-4 0-103,2-1-218,1-5-477,0 1-930</inkml:trace>
  <inkml:trace contextRef="#ctx0" brushRef="#br0" timeOffset="6858.3">25591 4611 372,'-6'-10'688,"1"2"-105,-4 2-55,0 1-61,0 1-49,-1 1-32,-3 3-50,0 0-17,-1 4-65,3 1-20,-3 1-52,1 3-16,3 1-13,-2 1-1,5 2-42,0 0 1,3 0-24,1 3 0,3-3-32,3 2 15,-1-1-31,4 1 7,2-1-29,5 1-5,0-1-36,1-2-66,1 1-73,4-4-93,-6-2-105,2-2-109,2-1-153,1-2-602,-1-1-834</inkml:trace>
  <inkml:trace contextRef="#ctx0" brushRef="#br0" timeOffset="7072.48">25901 4595 489,'6'-9'657,"-6"9"-91,10-6-51,-10 6-72,17-7-44,-17 7-52,19-6-63,-19 6-40,18-4-49,-18 4-40,15-2-34,-15 2-37,13-3-17,-13 3-6,16-1-28,-16 1 3,0 0-68,17 0-90,-17 0-100,0 0-116,13 4-177,-13-4-568,0 0-700</inkml:trace>
  <inkml:trace contextRef="#ctx0" brushRef="#br0" timeOffset="7527.05">25836 4638 560,'-13'2'804,"1"0"-130,12-2-77,-18 4-49,18-4-74,-13 3-42,13-3-68,-11 3 0,11-3-8,0 0-9,0 0-29,0 0-18,8 9-19,-8-9-43,19 5-37,-4-4-31,3-1-33,0 1-30,4-1-19,1-1-17,0 0-20,2-1-7,1 0 5,-3 0-19,-1 1-28,-1-2-43,-4 1-54,2-1-45,-2 1-102,-5-2-77,1 1-137,-5 0-198,-8 3-176,19-6-702,-19 6-1165</inkml:trace>
  <inkml:trace contextRef="#ctx0" brushRef="#br0" timeOffset="7790.14">26181 4495 74,'0'0'949,"0"0"-190,0 0-74,0-12-70,0 12-42,0 0-59,0 0-55,0-13-26,0 13-60,0 0-33,0 0-66,0 0-44,0 0-69,0 0-17,0 0-28,0 0-9,0 0-20,0 0-5,10 12-14,-6-5-19,-2 6-13,3 1 6,-1 1-19,-1 0 9,-1 2-12,3 2-3,-5-2-18,4 1-64,-4 0-45,0 1-85,0 0-89,0-1-30,0 1-97,0-1-139,0 0-203,0-1-701,2 0-1070</inkml:trace>
  <inkml:trace contextRef="#ctx0" brushRef="#br0" timeOffset="8307.14">26549 4346 768,'-4'-12'652,"4"12"-62,-8-16-16,8 16-91,-5-14-19,5 14-44,-4-11-31,4 11-78,-2-9-27,2 9-45,0 0-24,0 0-17,0 0 8,0 0 9,0 0 3,15 3-10,-7 9-21,3 2-8,4 1-23,1 6-15,-1 1-20,1 2-38,3 6-3,-2 1-20,-1 1-5,-1-4-18,-5-1-2,1 2-8,-4-2 2,-3-1-14,-4-1-27,-2-1-74,-5 0-116,-4 1-104,-5 1-88,-2-5-86,-6 4-128,3-4-163,-1-5-745,0 1-1147</inkml:trace>
  <inkml:trace contextRef="#ctx0" brushRef="#br0" timeOffset="9231.55">27034 5805 505,'6'-10'807,"-6"10"-160,5-11-73,-5 11-60,6-11-37,-6 11-31,9-11-11,-9 11-80,8-9-18,-8 9-59,8-9-7,-8 9-41,13-6-13,-13 6-56,10-3 27,-10 3-3,13 1-30,-13-1-19,14 5-20,-14-5-28,9 7 0,-9-7-18,11 10-15,-11-10-9,6 14-13,-6-14-3,0 12-1,0-12-6,-2 12-3,2-12 4,-9 15-3,9-15-11,-13 9-7,4-4 5,0-2-1,9-3-1,-18 6-1,18-6-11,-22 3 8,22-3-2,-19 1 0,19-1-8,-17-3-4,17 3 27,-14-3-28,14 3-9,-11-4-4,11 4-6,-6-10 11,6 10 3,-4-10 10,4 10-8,3-12 8,-3 12-6,5-9 6,-5 9 3,8-9-11,-8 9 2,11-8 4,-11 8-2,14-3 6,-14 3 2,14-2 1,-14 2-4,14-2 1,-14 2 8,13 3-6,-13-3 9,0 0-6,14 1 1,-14-1-6,0 0 9,0 0-7,0 0 8,0 0 0,0 0-4,0 0 1,0 0-6,0 0-20,-12-1-24,12 1 1,-13-4-5,13 4 4,-12-6-5,12 6 21,-11-8-7,11 8 24,-9-9-15,9 9 24,-7-10-16,7 10 17,-3-8-9,3 8 9,0 0-1,1-17 20,-1 17-11,12-5 32,-12 5-11,17-3 21,-5 6 14,3-1 21,1 4-17,4 3-1,-2-1-13,1 6-10,0 0-7,-3 1-6,-3 2-11,-1 0-9,-3 5-25,-5 1-31,0 2-101,-6 2-159,-4 3-172,-8 5-213,-6 1-245,-7-1-563,-8 4-1133</inkml:trace>
  <inkml:trace contextRef="#ctx0" brushRef="#br0" timeOffset="10466.17">23700 8419 156,'0'0'769,"7"8"-120,-7-8-63,9 9-38,-9-9-38,10 5-74,-10-5-17,10 5-21,-10-5-38,0 0-3,16 0-55,-16 0 41,10-5-86,-10 5 24,9-8-63,-9 8-12,7-9-24,-7 9-37,7-16-27,-7 16-22,0-16-14,0 16-24,-7-21-11,2 11-8,-4-2-37,0 3 30,-2 1-47,-2 1 43,-2 0-47,-2 2 33,-2 2-32,0 3 27,-2 1-30,-2 3 41,-2 4-10,-2 4-1,0 2 4,3 1-5,0 3-7,2 2 6,3 0-29,3-1 31,5 0-37,1-1 45,5-1-41,3-1 41,4-1-36,1 2 37,5-3-36,3 0 28,2-1-21,5-1-22,-1-2-69,3-2 27,2-2-58,1-1 1,-3-3-24,2-2 0,1-1 1,0-2-3,1-2 0,1-3-2,-2 1-2,1-6-9,-2-3-14,-2-1-13,0-4-10,-3-1 2,1-3 15,-4-1 13,0-1 8,-2-2 38,-2 0 11,1-2 34,-3 2 17,-1-3 13,0-1 4,-2 0 17,-1 0 10,-1 2 21,-2 3 6,0 2 6,-2-1 18,1 3 25,-3 1 1,1 4 26,-1 1 13,-2 1 9,-1 1-13,-1 3-10,1 0 11,-3 2-8,0 4 5,9 7-18,-17-6 29,17 6-26,-20 6-6,8 2-15,-1 5 23,1 3-31,-1 3 31,0 4-20,3 4 16,0-2-13,-2 3 1,6 2-2,1 0-18,0 0 4,4 4-11,1-5 0,2 2-18,3 4 7,2-4-42,-1 1-58,3-4-74,2-1-132,1-1-81,1-3-133,-3-2-155,3-4-471,-1 0-745</inkml:trace>
  <inkml:trace contextRef="#ctx0" brushRef="#br0" timeOffset="10697.96">24086 8465 730,'0'0'598,"0"0"-77,-3-12-61,3 12-49,0 0-36,0 0-37,-12 5-28,12-5-44,-8 12-40,4-4-43,-2 2-25,2 1-28,0 0-28,2-2-20,-1 4-7,1 0-16,0-3-10,2 2-13,2-2-5,-2-10 5,2 20-18,2-11-4,1-1-38,0-1-55,4-2-61,-1 0-45,2-1-70,2-1-40,-2-1-73,-10-2-116,25-1-569,-13-1-671</inkml:trace>
  <inkml:trace contextRef="#ctx0" brushRef="#br0" timeOffset="10998.54">24065 8286 473,'-13'0'637,"13"0"-95,-16 0-94,16 0-16,0 0-18,0 0-25,-10 5-35,10-5-34,12 2-35,-12-2-29,20 1-21,-7-1-22,2-1-11,3 0-21,-1-1-24,-1-2-12,1 4-3,-4-3 0,1 1 0,-2-2-2,-4 1 16,1-1-59,-1-2-22,-8 6-10,9-10-10,-9 10-7,4-11-4,-4 11-6,-4-12-15,4 12-5,-9-11-11,9 11 2,-17-9-3,17 9-3,-19-4-13,19 4-71,-23 0-63,9 3-73,1 0-90,-2 2-156,1 3-123,-3 1-258,5 1-502,0 2-948</inkml:trace>
  <inkml:trace contextRef="#ctx0" brushRef="#br0" timeOffset="11268.14">24367 8569 739,'0'0'885,"-1"-16"-120,1 16-124,-1-15-57,1 15-38,1-14-80,-1 14-29,1-13-85,-1 13-2,0 0-105,3-12 6,-3 12-90,0 0 23,0 0-54,0 0 24,12 2-35,-12-2-60,5 15 36,-4-3-62,4 3 36,-4-1-55,2 3 38,0 1-81,-2-1-45,0 0-117,-1 1-104,0-1-99,0 0-149,0 0-113,0-4-162,0 0-559,0-1-976</inkml:trace>
  <inkml:trace contextRef="#ctx0" brushRef="#br0" timeOffset="11553.37">24723 8518 636,'0'-15'641,"0"2"-115,-5 3-51,1 0-66,-3 0-55,-1 3-39,-3 0-39,-2 1-11,-1 2-85,0 4 37,-4 0-47,0 4 0,2 0-40,-3 5 29,0 2 1,3 2 6,3 0-10,2 3-3,1 1 0,3 0-13,6-2-21,1 4-22,4-3-13,1 0-20,4 1-11,2 0-7,2-1 4,1-2-29,2-2-1,2-1-4,0-1-10,-1-2-23,1-2-46,-2-1-57,0-3-74,1 0-107,-2-1-125,-2 1-148,3-4-267,0-1-386,2-1-836</inkml:trace>
  <inkml:trace contextRef="#ctx0" brushRef="#br0" timeOffset="12039.08">25660 8332 545,'0'0'827,"-15"0"-100,15 0-82,0 0-91,-14 0-30,14 0-35,0 0-61,0 0-12,0 0-74,0 0 33,21-4-81,-8 3 1,7 0-34,0 0-30,8-2-26,3 2-73,5 0 5,-2-1-21,4-2-56,0 1 10,-2-1-28,0 1-51,-3 0-47,1-2-120,-7 0-25,-2 0-79,-7 5-59,2-5-96,-4-1-102,-5 3-101,-2-2-121,-9 5-602,9-10-962</inkml:trace>
  <inkml:trace contextRef="#ctx0" brushRef="#br0" timeOffset="12270.9">25865 8144 669,'0'0'877,"-9"-5"-137,9 5-92,0 0-87,-12-6-39,12 6-68,0 0-37,0 0-38,0 0-19,-8 6-42,8-6 16,2 14-75,0-5 8,0 4-60,1 1-2,-1 3-31,3 1-27,1 3-26,-3 3-29,3-1-21,0 0-9,0 2-44,-1-1 21,1 0-83,-2-1-33,0-2-116,1 0-82,2-2-95,-2-2-84,1 1-127,-3-1-127,3-1-949,-1-1-1324</inkml:trace>
  <inkml:trace contextRef="#ctx0" brushRef="#br0" timeOffset="12858.52">26840 8545 796,'12'-12'919,"-1"2"-156,2-2-104,-1-2-28,-1-1-97,1-2-44,-2 5-84,1-5-5,-1 1-96,-4-1 9,1 4-72,-1-1 24,-3-1-74,1 1-2,-2 2-67,1-1-1,-6 2-45,-1 3 12,-1-3-49,-5 2 17,-2 2-37,-3 3 30,-4 2-45,-3 1 26,-2 3-32,-4 1 24,-5 5-35,1 1 24,-3 4 1,-2 3 0,5-1-4,3 5 0,5-4-7,2 3-32,3-2 41,6 0-37,-1-2 36,7-1-35,3 3 32,2-5-41,4 0 13,3 1-49,3-1 21,4 0-71,5 0-15,0-3-19,5-1-15,0-2-12,1 0-6,4-4-19,-2-1-22,-2-2 24,3-1-17,-2-1 28,2-4 1,-4-2-5,3-4 22,-3-1-3,1-2 19,-3-4 2,-2 0 23,-2-4-13,-1 2 40,-1-4 13,-3-3 20,1 0 14,-2-3 11,-5 0 11,1-2 16,-3-1 19,-3-2 39,0 3 8,-5 0 13,1 0 23,0 5 32,-3 1 7,0 0 2,-2 10 16,2-2-8,-1 2 19,3 2-32,-2 4 2,2 2-38,-1 3 40,6 7-6,-9-6 38,9 6-8,-9 6 32,9-6-48,-9 18 11,7-2-9,-1 1 10,-1 2-17,4 6 6,-2 0-1,2 1-12,0 2 11,2-1-29,-2 7-2,4-2-57,-3 1 29,1 0-14,2 0-68,0-3-18,-1 0-118,2-3-94,-1-1-97,1 0-167,-3-2-165,2-2-169,0-2-586,-1 2-1036</inkml:trace>
  <inkml:trace contextRef="#ctx0" brushRef="#br0" timeOffset="13135.19">27233 8499 1097,'0'-11'835,"0"11"-104,0-17-66,0 17-31,0-14-32,0 14-123,2-13-19,-2 13-120,0 0-8,1-12-53,-1 12-35,0 0-27,0 0 18,4 8-61,-4-8 15,9 17-47,-8-6 10,3 1-36,-2 1-17,2 1-44,-1 2 16,-1-2-31,0 3-37,0-2-3,2-1-21,-3-1-142,2 0-40,-1-2-116,-2 1-74,0-12-78,2 19-134,-2-19-95,2 17-161,-2-17-555,0 13-1022</inkml:trace>
  <inkml:trace contextRef="#ctx0" brushRef="#br0" timeOffset="13435.99">27503 8514 664,'5'-15'850,"-1"4"-102,0 0-118,2 2-76,-4-1-59,-2 10-61,2-17-78,-2 17-52,-4-12-27,4 12-27,-13-9 4,13 9-54,-21-3 20,7 5-83,-2 1 16,-2 2-67,-2 4 23,0 1-58,-2 3 36,-1 1-56,6 0 42,0 0-54,2 0 46,1 2-53,3-2 40,3 1-36,2-1 22,0-2-37,5 1 41,2-3-47,1 2 3,4-1-1,4 0 1,-1-1 1,3-2 1,2 1-2,-1-1-16,2-3-21,2 2-16,-1-4-38,2 1-25,0-3-65,2 0-22,-2 0-51,3-3-50,-3 1-57,3-1-75,0 0-45,2-3-26,-1-1-107,3 0-482,-1-4-714</inkml:trace>
  <inkml:trace contextRef="#ctx0" brushRef="#br0" timeOffset="13774.59">27884 8485 626,'4'-10'637,"0"0"-73,3 4-10,-7 6-31,4-13-60,-4 13-26,5-10-46,-5 10-54,3-10-57,-3 10-45,0 0-20,0 0-2,0 0-16,0 0 17,0 0-35,6 7 24,-6-7-77,2 20 25,0-8-57,-2 1-23,1 3-7,-1 1-6,1 3-6,2-1-5,-3 1-8,4 0-8,-4 1-2,4 3 22,-3-6 58,0 0-56,-1 1 29,3-1-37,-3 0 33,0-1-42,0 0 26,-1 0-30,1-1 14,-3-2-28,2-1 21,-3 0-38,4-1 15,-4 0-14,4 0 27,0-12-31,-4 19 35,4-19-24,-3 16 40,3-16-10,-4 14 40,4-14-34,-7 9 16,7-9-39,-9 8 27,9-8-39,-14 2 32,14-2-40,-18-2 22,8-2-27,-2-1 6,1-2-22,-1-2-24,-2-2-80,1-4-16,2 0-84,0-5-63,3-1-90,-1-2-32,3 0-103,2-3-86,1 2-62,-1-3-163,2 0-437,2 0-866</inkml:trace>
  <inkml:trace contextRef="#ctx0" brushRef="#br0" timeOffset="14044.21">27847 8203 574,'0'0'570,"0"0"-63,5-8-3,-5 8-53,0 0-44,9-5 8,-9 5-55,13-2 10,-13 2-34,18-3 6,-18 3-32,23-2 12,-12 1-15,2 0-17,1-1-22,-3 0-17,2-2-15,-13 4-16,18-8-26,-8 5-27,-2-2-27,-1 1-17,-7 4-20,9-14-18,-9 14-15,4-11-10,-4 11-20,0-13 11,0 13-36,-4-11-1,4 11-8,-12-11-60,12 11-106,-18-7-90,6 3-131,-1 3-67,-2 1-160,-5 0-149,2 1-966,-4-1-1403</inkml:trace>
  <inkml:trace contextRef="#ctx0" brushRef="#br0" timeOffset="14846.46">24219 7283 606,'10'-7'658,"-10"7"-98,11-11-14,-11 11-30,9-9-46,-9 9-20,7-10-58,-7 10-21,5-10-41,-5 10-18,4-9-16,-4 9-38,0 0-30,0-13-28,0 13-37,0 0-29,-9-7-24,9 7-11,-10 3 0,10-3-1,-18 10-5,7-3 48,-1 1-56,1 2 24,-1 1-37,-2 3 14,3-1-47,-2 3 17,3 1-29,2 0 26,-1 1-40,4 0 34,2-2 4,2 2-21,0-1-8,3-1-3,1 1-2,2 0-5,3-1-4,1-1-2,1 2-24,4-4-60,0 0-51,2 0-107,0-5-80,-1 1-27,1-2-121,0-3-29,0 1-44,0-3-74,-3 0-73,1-2-571,-1-2-862</inkml:trace>
  <inkml:trace contextRef="#ctx0" brushRef="#br0" timeOffset="15078.27">24521 7322 841,'-2'-11'719,"2"11"-76,-1-16-74,1 16-44,-1-16-62,1 16-15,-4-11-44,4 11-41,-4-10-42,4 10-43,0 0-43,-3-11-38,3 11-27,0 0-3,0 0-5,0 0-2,-7 6 22,7-6-60,-4 18 19,2-7-43,-1 1 36,0 2-90,1 1 20,-2 2-42,1-1 27,0 0-10,0 3-8,1-3-7,-1 1-23,1 1-67,-1-3-99,0-1-115,2 2-114,0-3-109,0-1-157,1 0-147,0-12-697,0 19-1132</inkml:trace>
  <inkml:trace contextRef="#ctx0" brushRef="#br0" timeOffset="15394.75">24748 7348 349,'0'0'729,"-7"-15"-110,7 15-74,-9-13-53,9 13-51,-14-12-66,14 12-37,-15-6-63,15 6-17,-16-5-49,16 5-24,-17 0-15,7 2-9,10-2-29,-19 7 0,7-2-15,3 2-10,-1 2-3,1 0-9,3 0-13,-2 2-10,4-1-12,0 1 17,2 0-22,2-11 2,-1 19-25,1-19 15,3 20-25,1-12 12,3 1-21,1-1 16,1-2-24,2 1-1,-1-2-75,3-2-90,-2 2-63,3-4-128,-2 1-132,1-2-141,1 0-806,0-2-1042</inkml:trace>
  <inkml:trace contextRef="#ctx0" brushRef="#br0" timeOffset="15595.31">24934 7383 682,'0'0'656,"0"0"-90,0 0-46,0 0-63,10-6-28,-10 6-76,10-3-18,-10 3-91,15-4-3,-15 4-70,18-5-13,-6 2-52,-2-1-8,-1 0-39,-9 4-12,20-5-74,-11 1-98,-9 4-114,17-5-115,-7 1-181,-10 4-676,13-7-819</inkml:trace>
  <inkml:trace contextRef="#ctx0" brushRef="#br0" timeOffset="15849.28">25177 7200 656,'0'0'740,"0"0"-75,0 0-44,0-13-109,0 13-18,0 0-87,0 0-31,0 0-53,0 0 7,0 0-4,0 0-65,0 0-15,12 8-7,-12-8-21,5 17-20,-2-8 25,2 4-75,-5-1 19,4-1-64,-4 3 13,1-2-44,-1 2 9,0 0-46,-1 0 20,1 1-41,-4-1 19,1 1-98,1-4-23,-1 1-115,0-1-76,-3 0-48,4-2-74,-2 0-117,-1 0-74,0-1-138,5-8-687,-7 11-1021</inkml:trace>
  <inkml:trace contextRef="#ctx0" brushRef="#br0" timeOffset="16165.74">25225 7149 949,'1'-12'784,"-1"12"-110,3-10-87,-3 10-83,5-12-12,-5 12-52,11-11-55,-6 5-34,3 1-36,1 0-22,0 1 15,1-1-75,2 4 1,-12 1-72,23 0 22,-9 0-46,1 5 14,-1 0-61,1 3 21,2 3-37,-2 2 13,2-1-28,-4 5 17,0-3-30,0 6 33,-2 0-36,1-2 24,-4 3-46,-1-1 23,0 0-28,-2 2 20,-5-3-36,0 1 40,-2-1-27,-4 1-81,0 1-95,-4-2-174,-5 3-143,0-1-255,-3 1-264,1-2-686,0-2-1359</inkml:trace>
  <inkml:trace contextRef="#ctx0" brushRef="#br0" timeOffset="17051.82">27913 7424 542,'0'0'849,"19"-4"-95,-19 4-101,17-5-28,-17 5-81,11-6-29,-11 6-69,11-7-53,-11 7-51,7-8-33,-7 8-27,4-8-53,-4 8-10,0 0-2,-6-9-73,6 9 24,-14-5-71,14 5 17,-18 2-45,4 1 17,1 2-44,-3 4 24,1 0-42,0 5 28,0-1-41,-1 2 37,3 0-41,1 1 15,2 1 5,1 0-31,5-2 25,-2 2-30,6-3 32,2 1-35,3-1-16,0 0-102,8 1-33,1-2-110,-1-2-58,6-1-46,-2-2-110,4-1-101,1-3-80,0 0-212,-1-3-380,1 1-869</inkml:trace>
  <inkml:trace contextRef="#ctx0" brushRef="#br0" timeOffset="17252.38">28202 7528 318,'0'0'902,"-7"-9"-160,7 9-82,0 0-73,0 0-94,7-12-53,-7 12-53,11-5-56,0 2-57,-11 3-81,20-4-18,-7-1-57,2 3-24,2 0-117,-1-2-83,5 1-158,-3 2-170,0-4-126,1 4-815,-3-3-976</inkml:trace>
  <inkml:trace contextRef="#ctx0" brushRef="#br0" timeOffset="17484.21">28577 7378 665,'0'0'815,"-2"-8"-127,2 8-72,0 0-58,0 0-91,0 0-52,0-12-91,0 12-21,0 0-48,0 0 6,0 0-34,0 0-14,10 12-42,-10-12-6,3 12-36,-3-12-11,3 18-29,-1-7-21,-1 0-5,-1 2-7,1-2-15,-1 1-13,0 0-11,0-12-42,0 20-100,2-8-72,-2-12-98,0 20-127,0-20-87,0 17-78,0-17-173,0 14-447,0-14-817</inkml:trace>
  <inkml:trace contextRef="#ctx0" brushRef="#br0" timeOffset="18248.8">27779 7374 454,'0'0'754,"0"0"-139,-1-12-4,1 12-50,0 0-77,0 0-10,-3-10-65,3 10-40,0 0-77,0 0-25,0 0-62,0 0 1,0 0-22,0 0 21,0 0-11,-2 11-25,2-11-18,0 20-26,0-8 14,0 2-57,2 2 31,-2 2-46,3 0 11,-2-1-18,2 0-51,-3 2 30,4-2-47,-2 0 25,4 0-119,-2 0-90,0 0-115,0-3-131,-2 1-147,1-4-108,-3 2-218,2-3-387,1 2-900</inkml:trace>
  <inkml:trace contextRef="#ctx0" brushRef="#br0" timeOffset="18772.36">27723 7250 413,'0'0'678,"0"-15"-118,0 15-43,0 0-64,0-11-46,0 11-40,0 0-32,-4-10-74,4 10 4,0 0-50,-9-4 1,9 4-42,-12 2 17,12-2-37,-15 6 13,7 0-30,-4 2 19,0 3-42,-3 2 18,1 5-34,-4 2 11,5 1-15,-3 4-5,3 0-20,0 0 19,3 0-48,1 3 8,2-5-24,0 6 35,5-3-50,2 2-1,2-1 5,4 5-2,0-1-3,5 4-7,3-2-9,4 0-75,0-3-62,4-2-11,2-2-118,1 0-113,2-5-44,3 1-153,-1-4-208,5-1-411,2 0-813</inkml:trace>
  <inkml:trace contextRef="#ctx0" brushRef="#br0" timeOffset="19235.7">28776 7246 608,'0'0'609,"-17"-7"-74,17 7-37,-8-4-42,8 4-41,0 0-40,-10-7-8,10 7-55,0 0 11,0 0-38,0 0 21,9 6-61,-1-2 13,1 3-34,4 1 9,-2 0-23,6 6-20,-3-2-30,5 7-22,-1 2-23,-3-1-14,-1 0-30,-1 3-2,-1-3 10,-2 1-44,-1-2 27,-2 2-54,1-2-5,-4 3-130,-2-4-82,0 0-81,-2 1-95,-4 3-149,-5 3-94,-1 0-198,-3 0-537,-3 0-964</inkml:trace>
  <inkml:trace contextRef="#ctx0" brushRef="#br0" timeOffset="19774.87">29486 7294 116,'-2'-12'702,"-1"2"-144,3 10-58,-4-16-32,4 16-49,-2-11-37,2 11-22,-2-13-45,2 13-57,0 0-31,-1-11-22,1 11-1,0 0 10,0 0-13,0 0 4,13 3-14,-4 5 29,-2 5-35,5 2 24,2 7-11,4 10-9,1 3 8,1 5 24,5 10-33,0 4 21,1 3-43,-1 7 66,0 5 11,0 2-34,-3 2-209,2 2 0,-1 0 0,-1-1 0,-4 0 0,1-2 0,-5-5 0,-2-3 0,-7-14 0,-3-1 0,-3-1 0,-4-4 0,-6-2 0,-5-2 0,-7-1 0,-9 3 0,-8-3 0,-7-2 0,-5-2 0,-8-2 0,-5-4-4,-6 1-524,-5-4-81,-5 2-123,-3-3-153,-3-1-833,-21 2-1396</inkml:trace>
  <inkml:trace contextRef="#ctx0" brushRef="#br1" timeOffset="23801.59">23346 5739 527,'7'-5'531,"2"-1"-98,-9 6-36,10-7-27,-10 7-43,10-7-6,-10 7-11,9-7-12,-9 7-26,8-5-30,-8 5-32,0 0-37,8-6-32,-8 6-33,0 0-8,0 0-20,0 0-23,0 0-5,0 0 3,0 0 11,-8 6-4,0-1-5,-5 4-11,-2 1 6,-4 2-19,-5 3 7,-8 6-22,-3 1 13,-13 7-29,-4 0 27,-4 3-9,-5 2 1,-2 3-3,-2-1-4,-5 4-17,-17 5 19,0-1-26,-5 2 26,-5-2-25,-4-1 23,-1 2-23,-4-4 28,-4 2-14,-4-2 13,-1 1-19,-1-2 32,-2-1-3,1-1 8,-1 2-4,1-4-1,3 0 16,0 0 1,5-1-5,5-3 0,4 1 11,20-7-11,3-2 1,3 0-11,3-1 12,5-2-7,6-1-14,13-6 2,6-2 7,4 2-15,9-6-1,5-1-9,1 0-1,7-1 1,-1-2-4,6 0-4,0 0-22,10-4-41,-15 4-41,15-4-44,0 0-39,-11 3-90,11-3-28,0 0-96,0 0-29,0 0-104,0 0-676,1-12-818</inkml:trace>
  <inkml:trace contextRef="#ctx0" brushRef="#br1" timeOffset="24118.06">20057 6814 465,'0'0'644,"4"-14"-112,-4 14-49,4-14-53,-4 14-9,3-14-13,-3 14-54,1-13-10,-1 13-58,1-10-24,-1 10-40,0 0-54,-1-11-10,1 11-26,0 0-10,0 0-15,-12 4-18,6 4-9,-3 1 7,0 3-9,-1 3-15,-2 2 26,1 1-22,-2 1 8,2 4-27,2-1-4,-3-3 4,4 1-1,3 1-3,-1 1 13,3-5 15,2 1-12,2-3-4,2 1 0,2 0-2,1-3 39,3-1-61,4 0 36,1-1-57,4-1 45,0-2-63,4 0 25,2-2-118,-1-1-101,2-2-92,0 0-135,0 1-123,-3-2-179,5 1-767,-8-3-1125</inkml:trace>
  <inkml:trace contextRef="#ctx0" brushRef="#br1" timeOffset="24603.85">18376 7541 178,'-5'-8'920,"5"8"-170,-7-13-90,7 13-63,-6-10-50,6 10-54,0 0-72,-5-11-67,5 11-46,0 0-42,0 0 40,0 0-42,0 0 29,0 0-37,-5 13-16,5-1-2,1 3-7,1 4-20,0 1-17,-1 4-47,0-1 3,0 2-54,-1 0-25,2 0-71,-1 0 0,-1-1 0,1 2 0,1-2 0,-1 1 0,0-3 0,-1-3 0,0 1 0,1-1 0,1-2-16,-1-1-243,0-3-118,1-1-65,-2-12-78,2 19-81,-2-19-121,4 14-121,-4-14-560,6 11-1004</inkml:trace>
  <inkml:trace contextRef="#ctx0" brushRef="#br1" timeOffset="24989.26">18779 7432 137,'3'-12'900,"-3"-2"-182,0 14-71,1-23-73,-1 23-42,0-20-61,0 20-90,-4-18-48,4 18-33,-6-18-44,1 10-32,5 8-8,-10-12-29,10 12-36,-14-10-28,14 10-30,-14-3-16,14 3-15,-13 0-9,13 0-5,-14 5-15,14-5 25,-9 8-40,9-8 28,-7 15-37,7-15 31,0 21-39,2-11 28,2 2-32,2 1 33,0 1-42,6 1 39,-2 0-38,0 1 34,3-2-36,-3-2 35,-1-1-46,3 2 48,-5-2-42,0 0 50,-2-2-52,1 1 57,-2-1-6,-4-9 43,1 14-55,-1-14 46,-4 13-14,4-13-10,-12 14-7,3-8-3,0-1-10,-4 0 0,2-1-7,-3-1-4,-1-2-13,2 2-2,-2-2-65,2-1-99,0 0-28,0 0-68,0-3-144,3 1-96,-2-1-118,3 0-225,2-2-461,7 5-910</inkml:trace>
  <inkml:trace contextRef="#ctx0" brushRef="#br1" timeOffset="25289.68">18887 7220 484,'0'0'855,"0"-17"-123,0 17-72,-1-13-51,1 13-34,0-12-60,0 12-90,0 0-63,0-13-72,0 13-48,0 0-52,0 0-22,0 0-1,-4 9-10,4-9 24,-3 21-3,3-9-61,-1 5 28,0 1-61,1 0 25,0 1-43,1 1 32,0 1-50,3 1 20,0-2-2,1 0 12,2 0-34,0-2-6,2-2-10,0-3-4,1 2-6,0-6 4,1 3-1,1-4-15,0-1-7,2-3-35,-3 0-43,2-2-51,-13-2-84,26 0-62,-14 0-41,1-3-59,-1-3-109,-1 0-73,0-2-98,-1-1-204,-4-3-364,-1 0-833</inkml:trace>
  <inkml:trace contextRef="#ctx0" brushRef="#br1" timeOffset="25452.46">18835 7351 873,'-15'6'745,"15"-6"-74,0 0-105,0 0-64,0 0-76,0 0-73,12 4-53,-1-7-56,3 1-43,4-1-38,0 0-32,4-2-28,1 0-40,0-1-123,0 1-141,1-1-162,-1 2-199,0-2-755,-1 1-920</inkml:trace>
  <inkml:trace contextRef="#ctx0" brushRef="#br1" timeOffset="26339.33">25388 8914 680,'-9'-6'624,"9"6"-144,-12-8-70,12 8-52,-10-7-40,10 7-18,-7-4-25,7 4-13,0 0 16,0 0-29,0 0 3,0 0-31,0 0-1,0 0-23,5 10-18,8-3-20,5 1-21,2 4-24,8 2-33,10 5-10,5 0-4,12 8-20,4 2 2,6 0-15,5 2-6,0 3-4,21 12-2,4 0 0,4 2-6,7 1-22,4 2 15,4 4-23,1-2 26,6 3-2,3 0-2,4-1-5,3 1-6,1 3 16,5-2-2,-4 1-6,1 0-21,1-1 22,-2-1-24,-1 0 25,-4-4-19,-8-2 17,-3-2-24,-5-5 28,-7-3-12,-5-1 26,-21-11-24,-4-2 29,-8-3-16,-4-4 35,-16-5-26,-5-3 39,-10-2-14,-5-4 17,-4-1-28,-5-1 8,-4-1-26,-14-2 14,20-1-28,-20 1 14,11-4-20,-11 4 18,0 0-56,0 0-19,0-12-68,0 12-47,-8-6-70,8 6-63,-13-7-43,13 7-46,-12-5-37,12 5-43,-13-5-146,13 5-438,-13-4-677</inkml:trace>
  <inkml:trace contextRef="#ctx0" brushRef="#br1" timeOffset="26671.4">29027 10281 438,'0'0'705,"-1"-14"-160,1 14-47,-1-16-57,1 16-34,1-14-52,-1 14-1,1-15-31,-1 15-59,4-14-26,-4 14-41,6-13-4,-6 13-36,7-9 2,-7 9-43,9-8 1,-9 8-29,14-2 19,-14 2-25,18 2 6,-4 3-31,0 2 15,4 3-30,-1 2 18,4 2-26,2 4 22,-2 2-20,0 1 21,2 4-29,-6-2 17,5 4-16,-6-2 23,0-1-24,-2 2 18,-4-2-11,-1-3-5,-3 1 1,-1-5 2,-2 0-14,-3 1 0,-4-1-6,-2-1-3,-3 1-2,-5-1 0,-5 1-17,-6-2-72,-1-1-99,-9 1-52,-2-4-99,-2 2-116,-3 3-84,1-5-149,3 1-662,-3 4-944</inkml:trace>
  <inkml:trace contextRef="#ctx0" brushRef="#br1" timeOffset="27257.61">29180 11278 245,'0'0'678,"0"0"-129,-9-9-38,9 9-31,-7-5-14,7 5-39,0 0-16,-6-11-45,6 11 1,0 0-64,-4-13-20,4 13-45,0 0 0,7-11-32,-7 11 15,12-9-31,-12 9 1,22-6-29,-9 3 14,1 3-23,2-2-33,2 2 15,0 0-33,1 1-19,2 0-5,-3 3-12,-1 1-14,0 1-7,3 1-9,-3 0-1,-3 2-9,-2 2-6,0-3-2,-3 3-5,-2-1-7,-2 2 3,-4-2 30,-1-10-32,-7 22 21,-1-11-31,-2 1 20,-7 0-29,0 1 41,-3-1-46,0-1 32,-1 0-36,1-1 35,-1 1-31,4-1 22,0-1-22,4-1 31,0 0-18,3-1-4,2 0-3,2-2 1,6-5 5,-7 12 21,7-12-18,3 9-1,-3-9 1,11 12 5,-2-7-1,4 0-6,3 0 3,0 0-5,1-2-14,2-1-41,0-1-60,3-1-32,-2 0-60,1-1-65,3-3-37,-1 0-52,0-1-106,-1-1-62,-1-1-72,1-1-190,-2 0-403,0-4-810</inkml:trace>
  <inkml:trace contextRef="#ctx0" brushRef="#br1" timeOffset="27712.12">29811 11065 456,'-2'-10'832,"2"10"-180,0 0-41,-1-12-96,1 12-83,0 0-38,0 0-77,0 0-34,0 0-17,0 0-2,0 0-25,0 0-28,0 0-13,0 0-11,0 16-2,0-16-46,0 19-2,0-19-33,0 21-2,-1-10-21,1-11 25,-1 22-55,-1-12 2,1 1-26,1-11 5,-3 18-16,3-18 8,-2 16-13,2-16 9,-1 11-10,1-11 10,0 0-9,-4 13 3,4-13-14,0 0 0,0 0-2,0 0 4,0 0-14,0 0 13,0 0-14,-5-9 10,5 9-10,4-12 9,-4 12-6,7-14 22,-2 5-23,2-2 15,0 1-15,2-2 1,2 0 8,-1 0-4,4-1-3,-4 2 2,4 1 3,-2 1 1,0 1-1,1 0 0,-1 1-1,0 3 27,0 2-35,-2-1 2,-10 3 8,21 2-5,-11 0-3,0 2 4,-4 1-7,1 2 12,-1 2 1,-1 0-1,-5-9-3,7 20-37,-7-20-93,0 18-87,0-18-98,-5 20-137,1-9-141,0-3-235,4-8-507,-6 17-943</inkml:trace>
  <inkml:trace contextRef="#ctx0" brushRef="#br1" timeOffset="28313.82">30494 11090 179,'8'-9'763,"-4"0"-127,1 1-93,-5 8-37,8-17-86,-3 9-26,-5 8-62,5-14-57,-5 14-29,0-15-62,0 15-32,-3-14-22,3 14-18,-10-13-15,4 6-14,6 7-17,-16-8-2,16 8-24,-20-4-6,20 4-13,-22 0 8,11 1-15,-1 1-3,1 2-7,0 0 4,-1 2 2,1 0 0,1 0-6,1 2 0,2-1 3,-1 0-2,1 0-1,3 1 1,4-8-6,-7 17 10,7-17-9,-1 13 1,1-13-6,4 12-4,-4-12-11,8 9-8,-8-9 3,13 9-7,-13-9-3,16 3-1,-16-3-14,18 1 3,-18-1-35,21-1 25,-10-2-28,1-1 37,1-1-36,0-2 36,1-2-20,-1 1 29,2-5-14,-2 1 28,1-2-11,-1-1 30,1-1-22,-2 0 18,0-1-14,-1 0 18,0-1-6,0 0 15,1 2-13,-5-1 14,1 0-10,-2 1 22,-1 2 24,-1-2-1,0 4-3,-3 0 0,2 0 21,0 3-1,-3 9-9,1-17-5,-1 17 20,-4-11-3,4 11-5,0 0 16,-14-2-23,14 2 12,-11 9-19,5-1 8,1 2-2,0 2-6,0 2 6,0 1 9,2-1-6,2 3 5,0-2 2,1 2-5,1 0-4,2-1 3,3 1-13,-1 0 10,4-1 5,0 0-7,2-1 2,-2-4-6,3 2-17,-1-4 6,-2 0-14,3-1 9,-1-3-19,0 2 4,0-4-47,-2 1-55,1-1-83,-10-3-54,19 0-117,-19 0-112,17-4-140,-5 1-714,-3 0-916</inkml:trace>
  <inkml:trace contextRef="#ctx0" brushRef="#br0" timeOffset="35198.08">18507 13612 282,'0'0'1049,"-1"-15"-193,1 15-154,-3-19-7,3 19-77,-2-14-44,2 14-53,-1-13-41,1 13-51,-2-12-58,2 12-51,0 0-34,0 0-23,0 0 27,0 0 3,0 0-131,0 0-162,-1 17 0,1-2 0,1 1 0,-1 3 0,2 1 0,-2 5 0,0 1 0,1 1 0,-1-1 0,-1 1 0,1 0 0,-2-1 0,1 0 0,0-2 0,-2 0 0,2 0 0,0-6 0,-1 0 0,2 0 0,-1-5 0,1 1 0,0 1 0,-1-5 0,2 1-36,-1-11-490,1 15-80,-1-15-99,3 11-101,-3-11-202,0 0-423,5 8-1041</inkml:trace>
  <inkml:trace contextRef="#ctx0" brushRef="#br0" timeOffset="35605.3">18539 13614 480,'-9'-12'868,"3"2"-120,0 1-89,0-1-50,1 1-54,-1 0-18,6 9-69,-8-14-18,8 14-20,-6-13-34,6 13-49,-4-12-40,4 12-20,0-12-29,0 12-7,3-10-22,-3 10-6,10-5-134,-10 5-89,20 0 0,-3 2 0,-1 3 0,7 3 0,7 4 0,-2 1 0,8 5 0,-2 1 0,1 2 0,-1-1 0,0 2 0,-2 0 0,-3 2 0,-1-2 0,-6-3 0,-2 2 0,-2-1 0,0 0 0,-3 1 0,-2-2 0,-1 0 0,-2-1 0,-1-1 0,-3 1 0,-1-2 0,-2 0 0,-1-1 0,0-2 0,-4 0 0,0 2 0,-3-1 0,-2-1 0,-3 4 0,-3-4 0,-1 0 0,-4 2 0,0-1 0,-3 0 0,-5 0 0,1-1 0,-1-1 0,-1 0 0,1-2 0,4-1 0,-3-1 0,2 0 0,3-1 0,2-3 0,2-1 0,0 0-309,4-2-444,0 0-157,12-1-1049,-17 0-1700</inkml:trace>
  <inkml:trace contextRef="#ctx0" brushRef="#br0" timeOffset="36022.05">19062 13037 569,'2'-11'982,"-2"11"-169,3-20-93,-3 20-85,1-19-32,-1 19-79,-1-16-46,1 16-43,-4-17-33,4 17-52,-4-13-44,4 13-35,-6-11-35,6 11-27,-10-5-19,10 5 6,-12 0-4,4 5-112,1 4-80,-2 3 0,0 3 0,1 3 0,-2 2 0,4 2 0,-1-2 0,2 4 0,3-2 0,-2 2 0,3-5 0,4 5 0,0-4 0,2 1 0,1 0 0,2-3 0,4-1 0,-1-1 0,2-1 0,3-4 0,4 0 0,-2-3-444,-1-1-68,0-3-34,4-3-44,-2 1-27,-1-2-5,-1-2 15,-1-1-60,0-1 12,-1-3-265,0 1-490</inkml:trace>
  <inkml:trace contextRef="#ctx0" brushRef="#br0" timeOffset="36423.15">19319 13217 1261,'7'-16'399,"-2"2"3,-1 0 16,0 0-26,-1-1 24,-1 4-1,0-4-24,-1 5-21,0-1-19,-1 11-31,5-17-36,-5 17-56,3-13-28,-3 13-5,0 0-11,0 0-2,0 0-6,0 0 1,6 5-10,-6-5 20,5 17-48,-2-6-12,-2 0-12,2 1-15,-1 0-13,1 0-17,-2 2-12,3-1-12,-3-1-9,0-2-7,1 2 8,-2-12-23,1 19-2,-1-19 4,1 14-2,-1-14-2,0 13-7,0-13-8,0 0-15,0 0 0,-2 10-9,2-10-5,0 0 1,0 0 6,-12-8 0,12 8 3,-5-11 4,1 0-2,2 2 6,-1-1 1,2-2 1,0-2 36,-1-1-35,4 0 30,0-2-36,1-2 39,1 4-33,1-2 35,1 1-20,2 1 30,-1 1-31,0 1 30,1 2-24,2 1 38,-1 2-26,0 1 45,2 4-9,-1 1 16,-10 2-74,25 2 0,-14 2 0,3 3 0,-2 2 0,-1 0 0,1 1 0,-2 1 0,-1 2 0,0-2 0,-2 3 0,0-3 0,-2 2 0,0-1 0,-1-2 0,0 0-72,-1-1-249,-3-9-114,4 17-78,-4-17-129,2 15-109,-2-15-168,0 0-522,-2 14-1055</inkml:trace>
  <inkml:trace contextRef="#ctx0" brushRef="#br0" timeOffset="36686.21">19661 12904 30,'0'0'1069,"0"-15"-197,0 15-137,3-13-47,-3 13-81,9-15-24,-9 15-89,14-10-34,-4 6-26,2 2-32,1 1-20,4 4 0,2 0-3,3 3 7,0 2-98,2 4-288,0 1 0,1 3 0,-6 1 0,1 3 0,-2 2 0,-4-1 0,-2 3 0,-2-2 0,-4 0 0,-1 0 0,-2 2 0,0-2 0,-3-1 0,-2-2 0,-2 2 0,1 0 0,-4-2 0,1 2 0,-2-3 0,2-1 0,-2 0 0,0 0-377,1-1-794,0-1-921,2-3-1858</inkml:trace>
  <inkml:trace contextRef="#ctx0" brushRef="#br0" timeOffset="41498.56">20652 14134 732,'-16'5'950,"16"-5"-146,-14 3-129,14-3-22,0 0-67,-14 3-65,14-3-49,0 0-56,-14 4-32,14-4-39,0 0-19,0 0-19,0 0-4,0 0-3,0 0-19,9-9-145,0 6-136,3-1 0,3-2 0,0 1 0,3-1 0,4 0 0,-2-1 0,2 1 0,1-1 0,-2 0 0,0 1 0,-2 2 0,-2 0 0,-1 0 0,-1 1 0,-3 0 0,0 0 0,-12 3 0,20-3-370,-20 3-152,14-2-120,-14 2-138,0 0-194,12 6-580,-12-6-1194</inkml:trace>
  <inkml:trace contextRef="#ctx0" brushRef="#br0" timeOffset="41712.43">20614 14371 879,'-6'6'769,"6"-6"-72,-8 12-114,8-12-26,-5 9-76,5-9-31,0 0-90,7 12-25,-7-12-37,10 6-43,-10-6-32,20 4-38,-8-4 3,3 2-48,3-2-30,2 0-21,2-2-13,3 0-17,0 0-59,2-1-72,-2 2-113,1-3-91,-1 1-116,0 1-145,0-1-148,0-1-772,-2 3-1072</inkml:trace>
  <inkml:trace contextRef="#ctx0" brushRef="#br0" timeOffset="42987.81">22908 13883 93,'12'1'733,"-12"-1"-120,0 0-51,17-1-25,-17 1-33,13-4-67,-13 4-23,13-7-51,-3 3-21,-10 4-46,12-10 5,-12 10-36,12-9-10,-12 9-22,10-13-12,-10 13-26,5-14 30,-5 14-69,2-12 16,-2 12-52,-2-16 18,-2 8-58,-3-2 21,-1 1-52,-1 1 32,-3-1-41,-2 1 25,0 1-33,-3 5 15,-1-3-48,-1 5 31,-2 2-29,-1 2 30,-4 4-40,-1 4 35,1 0-37,0 6 5,2-1-4,-2 7 2,4-4 2,3 1-2,4 1 3,0-1 9,3-3-9,4 1 4,2-2-11,2-1 16,3-1-13,2-4-11,2 2 5,4 1-44,1-4-6,4-2-21,0-1-24,4-2-1,2-2-33,-2-2 17,5-1-25,0-1 8,3-2-25,0-2 21,1-1-40,-1-1 18,5-3-8,-6 2 18,2-5-16,1 0-26,-3-3-12,0 0-1,-1 0-2,-3-4 8,0 0-4,-1 1 12,-3-3 6,-2-2 24,1-2 33,-4-2 15,-1-1 16,-1-1 31,-2 0 14,-2-2 40,-2 1 16,0 2 23,-2 2 20,-2 1 22,0 0 36,-1 1 10,-2 0 24,-1 3 14,0 1 2,-2 4-10,0 3-20,-1 2 18,0 2 10,0 2-21,0 4 2,-1 1-16,10 3 14,-18 0-11,8 6 11,1 3-14,1 1 24,0 4-28,0 5 19,1 2-24,4 4 12,-3-2-14,4 5-10,1-1-13,1 2-11,1 3-23,1-1 6,4 1-26,-1-2 17,4-1-29,2-4 22,-1 2-38,6-6 19,-2-1-19,2-4 9,1-3-43,2-1-20,-1-3-24,2 0 2,2-4-38,-4-2 13,1 0-20,2-5 11,-2 2-13,0-3-1,0 1 18,0-3 32,-1 0 13,-1-2 8,-2-1 15,-1-1 8,0 1 11,-2-4 5,-2 3 10,0-1 28,-1-2 21,-2 4 17,-2-1-9,1 2 19,-2-1 7,-4 8-3,2-10-6,-2 10-3,0 0 1,0 0-3,0 0-9,0 0 15,0 0-27,-5 8 13,5-8-32,-1 10 24,1-10-25,0 15 12,0-15-24,1 14 17,2-5-21,-3-9 19,6 17-23,-6-17 18,9 15-31,-9-15 3,13 12-41,-13-12-3,15 7-37,-15-7-27,20 6-62,-20-6-44,19 1-51,-19-1-43,20-3-51,-7 1-56,-3-2-62,-1 1-453,2-4-525</inkml:trace>
  <inkml:trace contextRef="#ctx0" brushRef="#br0" timeOffset="43273.04">23401 13639 141,'-7'4'699,"7"-4"-134,0 0-69,0 0-41,0 0-56,0 0-7,0 0-26,0 0-56,10 3 4,-10-3-32,10-5-20,-10 5-40,10-7-7,-10 7-41,11-8-3,-11 8-38,7-11 3,-7 11-33,7-10 5,-7 10-39,6-10 5,-6 10-23,0 0 7,1-12-30,-1 12 14,0 0-30,-2-11 4,2 11-51,0 0-13,0 0-63,-12-4-26,12 4-64,0 0-87,-7 9-73,7-9-85,-6 12-152,6-12-690,-3 20-891</inkml:trace>
  <inkml:trace contextRef="#ctx0" brushRef="#br0" timeOffset="43689.1">23844 13803 795,'0'0'858,"0"0"-99,-5-12-82,5 12-41,0 0-60,-7-9-74,7 9-2,0 0-97,-6-8-10,6 8-71,0 0-25,0 0-74,-6-9 16,6 9-56,0 0 19,0 0-23,0 0 16,3 17-43,-3-17-52,6 19-100,0-5 0,-1 0 0,2 2 0,0 4 0,-1 1 0,2 1 0,1 0 0,-2 5 0,1 0 0,1-1 0,-1 2 0,-1 0 0,1 2 0,0-4 0,-1 3 0,0 3 0,-1-6 0,-2 0 0,1-1 0,-1 1 0,0-3 0,-2 1 0,1-1 0,-1 0 0,0-4 0,-1-1 0,-1 0 0,1-5 0,-1 0 0,0-1 0,-1 1 0,0-3 0,-1 2 0,0-4 0,-2 3 0,-1-4 0,-1 1 0,-1-3 0,-2 2 0,-1-2 0,0-4 0,-3-1 0,-1-1 0,-2-4-213,-3-3-176,-1-3-37,-3-5-63,-5-5-103,0-4-67,1-3-115,3-6-701,-1-1-1098</inkml:trace>
  <inkml:trace contextRef="#ctx0" brushRef="#br0" timeOffset="43958.64">23805 13602 65,'-1'-12'831,"1"12"-196,0 0-81,0 0-47,0 0-52,11-6-27,-11 6-56,9-4-6,-9 4-39,11-4 2,-11 4-35,14-8 11,-7 4-18,-7 4-16,14-10-17,-6 5-11,-8 5-32,12-12 9,-12 12-58,7-12-21,-7 12-22,7-9-10,-7 9-27,3-11-7,-3 11-22,0 0-10,-1-15-9,1 15-54,-6-11-52,6 11-68,-8-7-96,8 7-138,-12-10-149,12 10-188,-13-3-248,13 3-544,-16-5-1130</inkml:trace>
  <inkml:trace contextRef="#ctx0" brushRef="#br0" timeOffset="44259.47">24051 13046 318,'0'0'1033,"0"-14"-193,0 14-114,-4-11-54,4 11-57,-7-12-93,7 12-22,-10-8-97,10 8-9,-14-6-73,14 6 2,-15-3-57,15 3 1,-19 2-39,8 1 3,-1 4-23,0 1 11,2 2-114,-3 1-105,3 4 0,-2 2 0,3 0 0,3 2 0,-1-2 0,4 2 0,-1-2 0,3 0 0,1-1 0,2 1 0,3-1 0,2-2 0,3 2 0,3-2 0,1-3 0,2-1-400,1-1-125,2-2-118,-2-1-115,1-1-119,2-3-703,-2 0-1227</inkml:trace>
  <inkml:trace contextRef="#ctx0" brushRef="#br0" timeOffset="44707.45">24292 13092 303,'0'0'883,"-5"-13"-136,5 13-75,-4-9-95,4 9-80,0 0-62,-5-10-55,5 10-21,0 0-8,0 0-30,-3 12-32,3-12-40,2 15-6,0-3-50,2-2-33,-3 3-26,2 0-24,1 3-21,1-2-22,-4 0-14,3 1-10,-3-1-4,2-1-13,-1-2-11,1 0-25,-2 0-35,-1-11-41,4 17-6,-4-17-40,3 14-6,-3-14-45,2 10-2,-2-10-36,0 0 1,0 0-1,3 11 2,-3-11 8,0 0 27,0 0 38,0 0 26,-2-12 30,2 12 12,0-14 26,0 14 19,-1-22 38,2 9 26,-1 0-2,2-3 49,-1-1-24,2 1 41,-1-1 16,4 2 9,-2-1 18,1 2 20,3-1 14,2 2 10,-3 2 41,2 0-34,1 2 54,3 2-40,-1 2 23,-1 3-23,1 0 34,-12 2-57,25 2 27,-14 1-36,3 3 10,-2 0-42,-1 2-92,-1 0-47,-1 2 0,-2 0 0,-1-1 0,2 1 0,-4-1 0,1 1 0,-3 0 0,1-1 0,-3-9 0,3 16 0,-3-16-250,2 14-200,-2-14-97,0 12-161,0-12-149,0 0-843,-2 14-1378</inkml:trace>
  <inkml:trace contextRef="#ctx0" brushRef="#br0" timeOffset="45246.59">24707 12927 977,'0'0'839,"0"0"-83,0 0-93,0 0-37,0 0-41,0 0-67,0 0 14,0 0-73,0 0-10,13 5-60,-1 0 6,-2-3-48,1 6 3,5-1-55,-3 2-284,3 1-11,1 2 0,-2 1 0,0 1 0,1 0 0,-3 1 0,0-1 0,-1 2 0,1 0 0,-4 1 0,-2-5 0,0 2 0,-1 1 0,-1-1 0,-3 0 0,-1-3 0,0 1 0,-1 0-498,0-12-264,-1 20-223,1-20-890,-1 19-1595</inkml:trace>
  <inkml:trace contextRef="#ctx0" brushRef="#br0" timeOffset="45725.81">25359 12714 757,'-8'-9'982,"8"9"-187,0 0-100,-5-11-77,5 11-29,0 0-80,0 0-34,0 0-29,9-5-12,-9 5-18,14 8 1,-4 2 5,3 2 21,1 3-250,5 5-193,1 1 0,4 8 0,1 0 0,2 3 0,5 11 0,-1 0 0,1 4 0,1 3 0,-1 1 0,1 0 0,-3 2 0,1 2 0,-4 1 0,-2 1 0,-5 0 0,0 1 0,-6 0 0,-7-9 0,-3-1 0,-8 0 0,-3 2 0,-9 5 0,-7 0 0,-8-4 0,-1 2 0,-7-2 0,-4 1 0,-5-1 0,-8-2 0,-11 11 0,-4-4 0,-2 0 0,-1-2-357,-7 1-674,-3-9-1112,15-5-1916</inkml:trace>
  <inkml:trace contextRef="#ctx0" brushRef="#br0" timeOffset="46396.47">22384 13413 293,'4'-12'814,"-1"0"-168,0 1-51,0-1-66,1 1-45,0-1-52,-2 1-26,1 1-50,-1 0-3,1 0-55,-3 10-8,1-15-56,-1 15-13,-2-12-44,2 12-12,-8-7-15,8 7-7,-17 3-3,3 2-6,-5 4 11,-3 6 1,-7 7 1,-2 2-12,-1 5 3,-7 10 30,2 3-42,0 5 24,1 1-21,3 8-82,1 5-47,0 1 0,1 4 0,3 3 0,4-2 0,3 3 0,7-1 0,3-3 0,7 1 0,8-13 0,8 6 0,9-3 0,13-4 0,7-3 0,12-6 0,5-5 0,8-6 0,3-4 0,5-7 0,4-8-485,2-2-291,1-7-319,2-5-746,1-2-1552</inkml:trace>
  <inkml:trace contextRef="#ctx0" brushRef="#br0" timeOffset="47147.25">27169 13566 707,'-11'9'733,"1"-4"-66,1 3-43,0-3-90,0 0-21,0 1-71,9-6-7,-11 7-34,11-7-26,-9 6-29,9-6 4,0 0 27,-7 7-54,7-7 12,0 0-36,10 3 3,-10-3-33,21-1-110,-5 1-159,4-2 0,5-3 0,7 0 0,4 0 0,0-2 0,4-2 0,0-1 0,-3 3 0,1-3 0,-4 0 0,-3 3 0,-2-3 0,0 1 0,-6 1 0,-1 2 0,-2-2 0,-1 0 0,-4 2-114,-1 0-328,-3-3-46,-2 3-14,-3-1-19,-6 7-36,8-11-6,-8 11 14,2-12-78,-2 12-17,-3-13-351,-4 5-593</inkml:trace>
  <inkml:trace contextRef="#ctx0" brushRef="#br0" timeOffset="47399.06">27606 13332 1017,'-11'-9'546,"2"0"-21,0 0-33,3 1-2,-1 1-4,1 0-43,6 7 2,-9-12-67,9 12-6,-10-11-42,10 11-11,-5-9-25,5 9-9,0 0-6,1-12 5,-1 12 24,10-2 11,-10 2-2,21 0-55,-10 2-262,7 1 0,5 4 0,2 0 0,2 5 0,1 0 0,1 1 0,-3 3 0,1-1 0,-2 2 0,-3 0 0,0 0 0,0 3 0,-3-1 0,-4 0 0,-3-2 0,-1-1 0,-4 2 0,-3-2 0,-4 1 0,0 0 0,-3-1 0,-3 0 0,1 2 0,-3 0 0,-4 1 0,2-4 0,-1 0 0,-1 2 0,1-1 0,2-3 0,1 1 0,2-2-154,-1 0-699,5-1-170,2-11-918,0 19-1678</inkml:trace>
  <inkml:trace contextRef="#ctx0" brushRef="#br0" timeOffset="47915.63">29108 13387 230,'0'0'938,"-15"-3"-153,15 3-97,-15 3-73,15-3-57,-17 5-53,9 2-71,-1-1-36,1 5-29,-1 0-17,2 2-46,2 2-21,1-1-46,1 1-20,2 0-13,3 1-22,2-1-26,4 4-28,2-2-19,4-3-22,2 1-10,5-1-15,4 1-6,1-6 6,-1-1 7,3-1-15,0-4-56,-1 0 0,1-2 0,-1-1 0,-2-2 0,-1-2 0,-2-2 0,0-1 0,-3-2 0,-2-1 0,-2 0 0,-5-2 0,-2 0 0,0-3 0,-5 1 0,-3-3 0,-1 0 0,-3 0 0,-3-2 0,-1 2 0,-3 1 0,-3 2 0,-1 2 0,-1 1 0,-1 1 0,-1 5 0,2 0 0,-2 0 0,0 5 0,3 0 0,-3 2 0,4 1 0,-2 2-387,4 0-141,0 1-96,2 5-112,3-2-136,4 1-725,0 0-1249</inkml:trace>
  <inkml:trace contextRef="#ctx0" brushRef="#br0" timeOffset="48216.46">29556 13530 622,'4'-12'1015,"0"2"-137,-1-2-81,-2 2-42,2-2-48,-2 0-99,3 2-49,-4 10-59,2-18-55,-2 18-53,3-13-49,-3 13-59,3-12-42,-3 12-198,0 0-44,13 1 0,-13-1 0,17 15 0,-8-3 0,2 5 0,3 5 0,1 3 0,4 8 0,-1 4 0,2 3 0,4 9 0,0 0 0,-2 1 0,0 1 0,-4-7 0,-1-2 0,0 2 0,-2-2 0,-2-3 0,-1-5 0,-2-5 0,0-2 0,-2-5 0,-1-4 0,-2 0 0,1-4 0,-2-5-60,0-1-505,-4-8-97,7 9-93,-7-9-119,0 0-794,0 0-1338</inkml:trace>
  <inkml:trace contextRef="#ctx0" brushRef="#br0" timeOffset="48470.39">29689 13456 733,'-19'-34'911,"2"3"-158,8 6-126,2 3-83,3 4-62,4 1-64,3 0-76,3 2-42,4-1 1,6 5-58,3 2 3,2 2-44,4 2 11,3 4-15,1 2-17,5 4 7,-1 3-33,-3 1-13,-3 4-28,0 1-19,-5 1-21,-6-2-3,-3 3-23,-5-2-3,-4 0-14,-4-1 3,-4 3-19,-3-1 6,-4 1-16,-4-1-20,-1-1-40,-5 1-47,0-4-34,2 0-53,-3-3-67,1 1-83,5-2-60,0 0-133,0-2-101,5-2-213,11-3-496,-14 2-945</inkml:trace>
  <inkml:trace contextRef="#ctx0" brushRef="#br0" timeOffset="48919.85">30287 13022 1253,'-4'-15'874,"0"2"-86,1 2-48,0 0-42,3 11-101,-5-17-89,5 17-71,-4-14-44,4 14-35,0 0-2,0 0-3,0 0-13,11 4-18,-4 6-148,2 3-174,3 4 0,2 5 0,0 2 0,2 2 0,-1 0 0,2 5 0,-1 2 0,-1-1 0,-3-3 0,0 0 0,-3 0 0,0-2 0,-2-4 0,-1 1 0,-1-3 0,-4 0 0,1-3 0,-2-2 0,-2 1-96,0-3-359,-3-2-20,-2-2-36,0-2-31,-1-2-4,-1 1 24,-2-4 51,11-3 43,-23 1 57,12-4 70,-2-2 70,1-2 60,0-1 58,1-4 64,3 0 66,3-5 62,1 1 66,3-1 37,2-1 38,6-3 11,0 3 34,5 0-2,3-2 3,3 2 0,5 2 12,0 3 0,3 1 6,-1 6-4,1-1 9,2 5 0,0 1-16,-1 4-9,1 1 6,-4 3-20,3 3-23,-3 2-35,-4 0-37,-4 1-136,-1 0-19,-3 2 0,-4-2 0,-1 1 0,-3 0 0,0-3 0,-3 1 0,-1-12-339,-1 21-140,1-21-102,-5 17-211,1-8-1100,4-9-1615</inkml:trace>
  <inkml:trace contextRef="#ctx0" brushRef="#br0" timeOffset="49056.4">30618 13137 894,'0'0'832,"3"-21"-153,-3 21-150,6-15-109,-6 15-86,9-8-120,-9 8-219,14-4-226,-14 4-288,16 0-465,-16 0-578</inkml:trace>
  <inkml:trace contextRef="#ctx0" brushRef="#br0" timeOffset="49635.9">30938 13294 537,'0'0'978,"11"8"-113,-11-8-124,13 10-94,-5-5-107,-2 2-112,2-2-87,-1 2-64,-7-7-56,12 12-40,-12-12-40,11 10-27,-11-10-20,8 12-16,-8-12-17,4 10-6,-4-10-14,0 0-10,-3 14-13,3-14-3,-6 6-13,6-6 3,0 0-7,-17 1-3,17-1-3,-11-4 0,11 4 8,-13-8-1,13 8-5,-10-14 21,5 5 3,2 0 25,2-2 36,1-2 16,0 2 13,2-2 17,1-1 16,2 2-16,2 0 8,0 0-10,2 3-4,1 0-11,3 2 3,0 2-14,-1 3 4,1 0-6,2 4-12,0 0 4,0 3-83,-1 0-4,0 3 0,-1 1 0,-3 1 0,-1 0 0,1 2 0,-3 0 0,-3-1 0,0 0 0,-4-11 0,3 21 0,-3-21 0,0 15 0,0-15-17,-1 14-80,1-14-9,-4 12-9,4-12-2,0 0 17,-6 11-5,6-11 4,0 0-7,0 0 26,0 0 7,-10-6 23,10 6 4,0 0 15,0-18 5,0 18 11,2-21 15,1 10 29,2-4 3,0-2 13,3-2 26,0-1 5,2 1 9,0-1 4,2 1-3,1 2 0,1-2-8,-1 4 3,1 1-1,3 2 2,-1 0-7,-2 4-3,2 1-6,-2 2 12,-3 4-50,3 0-26,-14 1 0,26 2 0,-14 2 0,-2 2 0,1 4 0,-2-1 0,-2 3 0,-2 0 0,-2-1 0,-3 2 0,0 0 0,-2 0 0,-2 1 0,0 0 0,-1-1-266,-1 0-155,1 0-82,-2-4-66,2 0-119,1 0-76,4-9-813,-7 14-1225</inkml:trace>
  <inkml:trace contextRef="#ctx0" brushRef="#br0" timeOffset="50444.62">31937 13155 215,'6'-11'897,"-6"11"-162,9-14-64,-4 6-51,1 2-63,0-4-40,-2 3-60,1-3-50,-1 1-22,-1 1-42,0-2-45,-3 10 2,1-16-65,-1 16-41,-2-17-52,-2 10-4,-4 0-15,2 1-12,-3 3-14,-1 1-19,-3 0-14,1 5-6,-3 1-7,0 1-12,-3 4-4,1 0-3,-1 3-8,2 1-3,2 0-5,1 0-5,2-1-4,3 1 5,1 0 0,3-4-1,3 3-9,1-12-6,1 17 0,3-7 2,3-3-8,-1 0-20,3-1-9,3-2-18,-2-1 12,3-3-22,-13 0 5,24 0-33,-10-2 26,0-2-4,1-3 20,-2 0-13,2-2 27,0-2-1,-1-2 13,-2-2-6,0 1 18,-1-1-8,-2-1 20,-1 3 46,0 0 16,-2 0 5,-2 2 4,1 2 10,-1 0-12,-4 9-13,5-14-11,-5 14-18,0 0-3,5-8 2,-5 8 3,0 0 1,0 0 1,1 13-10,-1-13-1,0 15-4,0-15 9,3 16-8,-1-5-4,-2-11-9,6 19 4,-3-9-15,1 0-12,1-1-21,3-1-17,-2 1-20,2-1-10,1-3-17,1 2-21,0-5-18,0 2-10,2-3-14,-12-1-7,24-1-4,-12-1-1,1-2 7,2-2 8,-2 0 13,1-5 16,1 0 40,-1-5-12,0 0 44,-1-1-18,-1-2 14,1-5 12,-1 0 9,0-4 12,-2 0 10,-2-3 21,-2 0 35,0-1 14,0 0 19,-2 2 49,-2 3 9,-1 4-2,0-1 7,-1 3 17,-1 3 21,1 1-17,-1 1-1,-3 3-15,2 4-29,2 9 20,-8-10 33,8 10 12,-12 1-11,2 5-2,1 5-9,-1 5-1,-1 3 4,2 7 7,-1 2 7,3 3-11,-1 0-32,3 3-118,4 0 0,1 0 0,1-2 0,2-1 0,2-2 0,2-1 0,1-1 0,1-6 0,1 0 0,3-3 0,0-2 0,3 1 0,1-5 0,1-2 0,1-2 0,0 0 0,-1-3 0,-1-1 0,1-1 0,1-2-141,-5-2-271,1-1-87,-1 0-103,-1-1-150,-1 0-232,-2-1-539,0-1-1154</inkml:trace>
  <inkml:trace contextRef="#ctx0" brushRef="#br0" timeOffset="51494.24">29609 14867 17,'9'-14'850,"-5"6"-162,-1-1-71,4 0-29,-2 2-62,-1-1-24,-4 8-54,9-17-39,-9 17-31,5-12-46,-5 12-13,1-14-39,-1 14-31,-1-11-58,1 11-13,-9-8-18,9 8-14,-17-4-35,17 4 12,-23 0-54,12 2-3,-6 1-9,2 1-8,-3 3-9,1 0-5,-2 1-10,0 2-4,4-2-4,-2 1 5,3 1-13,1-1-10,-1 0 11,4 0-6,-1-1 2,1 1-5,4-2 1,0 0 3,-1 0-2,7-7 1,-6 14 1,6-14 5,-1 11-1,1-11 6,4 9-14,-4-9-1,11 7-2,-11-7 2,17 8-6,-17-8 9,21 5 0,-9-5 0,3 3-4,1-1-2,1 1 1,-1 0 1,3 0 0,1 1 1,-2 0-2,3 0 2,0-1-1,0 4 2,-3-2-3,-1 0-4,-1 0 11,-2 2 0,-1-3 3,-3 2 11,0 1 8,-10-7 6,9 9 9,-9-9 6,0 0 3,-2 15 10,2-15-7,-14 8-10,5-3-2,-4 0 0,-2-1-11,-2 0-5,-1 0-6,-2 0-4,0-1-6,-3 1 2,-1-1-8,5 1-1,-2-1 0,0 0-6,3-1-29,-3 0-32,2-1-53,3 3-63,0-4-98,3 2-82,13-2-104,-20 0-98,20 0-93,-12 0-95,12 0-747,0 0-1125</inkml:trace>
  <inkml:trace contextRef="#ctx0" brushRef="#br0" timeOffset="51895.41">29905 14940 227,'9'-4'935,"-1"-3"-182,-8 7-54,10-11-88,-10 11-45,8-7-85,-8 7-89,0 0-68,5-10-24,-5 10-34,0 0-26,0 0-14,0 0-28,-9 6-25,9-6-39,-9 9 1,9-9-21,-9 14-15,4-6-9,2 1-34,0 2-12,1 0-7,1-1-8,1 2 1,3-1-3,-1 0-3,3-2-3,4 2-4,0 0-4,3-3 4,0 0-5,4-2-1,2-1-3,1 0 1,-1-3-3,3-1-2,0-2 11,-1-2-13,1 1-9,-2-3 14,-1 0-4,0-1 3,-4-2-3,0-1 29,-3 0-3,-2-2 3,-1 0 9,-3 2 9,-5 9-9,1-18-1,-1 18 4,-4-20-5,-3 15-6,-1-2-7,-1 1-7,-2 2 2,-1 0-12,-1 1 3,-2 0-7,0 3-2,-2 0-2,0 3 0,1 0-54,-2-1-50,4 3-71,-1 2-61,2-3-58,3 4-111,-2-1-43,4-2-92,3 3-47,5-8-102,-6 12-682,6-12-972</inkml:trace>
  <inkml:trace contextRef="#ctx0" brushRef="#br0" timeOffset="52196.25">30273 14780 750,'3'-14'838,"-2"-1"-94,-1 1-91,0-1-17,2 4-65,-2-3-75,0 1-49,0 3-26,0 10-25,0-21-50,0 21-38,2-17-37,-2 17-26,1-15-37,-1 15-38,1-12-34,-1 12 25,0 0 16,0 0-13,11 5-111,-6 4-53,1 2 0,2 5 0,-2 3 0,2 3 0,-2 0 0,1 2 0,2 5 0,-4-2 0,1 2 0,-1 0 0,2-1 0,-4-3 0,3 1 0,-3-2 0,3-2 0,-3-2-237,3 1-293,0-4-62,0-1-144,-1-3-154,2 0-757,1-3-1311</inkml:trace>
  <inkml:trace contextRef="#ctx0" brushRef="#br0" timeOffset="52628.6">30570 14904 1032,'-4'-11'847,"4"11"-58,-7-18-84,7 18-64,-3-11-101,3 11-104,-4-10-55,4 10-55,0 0-18,0 0-54,0 0-23,0 0-49,0 0-15,-6 10-36,6-10-30,1 14-22,-1-14-11,2 19-8,1-8-22,1-1-6,1 1-7,0 1-8,1 1-13,1-2-34,3-1 0,-2 2-49,1-4-11,2 1-34,-1-1-21,-1-4-5,3 0-21,-2-1-8,0-1-11,-10-2 20,22 0 8,-22 0 26,23-5 15,-13 0 11,0-1 15,2-2 26,-2-2 3,-1 1 17,1-2 20,-1-2 5,-1-1 25,-1 0 22,0 2 16,-1-2 22,-1-2 19,-1 3 21,1 2 8,0 0 9,-1 1 3,-4 10-8,4-17-10,-4 17-24,5-10-9,-5 10-13,0 0-2,0 0 3,0 0 2,0 0-6,5 7-11,-5-7-9,2 14-6,-2-14-12,4 20 4,-3-10-5,2 1-5,0-1 15,1 2-40,1-1-21,0-1-59,3 2-44,1-4-65,-2 1-65,5-1-53,-1-4-61,1 3-72,0-4-15,1-2-148,0 0-531,3-2-763</inkml:trace>
  <inkml:trace contextRef="#ctx0" brushRef="#br0" timeOffset="52915.95">31220 14698 24,'3'-21'863,"-3"3"-177,-3 1-48,3-2-46,0 0-37,-1 2-28,1 0-43,-1 0-35,-1 2-20,2 1-13,-1 1 0,1 2-47,0-2-37,0 13-31,-1-19-33,1 19-30,-1-14-38,1 14-30,0 0 15,-3-9-136,3 9-49,0 0 0,-1 12 0,1-12 0,-2 22 0,1-9 0,1 4 0,-1 3 0,1 2 0,0 2 0,-1 2 0,1 1 0,1 0 0,-1 0 0,1-1 0,2-1 0,-2 0 0,2 0 0,0-3 0,-1-3 0,0 0 0,2-1 0,-2-4 0,1 1-47,0-4-366,-2 3-35,-1-14-58,5 15-71,-5-15-92,4 13-87,-4-13-759,4 8-1144</inkml:trace>
  <inkml:trace contextRef="#ctx0" brushRef="#br0" timeOffset="53251.71">30994 14775 698,'-12'-5'740,"4"-1"-154,8 6-66,-9-10-81,9 10-79,0 0-59,2-14-49,-2 14-32,18-8 0,-5 3-56,5-2-3,2 4-13,6-3 5,-1 2-3,3-2-3,0 3-4,1-2-14,-1 2 4,0-3-34,0 4-16,-4-3-17,1 3-12,-4-1-12,-2 0-7,-2 2-4,-2 1 0,-2 1 0,-1 2 3,-4 1 26,2 2-37,-3 1-5,-2 1-1,2 2-3,-4 0-3,0 0 2,0 0-8,-2 3-1,1-1 0,-2-12-2,2 21-2,-2-21-4,1 22-6,-1-22-33,4 19-19,-4-19-20,5 17-29,-5-17-21,10 12-21,-10-12-33,9 8-32,-9-8-40,14 6-23,-14-6-29,17 1-86,-17-1-12,21-3-133,-21 3-443,22-7-577</inkml:trace>
  <inkml:trace contextRef="#ctx0" brushRef="#br0" timeOffset="53599.46">31610 14434 122,'-18'0'900,"1"0"-207,3 0-94,0 3-58,1-1-99,2 1-10,2 1-62,0 1-27,9-5-49,-10 12-12,10-12-19,-5 9-15,5-9-24,6 11-12,-6-11-11,12 7-14,-12-7 42,19 7-31,-9-4 4,2-2-6,2 0 6,-3 1 2,2-1-7,-13-1-2,20-1-2,-20 1-171,19-7-22,-19 7 0,15-8 0,-15 8 0,8-14 0,-5 5 0,-3 9 0,-1-20 0,-2 8 0,-3 0 0,1 2 0,-3-3 0,-1 5 0,-1-4 0,-3 4 0,0-1 0,-1 3 0,1 2 0,-3 2 0,2-1 0,-1 3 0,0 3 0,0-1-16,2 2-326,2 2-53,2-2-83,2 4-7,7-8-86,-5 19-36,7-5 37,0-1-62,3 4-82,4 3-340,5 2-672</inkml:trace>
  <inkml:trace contextRef="#ctx0" brushRef="#br0" timeOffset="53984.92">31895 14820 710,'17'1'820,"-17"-1"-125,15-2-60,-15 2-44,10-4-63,-10 4-47,8-6-70,-8 6-29,0 0-43,10-5-41,-10 5-49,0 0-41,0 0-33,0 0-32,0 0-21,0 0-25,0 0-14,0 0-10,8 10-15,-8-10-8,1 11-11,-1-11-6,5 16-3,-5-16 3,5 16-16,0-8 2,1 2-9,0-2 24,0 0-33,2 1-2,1-2 11,0-1-7,0 1-6,1-2 2,0 0 3,0-2 0,2 0 5,-12-3 14,19 1 6,-19-1 16,19-1 9,-19 1 3,17-7-4,-8 1 7,-4-1 2,0 0-1,-1-3-4,-2-2-6,0 0 0,-2-1 6,0-4 3,-3 1 1,0 1-6,-2-4-49,1 4-4,-2 1 0,0-1 0,-2 3 0,2-1 0,-2 0 0,0 4 0,1-2 0,-1 4 0,3 0 0,-2 2-61,7 5-121,-14-8-72,14 8-73,-9-4-84,9 4-67,0 0-102,-10 4-88,10-4-73,0 0-686,5 13-1034</inkml:trace>
  <inkml:trace contextRef="#ctx0" brushRef="#br0" timeOffset="54417.28">32429 14748 777,'0'0'799,"13"-7"-63,-13 7-86,10-7-60,-10 7-94,9-4-69,-9 4-94,0 0-25,13-2-46,-13 2-9,0 0-37,11 6-18,-11-6-38,8 14-2,-2-8-35,-2 3 25,0 0-60,0-1 22,0 3-61,-1-2 30,1 0-47,-4-9 26,8 18-53,-8-18 40,4 16-48,-4-16 31,4 12-26,-4-12 27,2 12-40,-2-12 42,0 0-42,0 0 36,-4 10-36,4-10 40,0 0-42,0 0 49,-9-5-80,9 5 115,-7-5-10,7 5 6,-4-14 3,4 14-1,-5-18-1,5 6-2,-2-2-1,4-2-3,0-1 3,2-4-14,1 0-4,3 2-6,-2 0 0,2-1-2,1 2 1,0 2 14,0 2-27,0 2-27,2 0 0,-1 2 0,1 3 0,1 0 0,-1 2 0,-1 3 0,-10 2 0,22 4 0,-13 1 0,2 2 0,-3 3 0,-2 1 0,2 4 0,-4 0 0,-1 2 0,-1 2 0,-1-2 0,-2 1 0,-1-2 0,0 1 0,-2 0 0,-1-2 0,1 0-195,-1-1-117,0 0-76,1-6-86,0 2-88,-2-2-102,2 1-81,-1-1-793,5-8-1174</inkml:trace>
  <inkml:trace contextRef="#ctx0" brushRef="#br0" timeOffset="54633.45">33072 14684 524,'0'0'854,"19"-2"-101,-19 2-72,15-3-42,-15 3-61,14-2-42,-14 2-75,15-1-24,-15 1-75,0 0-13,19 0-112,-19 0-5,13 0-94,-13 0 14,0 0-102,16 0-101,-16 0-158,0 0-133,14-1-207,-14 1-201,0 0-859,11-3-1263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17T08:36:47.061"/>
    </inkml:context>
    <inkml:brush xml:id="br0">
      <inkml:brushProperty name="width" value="0.05292" units="cm"/>
      <inkml:brushProperty name="height" value="0.05292" units="cm"/>
      <inkml:brushProperty name="color" value="#00FFFF"/>
    </inkml:brush>
    <inkml:brush xml:id="br1">
      <inkml:brushProperty name="width" value="0.05292" units="cm"/>
      <inkml:brushProperty name="height" value="0.05292" units="cm"/>
      <inkml:brushProperty name="color" value="#FFFFFF"/>
    </inkml:brush>
    <inkml:brush xml:id="br2">
      <inkml:brushProperty name="width" value="0.05292" units="cm"/>
      <inkml:brushProperty name="height" value="0.05292" units="cm"/>
      <inkml:brushProperty name="color" value="#FFD700"/>
    </inkml:brush>
  </inkml:definitions>
  <inkml:trace contextRef="#ctx0" brushRef="#br0">1124 927 403,'0'0'384,"0"0"-52,0 0 16,6-8-41,-6 8 12,7-6-21,-7 6 3,7-8-15,-7 8 0,12-11 14,-12 11-22,12-10 5,-6 3-37,1 2-16,-1-2 8,1 1-25,-7 6 7,12-11-6,-12 11 3,6-11 4,-6 11-11,8-9-21,-8 9 27,3-8-76,-3 8 25,0 0-84,2-11 41,-2 11-77,0 0 48,-9-7-84,9 7 59,-15 0-80,3 3 68,-3 1-76,-2 3 7,-3-1 3,-1 5 1,-6-1 0,1 3 7,-1 1-1,-2 0-5,4 2 7,1-2-4,0 1 5,1 0-5,5-2 4,0 0-2,4 0-8,1-4 3,2 0 0,1 2 3,4-3-2,1-1 2,5-7 8,-4 12-8,4-12-1,4 9 3,-4-9-1,9 8-3,-9-8 1,21 4-3,-9-3-1,1-1-4,4 0 11,2-1 0,1 1 3,-1-1 0,2-2 19,2 3-24,0 0 1,0-2-14,0 2 17,0 2-6,1 1 5,0-1-4,-3 2 9,2 0 2,-3 3-2,-2-2-4,-3 2 0,1 2-1,-3-1 3,-1 2-2,-3-1 3,-2 2 2,-3 0-1,1-2-1,-3 3 9,-4-2-6,-3 2-1,1 0 58,-5 0-61,0 1 54,-5-1-63,-3 0 67,1 0-62,-2 0 55,-2-2-59,-1 0 63,3-1-73,-4-2 70,-1 0-60,6 1 68,-2-6-102,-1 3 91,5-3-54,-4-1 54,4-2-62,-1 0 52,2-2-59,-3-1 62,1-2-71,0-1 60,5-2-68,-3-1 55,3 1-89,0-2 16,1 1-94,0-2-47,3 2-53,-2-2-7,4 3-78,1-2-110,2 2-39,2 9-110,2-17-88,-2 17-609,4-16-892</inkml:trace>
  <inkml:trace contextRef="#ctx0" brushRef="#br0" timeOffset="296.85">1486 860 787,'7'-5'773,"-7"5"-52,13-7-82,-13 7-44,9-7-73,-9 7-76,0 0-74,9-6-50,-9 6-50,0 0-41,0 0 33,10 6 50,-10-6-83,4 12 23,-4-12-91,4 18 40,-3-6-66,0 1 35,1 2-43,-2 4 49,0 1-52,1 4 26,-1 0-65,2 1 14,-2 2-101,2-1 0,-4 0 0,2-1 0,0 2 0,0-4 0,2 2 0,-2-4 0,0-1 0,0 1 0,0-4 0,2 0 0,-2-1 0,2-3-81,-1-1-250,-1-12-44,1 20-62,-1-20-43,3 14-109,-3-14-101,0 0-66,0 0-659,-1 10-1021</inkml:trace>
  <inkml:trace contextRef="#ctx0" brushRef="#br0" timeOffset="499.98">1376 1189 810,'0'0'722,"0"0"-102,-9-4-53,9 4-71,0 0-70,0 0-22,0 0-55,0-10-44,0 10-28,18-8-42,-7 4-43,6-1-42,-1 0-28,7-2-24,2 0-26,-3 1-20,9-1-51,-1-2-64,-1 2-70,3-1-74,-1 1-83,0 0-38,-5 2-54,2 0-33,-1 0-103,-6 5-597,4-4-731</inkml:trace>
  <inkml:trace contextRef="#ctx0" brushRef="#br0" timeOffset="1156.2">1892 1194 201,'0'0'742,"-6"10"-114,6-10-43,0 0-72,-7 9-78,7-9-20,0 0-69,0 0-30,7 8-37,-7-8-38,0 0-35,20-2-41,-20 2-31,20-6-24,-8 2-27,3-1-8,2-1-14,-3 0-4,1-1-21,-1-1-2,2 1 9,-5 1-19,2-2 6,-3 0-12,-3 1 14,0 2-10,-7 5 4,9-12-10,-9 12 7,4-10-13,-4 10 5,-5-8-9,5 8 0,-13-4-8,13 4 15,-17 0-12,5 0 13,-1 3-9,-1 1 18,0 1-2,-1 0 15,0 2 21,3 2 8,-4 0-2,1 1 6,2 0-7,2 1-15,-2-1-7,4 2 7,-1 0 8,2 0-12,2-1 19,1 0-36,1 1 17,1-3-34,2 3 26,1-12-32,1 20 24,3-11-33,0 0-4,2-1-42,2 0-23,1 1-52,1-4-34,4 2-26,-1-2-27,3-2-1,0 1-7,2-2 5,-2-2 18,4 0 17,-1-1 18,-3-4 5,3 2 17,1-3-1,0-2 31,-1-2 5,-1-1 33,0-2 10,-4-1 19,1-2 23,-2 2 43,-1-2 40,-2 0 42,-2 3 61,-1 0 0,1 1 25,-2 0 8,0 2 14,-1 2 4,-1-1 2,-4 9 3,6-14-8,-6 14-14,6-10-20,-6 10-27,5-10 3,-5 10-64,0 0 13,5-6-48,-5 6 98,0 0-63,7 6 70,-7-6-54,6 16 47,-5-5-39,3 4 44,-1 2-20,-2 1 20,3 5-11,-3 3-134,1 1-13,0 5 0,-1 4 0,-1-2 0,2-1 0,-4 2 0,2-2 0,0 0 0,-1 1 0,1 0 0,-1-2 0,0-3 0,-1 0 0,1 0 0,0-2 0,-2 0 0,3-1 0,-2 1 0,0-4 0,1 0 0,0-3 0,-1-1 0,-1-2 0,3 0 0,-3-3-325,3-4-113,0-10-59,0 19-81,0-19-104,-1 12-77,1-12-797,0 0-1199</inkml:trace>
  <inkml:trace contextRef="#ctx0" brushRef="#br0" timeOffset="1468.68">2310 1298 634,'-1'-17'628,"1"0"-90,0 5-7,0-2-27,1 2-65,1-3-64,1 1-42,6 1-23,-2-1-23,3 3-26,3 0-26,-1-1-19,4 2-4,3 1 9,1 2-5,1 2-16,-1 2 13,0 1-63,1 2 40,-1 2-86,-1-1 40,-1 5-78,0 0 44,-4 0-71,2 2 52,-5 1-70,-1 1 56,-2 1-71,-3 0 61,-2 2-67,-2-2 57,-1 1-81,-4 1 83,0 0-81,-2 0 75,-3-1-76,0 0 64,-1 0-7,-3 1-8,1-3-40,2 0-90,-2-1-104,1-2-58,1 1-109,0-2-103,1-1-161,9-5-133,-17 7-739,17-7-1140</inkml:trace>
  <inkml:trace contextRef="#ctx0" brushRef="#br0" timeOffset="1999.92">3050 1054 670,'0'0'741,"0"0"-65,3-12-20,-3 12-83,3-11-69,-3 11-71,3-11-73,-3 11-32,5-11-21,0 3-24,-5 8-36,11-13 18,0 8-54,-1-2 6,4 0-57,-1 3 34,2 0-100,-4 1 57,2 3-83,-13 0 47,25 3-82,-15 2 53,0-1-69,-1 3 56,-3 0-76,1 1 65,-4 1-77,-3-9 69,2 20-68,-2-9 67,-4 1-78,-2 0 73,-1 0-76,-1 0 59,-1 0-55,-2-2 59,2 2-62,-1-4 65,-2 1-84,5-3 89,-2 2-83,1-2 83,1-1-78,7-5 63,-12 8-73,12-8 49,0 0-54,-14 2 53,14-2-58,0 0 66,0 0-57,0 0 55,3-12-54,-3 12 63,12-8-60,-12 8 64,18-9-56,-6 6 66,0 0-67,4-2 63,-1 5-52,3-4 49,-3 4-36,3 0 72,1 4-65,-2 1 99,1 0-56,-3 0 57,3 5-49,-3 2 53,-2-3-47,-1 3 62,-3-2-56,1 5 57,-4-3-107,-1 2-9,-2 0 0,0-2 0,-3 1 0,-2-1 0,0 0 0,-2 2 0,-3-3 0,0 1 0,-2-1 0,-1-1 0,-1 0 0,-1 0 0,0-4 0,-3 0 0,-1 0 0,0-1 0,-1-2-83,-2-2-361,-1 2-52,-1-3-97,-2 1-127,0-2-77,-5 1-805,1-1-1253</inkml:trace>
  <inkml:trace contextRef="#ctx0" brushRef="#br0" timeOffset="2546.78">879 1677 664,'-27'5'510,"0"1"-73,2-4-50,3 3-5,-3 0-70,5-3-14,3 2-2,-2 0-37,3-2 54,3 0-64,0 0-31,1 1-22,12-3-25,-17 2-12,17-2-6,-14 3-2,14-3-22,-11 3 5,11-3-29,0 0 4,-12 2 1,12-2 14,0 0 25,0 0 0,0 0 3,14 5-4,-3-3 21,7 0-68,5-1 50,3 3-66,11-2 50,3 1-75,12-3 53,4 3-66,5 0 54,17-1-76,3 1 55,5 0-69,4-2 53,2 2-61,5-1 45,3 2-64,4-1 64,3-1-61,0 1 45,2-1-47,21 3 57,-19-3-58,18 3 54,-19-2-78,0 1 74,-7 0-58,-2-3 56,-5 2-5,-3 1-56,-8-3 57,-3 1-55,-9 1 55,-13-1-59,-7 0 66,-2-2-51,-11 0 63,-8 3-45,-4-3 56,-1 0 7,-6 1 3,-2-1 4,-2 1-7,-3-1-25,0 2-40,-14-2 0,23 0 0,-23 0 0,18 0 0,-18 0 0,16 0 0,-16 0 0,12 0 0,-12 0 0,11-4-184,-11 4-211,7-5-92,-7 5-75,7-11-135,-7 11-114,5-13-789,-3 4-1254</inkml:trace>
  <inkml:trace contextRef="#ctx0" brushRef="#br0" timeOffset="2765.53">3960 1286 806,'0'0'750,"0"0"-68,0 0-35,0 0-36,-2-9-68,2 9-89,0 0-96,0 0-61,0 0-31,0 0-72,0 0-18,-1-13-61,1 13-10,0 0-101,0 0-81,0 0-132,0 0-163,0 0-123,0 0-92,0 0-192,0 0-311,0 0-708</inkml:trace>
  <inkml:trace contextRef="#ctx0" brushRef="#br0" timeOffset="2921.77">3952 1462 152,'1'10'768,"-1"-10"-97,3 17-63,-3-17-57,2 13-52,-2-13-29,4 11-30,-4-11-28,2 10-60,-2-10-16,0 0-55,4 12-36,-4-12-68,0 0-17,0 0-49,3 12-5,-3-12-46,0 0-42,0 0-109,0 0-140,0 0-143,0 0-192,0 0-186,0 0-648,12-3-1002</inkml:trace>
  <inkml:trace contextRef="#ctx0" brushRef="#br0" timeOffset="6234.16">4817 716 389,'5'-10'581,"-1"0"-80,0 2-18,0-2-25,-2 1-40,1-1 13,-1 0-68,-2 10-40,4-19-2,-4 19-56,0-16-28,0 16-41,-5-12-40,5 12-27,-8-7-20,8 7-3,-16 7-7,3 2-1,-1 6-9,-5 5 13,-3 9-35,0 1-10,0 3-2,3-1-12,1 1-7,2 1 7,2 0-20,2-4-1,5-2-4,-1 1-5,4-2-3,3 0 2,2-1 0,2-1-2,4 2 22,4-2-28,4-4 20,4-1-23,0-3 14,5-2-15,2-5 23,-1-2-31,0-5 19,2-1-46,1-3-1,-1 0-34,-2-4-3,2-2 3,-3-1 6,2-1 0,-3-4-4,-3 1 11,-1-2 11,-3 4 2,-1-2 15,-3 0 5,-2 2 2,0 3 10,-2 0-2,-1 1-7,-7 6 1,13-6 4,-13 6 3,0 0 5,0 0 3,12 6-1,-12-6 1,2 13 4,-2-13 1,2 20 12,-2-20-13,3 19-5,0-9 2,2 2 2,3 0 0,-1 1 4,4-2 11,1-2-11,1 0 2,6-1-1,-2-2 2,2-2-3,3-1 2,-2-3-2,2 0 1,4-5 1,-2 0 1,1-1 1,-3-2-2,0 0 0,-1-3 0,-4-2 9,0 1 16,-4-5 13,-2 2 5,-3 0-1,-3-1-3,-3 1 19,0 1-5,-5-1-15,-1 2-9,-1-2-6,-4 4-6,-1 0-4,-2 2-4,-1 2-2,-3 1-4,0 3 4,-1-2-10,-1 4 2,-1 2-3,1 2 3,-2 0-6,1 1-24,2 1-75,0 1-69,2 1-85,2-1-82,-1 4-76,4-4-32,1 0-69,2 2-72,1-1-438,6-7-636</inkml:trace>
  <inkml:trace contextRef="#ctx0" brushRef="#br0" timeOffset="6843.52">5516 1020 185,'6'-7'683,"-6"7"-131,9-11-38,-9 11-53,8-6-73,-8 6-74,7-7-64,-7 7-40,0 0 3,15-1-15,-15 1-8,16 7-7,-7-1-23,2 2-25,1 1-23,-2 0 0,1 3-30,0 1 0,-1-1-25,-1 1-1,1 0-17,-1 0-11,-1 0 1,0 0-12,-1-1 2,0 0-8,-2-1-3,-1-3 6,2 0 15,-6-8-18,7 14 2,-7-14-3,3 11 2,-3-11-6,0 0 4,0 0-3,-3 9-1,3-9-3,0 0 6,-8-5 4,8 5-17,-9-15 4,9 15 0,-6-18 1,4 6-10,2-1 8,0 1 3,0-1-2,3 2-2,1-4 1,1 3 7,4 0-3,-2 1-6,4 2 4,1 3-2,1 0 10,-1 2 1,3 3 5,-1 1 4,3 3 0,-1-1-9,0 2 2,-1 2 2,-2 0-3,-2 2-3,2 0 3,-4-1-5,0 2 6,-2-2-7,0 1 0,-7-8-3,8 15-2,-8-15 11,2 15-6,-2-15-1,-1 14 1,1-14 2,-4 11-3,4-11-3,-6 6 10,6-6-7,0 0-5,-10 7 4,10-7-12,0 0 4,-8-8 1,8 8-7,-3-12 3,3 12 8,2-19-10,0 9 1,2-4 5,2 1-10,2-1 11,1 0-1,4-1-4,-1 1 2,4-1 3,0 5 5,3-1 20,1 3 0,0-1 3,1 4 14,-3 1 0,-1 2 0,1 1-2,0 3 7,1 0 13,-3 3-26,0 0-4,-3 2-5,1 1-2,-2 1-4,-3 0-1,1 2-3,-3-1-1,-1 4-3,-1-2-35,-1 2-80,-2 0-75,1 1-117,-2-3-102,-1 1-90,2 1-80,-4-2-678,2-12-858</inkml:trace>
  <inkml:trace contextRef="#ctx0" brushRef="#br0" timeOffset="7124.76">6474 1008 688,'4'-10'651,"-4"10"-67,6-15-45,-6 15-67,6-13-56,-6 13-69,3-8-62,-3 8-47,0 0 5,8-5-10,-8 5-9,8 7-23,-8-7-7,9 15-1,-4-3-8,0 2 20,0 2-43,2 5 28,-1 3-3,1 7 41,0-1-27,2 8-36,1 1-31,-1 0-33,-1 4-11,2-2-21,-2 1-4,-1 0-20,0-2-2,-3-4-9,2 0-5,-2-2-6,-1 3-8,0-4 0,-2 0-4,1 1-45,-2-7-46,0 1-83,0-1-59,0-3-65,-2-3-78,2-4-67,-2 0-86,0-2-70,0-2-64,-2-2-735,4-11-989</inkml:trace>
  <inkml:trace contextRef="#ctx0" brushRef="#br0" timeOffset="7406">6598 1073 824,'10'-17'666,"2"1"-63,2 1-31,1 5-50,3-3-63,3 5-50,0 1-45,4 3-66,-6 1-42,3 3-46,-2 3-34,-1 0-25,0 2-21,-2 2-14,-3-2-15,-1 5-17,-3-2-11,-4 2 13,0 1-9,-6-11 15,1 19-38,-5-7 10,-1-2-32,-2 2 14,-3-1-31,1 0 19,-2-1-28,-2 0 19,2 1-24,-2-4 7,1 1-97,-1-1-63,3-2-76,1-3-92,9-2-72,-13 3-48,13-3-43,0 0-22,-10-4-159,10 4-359,5-11-634</inkml:trace>
  <inkml:trace contextRef="#ctx0" brushRef="#br0" timeOffset="7827.87">6914 1003 189,'6'-8'749,"-1"-2"-155,1 3-32,-3-2-29,-3 9-39,8-12-30,-8 12-48,5-10-74,-5 10-68,4-9-55,-4 9-52,0 0-34,0 0-23,0 0 14,0 0-1,0 0-16,2 10-15,-2-10-5,-2 16-23,2-16-16,-1 20-3,1-20-11,0 21-7,1-10-4,1 0-7,2 1 2,0-3-7,1 2-4,3-2 3,0-1-2,2-1-22,1 0-38,2-3-10,4-1-26,-3 0-41,2-3-43,1-1-31,2-3-1,-1-1 13,3 0 30,-1-4 20,-2-2 12,1-1 20,-3-2 15,-1-1 16,-2-1 19,0-1 16,-2 0 31,-2 0 33,-2 2 25,-2 1 40,1 1 21,-4 3 1,1-3 16,-1 4-28,-2 9 1,5-15-1,-5 15-25,0 0-14,1-13 16,-1 13 2,0 0 11,0 0-9,-3 10-8,3-10-6,-3 13-9,1-2-6,0 0-5,1-1-11,0 3-8,0-1-2,1 1-4,0-2 0,1 2-4,0 0-4,2-2-1,1-1-4,-1 1-27,2-1-48,0-2-46,3-1-54,1-1-31,4 0-53,-2-1-56,3-5-53,1 1-70,0-2 46,2-2-16,0-1-7,0-3-429,2-1-380</inkml:trace>
  <inkml:trace contextRef="#ctx0" brushRef="#br0" timeOffset="8046.62">7663 790 238,'6'-22'584,"-2"-2"-61,0 6-41,-2 0-1,0 0-46,0 2-24,-1 4-9,1-1-62,-2 13-48,1-19-38,-1 19-69,1-16-39,-1 16 25,0 0 2,0 0 3,0 0-25,-4 9-3,3 3-1,1-1-26,-1 7 6,0-1-29,1 3 10,-2-2-42,2 4 7,-1-2-34,1 2 14,0 0-33,0 0 23,0 2-36,0 0 25,0-3-32,0 1 23,1 0-26,1 3-67,-2-5-85,0-2-79,1 2-112,-1-1-99,-1-2-77,1-3-87,-2 3-711,-2-4-924</inkml:trace>
  <inkml:trace contextRef="#ctx0" brushRef="#br0" timeOffset="8359.1">7327 1045 98,'-16'-7'760,"2"0"-125,3-1-58,2 2-73,0 1-89,1-1-80,8 6-64,-8-11-52,8 11-44,6-11-40,1 5-3,6-2-36,2 3-21,7-3 11,2 2-16,7-2 11,1 0-1,2 1-3,4 0-10,4 0-10,0-1-13,1 3 9,-3 1-10,-2 1-10,1 1 4,-2 0-13,-7 1-3,0 2-1,-3 1-12,-3 0 29,-5 1-28,-2 2-1,-2 1 3,-2 1-3,-1 4 1,-3-2 15,-2 1-2,-1 2-5,0 0-1,-2-1 2,-1 0-7,0 0-4,-1 2 0,-1-3-1,2 2-2,-2-3 1,2 1-2,1 0 4,-4-10-9,7 17-25,-2-10-57,2 0-73,-7-7-121,15 6-101,-15-6-41,22 3-95,-22-3-611,27-4-742</inkml:trace>
  <inkml:trace contextRef="#ctx0" brushRef="#br0" timeOffset="8687.21">7951 809 639,'-17'7'587,"4"-1"-45,1 0-45,0 1-89,4 0-61,0-1-38,8-6-24,-10 12-17,10-12-12,0 0-30,4 15-23,-4-15-5,18 7-14,-7-6-14,6 0-23,1-1-23,1-1-23,0-1-3,0-2 20,0-1-7,0 0-8,-2-2 22,2 0-35,-3-4 10,0 0-32,-3-1 27,-3-1-32,-2-2 36,-2 2-62,-2 0 10,-3 0-34,-1 1 21,-2-1-33,-2 3-4,-4 1 2,-1-1-6,-3 4 1,-3 2 3,0 3 12,-3 3-26,-3 3-64,-1 3-67,-2 5-38,0-1-86,4 3-61,2-1-73,3 3-88,2-2-25,3 0-150,2-1-444,3 2-730</inkml:trace>
  <inkml:trace contextRef="#ctx0" brushRef="#br0" timeOffset="9077.83">8329 1006 153,'0'0'775,"0"0"-202,0 0-105,0 0-28,0 0-53,0 0-34,11 4-23,-11-4-32,0 0-22,0 14-55,0-14-32,0 14-22,0-14-28,-1 14-20,1-14-20,-2 14-16,2-14-11,-1 16-9,1-16-12,-1 15-7,1-15-7,-4 10-11,4-10 10,0 0 17,-2 12 28,2-12 24,0 0 13,0 0 0,0 0-42,-3 12 3,3-12-35,0 0-9,-5-12-7,5 12-2,-2-10-8,2 10-1,3-21-9,1 9-5,0-5 0,3 0-3,1-1 22,4 2-31,1-3 20,2 4-17,6-1 17,1 2-9,-1 3 19,2 4-21,1 0 10,0 3 6,-2 3 1,1 2-5,1 3-1,-1 3-1,-2-1-1,-2 4 3,-2 0-1,-2 3-5,0 0 2,-5 0-2,-1-1-26,-1 2-64,-1 0-81,0-3-85,-3 3-108,0-4-92,-2 0-97,2-1-56,-1 3-631,-3-12-845</inkml:trace>
  <inkml:trace contextRef="#ctx0" brushRef="#br0" timeOffset="9671.55">9076 1063 354,'13'-15'628,"-1"1"-77,0-2-50,-2 0-42,-2 3-35,0 0-24,-2-1-46,-3 3-42,-2 0-58,-1 11-41,-3-14-22,-2 6 1,5 8-24,-17-8-11,5 6-10,0 3-3,-4 1-27,0 3 0,-4 2-4,1 2-13,-1 1-13,1 0-16,1 3-10,1 0-15,-1 0-7,4-1-1,1 3 7,1-2-24,3 0-1,3-1-5,1 3-3,4-5 18,1-10-30,5 21 28,1-12-28,3-1 18,1-1-23,3 0 15,0-3-24,0 0 27,-1-1-31,2-2 21,0-1-23,2-4 18,-2 1-18,0 0 21,1-5-20,-1 0 3,2 1 22,-3-3-21,0 1 23,-1 1-18,1-1 20,-3 1-17,-1-1 16,0 3-23,-2-1 17,-7 7-23,11-7 16,-11 7-14,12-2 26,-12 2-3,9 5 50,-2 1-13,-2 5 39,0 1-24,1 2 113,-2 6-61,1 2 65,-1 4-15,-1 1-18,-2 7 21,2 0-19,-3 3 10,0-1-25,-2 2 4,0-4-22,-1 2-36,1-2-74,-1-3 0,1 1 0,-1-6 0,0 0 0,1-3 0,-2-3 0,3-2 0,0-1 0,-1-4 0,0 0 0,0-2 0,2-11 0,-1 18 0,1-18 0,-5 11 0,5-11 0,0 0 0,-15 5 0,15-5 0,-20-8 0,8 3 0,-2-2 0,-5 0 0,-2 0 0,-2 2 0,-1-2 0,0 3 0,-3 3 0,1 1 0,-1 0 0,-1 4 0,-3 1 0,2 4 0,0 0 0,2 5 0,1 0 0,1 0 0,2 1 0,4 1 0,2-3 0,3 3-224,0-2-310,5-2-79,0 1-131,3 0-190,-2-1-694,4 0-1285</inkml:trace>
  <inkml:trace contextRef="#ctx0" brushRef="#br0" timeOffset="10452.78">10673 930 828,'0'0'734,"-6"-15"-67,6 15-38,-3-13-58,3 13-70,-2-10-79,2 10-87,0 0-56,-4-14-37,4 14-69,0 0-32,0 0 41,0 0 26,-5 9-60,5-9 7,-2 21-54,2-6 13,-1-1-47,1 2 14,0 2-40,0 2 20,0-1-40,0 2 27,0-1-36,0 0 19,-1 1-26,1-2 23,-1 1-117,1 0-50,-2-1-86,2-2-110,-1 0-107,1 0-81,-1-5-60,-1 2-177,-1-4-412,3-10-784</inkml:trace>
  <inkml:trace contextRef="#ctx0" brushRef="#br0" timeOffset="11030.9">10295 1239 360,'-13'-4'724,"2"1"-120,11 3-81,-14-4-82,14 4-65,-13-5-56,13 5-24,0 0 7,0 0-18,0 0-26,0 0-16,11-2-21,-11 2-27,27 0-26,-8 0-36,6 0-19,1 0-22,6-2-15,6 1-14,1-1-5,2 0-19,9-1 12,-3 1-28,0-1 12,-2-2-24,-6 1 16,0-1-22,-3 1 1,-2-2 0,-2 0 1,-4 0-2,-5 0-5,0-2-3,-3 0 1,-1 1-7,-4-3-14,2-2-6,-6 3-5,1-4-2,-5 1 5,0-2 4,-2-1 4,-2 1 6,-3-1 0,0 3 3,-2-2-2,1 2 4,-2 2-2,-1 1 2,4 9 3,-7-12-3,7 12 3,-12-2 0,12 2 3,-9 9 0,6-2 6,-1 5-1,0 2 3,1 1 1,1 2 0,0-1 7,2 3-9,0 1 10,2-3-13,0 0 13,1 2-10,-1-2 10,2-2-10,1 0 10,-1-1-15,4 0 15,-3-1-10,0-4 7,3-1-7,0-1 9,2-2-10,0 0 11,-1-1-11,-9-4 13,20 0-3,-8-2-2,-1-3-11,2 0-4,-2-4 0,1-1 5,-2 0-8,2-4 5,-3-1 5,-3 3-2,2-2 1,-1 2-1,0 1 7,-1 1-7,-2 1 0,1 2-5,-5 7-3,9-9-4,-9 9 11,0 0 1,12-3 1,-12 3-5,7 7 7,-7-7 0,10 12 2,-3-5-4,-3 1 3,0 2 0,1-2 3,0 1-3,0 0 12,0 2-17,0-3-14,0 2-86,0-3-60,1 1-89,0-2-79,0 2-71,1-3-58,0 0-119,3 2-505,-10-7-702</inkml:trace>
  <inkml:trace contextRef="#ctx0" brushRef="#br0" timeOffset="11390.25">11647 1146 402,'0'0'591,"8"-10"-42,-8 10-50,10-10-68,-6 3-72,4 2-53,-2-2-2,1 0-11,0 1-30,0 0-35,0-4-24,-1 3-62,-1 0 36,1-1-12,-6 8-26,8-14-19,-8 14-21,6-15-20,-6 15-19,-2-12-14,2 12-12,-5-14-10,5 14-4,-14-9-5,14 9-2,-17-7-1,17 7-8,-21-1-2,21 1 1,-23 3-1,10 4 1,0-2-8,2 4 9,0 0 3,-1 1 0,3 2-1,0 0-1,0 1-2,2 0 10,3 0 5,-1 2 0,3-3 15,1 0-1,2 0 21,1 0-11,4 0 15,0-1-22,3-2 18,4 0-27,0 1 14,2-5-23,0 0 16,3-1-21,0-1 12,2-3-21,2 0 16,-3 0-22,3-3 20,0-1-21,-1 0 15,1-1-78,-1-2-68,-1 1-87,-5-2-110,-1 1-116,-1-2-128,-4 4-836,1-4-1015</inkml:trace>
  <inkml:trace contextRef="#ctx0" brushRef="#br0" timeOffset="12233.97">13368 1092 100,'14'-11'605,"-5"3"-79,-2 3-78,4-4-8,0 2-33,0-1-48,1-1-29,-1 1-19,-1 2 18,-4 1-57,1-1-16,-7 6-23,11-9-20,-11 9-30,9-6-27,-9 6-33,0 0-21,0 0-18,-10-7-19,-2 8-13,-5 1-14,0 3 2,-2-2-10,-3 3-10,0 1 0,-1-1-5,3 1-1,0 0-5,0 0-2,1-1 0,6 1-5,-3 0-1,3-3 0,2 2 0,1 1 0,4-2 3,6-5-7,-7 12-1,7-12 4,5 13-2,1-7 7,6 1-12,1 1 0,3-1-1,2 0 6,2 0-3,3 1-1,-1 0 0,1-2 5,1 1-2,-3 1 1,-4-1-1,0-2-2,-4 0 2,1 2 14,-6-3-11,1 2 7,-9-6-6,7 11 16,-7-11-19,-5 12 16,-3-6-8,-1-1 38,-3 2-33,-3 0 22,-6 0-14,-1 0 9,0-2-8,-3 0-2,-2 0-10,0-2 10,2 1-16,-2-2 16,0-1-22,5-1 16,-1 0-16,0-1 12,3-1-54,2-2-57,0-1-59,1-1-49,5-1-57,1-3-77,4 3-100,3-2 13,4 9-150,2-20-490,1 11-688</inkml:trace>
  <inkml:trace contextRef="#ctx0" brushRef="#br0" timeOffset="12687.08">13648 885 689,'0'0'613,"9"-14"-52,-9 14-34,4-11-80,-4 11-46,4-9-70,-4 9-44,0 0-51,5-9-58,-5 9-32,0 0-33,0 0-3,12 9-11,-12-9 18,8 19-24,-2-5-15,-1 3-1,3 3-25,-4-1-15,4 5 3,-3-1-8,1 2 0,0-2-4,-2 2-1,3 0 3,-1 0 3,-1-1-11,-1 0-6,1-2-3,0 3-1,-1-7-2,-2-1-2,0-1 10,-2-3-6,0-1 9,2-1-10,-2-11 9,-2 20-9,2-20 4,-4 11-9,4-11 10,-5 7-14,5-7 5,0 0-3,-11-4 4,11 4-8,-2-13-7,2 13 7,0-24-1,2 11 0,0-3-2,5 1 0,0 0-1,2-1 3,2-1-4,0 3 11,4-1-10,2 2 5,-2 3-7,5-1 2,-1 1 7,2 5 4,-2 0 5,0 1 0,-2 4 3,-1 0 7,1 4 3,-1 1-5,-2 2-2,-3 0-6,-2 4 1,0-1-10,-1 2 5,-4-1 3,0 4 9,0-3-19,-2-2-75,-1 2-86,1 0-99,0-1-123,-2-11-87,2 18-97,-2-18-666,2 16-841</inkml:trace>
  <inkml:trace contextRef="#ctx0" brushRef="#br0" timeOffset="13015.2">14366 1134 267,'0'0'618,"0"0"-94,-7-7-51,7 7-46,-8 6-90,8-6-44,-12 8-29,12-8-32,-11 15-23,3-7-27,3 1-9,0 0-32,1-2-29,-1 3-22,5-10-14,-4 17-18,4-17 14,4 15-10,-4-15-3,9 14-13,-1-7 4,3-4-3,-1 1-2,4-2-4,2-1-2,0-2-7,1 0-1,2-2 16,-1-1 18,-1 0 3,0-2 22,-3-2-4,0 0-8,-2-1 11,-2 0-9,-2-3-8,-2 0-9,-3 2-17,-2-1-7,-2-2-1,-3 3-12,-3 0-12,-3-2-4,-1 2-2,-3 0-3,1 1 0,0 2-1,-5 2-13,4 0-42,-2 3-69,-2 0-82,3 2-92,0 2-102,0-2-81,-3 5-144,7-3-563,-2 2-794</inkml:trace>
  <inkml:trace contextRef="#ctx0" brushRef="#br0" timeOffset="13562.06">14688 1116 698,'11'-4'670,"3"1"-53,-1-1-59,3 1-95,1 1-67,4 1-71,-1 2-37,2 1-48,-3-1-53,5 5-39,-3 1-25,-2 1-21,-2 2-24,-1 1-10,-3-1-7,-4 1-19,1 0 6,-2 1-20,-2-2-1,-3 1-10,1 0 4,-4-11-4,1 19 2,-1-19-6,-5 17 1,5-17-2,-9 14 0,9-14 3,-10 13-4,10-13 1,-12 5-9,12-5 4,0 0-4,-15 3-12,15-3-20,0 0-41,-8-11-14,8 11-60,4-17-40,3 5-40,0-1-51,5-3-12,0-2-61,5-3 51,0 0-2,2-3 27,0 4-2,3-7 65,-3 4 35,0 0 62,-1 1 40,-3 0 95,2 3 6,-1-2 72,-4 4 41,1-1 12,-4 2 40,0 1 26,-1 2 9,0 0 4,-1 0 8,-2 4-8,0-1 14,1 3-26,-6 7-36,8-15-29,-8 15-18,6-10-38,-6 10-19,0 0 21,8-4 5,-8 4 33,4 8-15,-4-8-7,5 21-5,-3-6 0,0 2 5,-1 1-14,0 1-11,-1 2-15,2-2-13,-1 6 8,0-2-33,0 2 10,2 0-25,1-3 4,0 3-16,1-4 26,4 0-30,-2 0 18,2-2-23,4-2 20,0-2-24,2 0 21,1-1-27,1-3 13,0-2-51,1-2-44,-1-3-43,0-2-38,2-1-33,-2-2-52,2-1-48,-2-4-53,-1 0-69,1-3-22,0-3-112,-6 0-558,-1 2-732</inkml:trace>
  <inkml:trace contextRef="#ctx0" brushRef="#br0" timeOffset="13765.17">15198 1066 823,'0'0'612,"0"0"-69,0 0-64,0 0-95,0 0-66,0 0-28,0 0-67,22-3-46,-10 1-35,5 0-25,2-1-27,0 0-24,2 0-55,0-2-87,-1 2-86,3-1-98,-4 0-31,4 1-112,-5-1-129,1 0-274,-1 1-338</inkml:trace>
  <inkml:trace contextRef="#ctx0" brushRef="#br0" timeOffset="14390.16">15737 1116 675,'0'0'602,"14"3"-66,-14-3-69,20 0-81,-7 0-54,1-2-47,3 0-26,1-1-36,-2 0-25,2-1-27,-2-1-14,1 0-7,-1 0-24,-1 0-16,-1-3-14,0 2-17,-3 0 41,-2 1-30,1-1-10,-10 6-20,13-10-14,-13 10-4,5-7-16,-5 7-5,0 0-3,-7-10-6,7 10-1,-11 0-6,11 0 2,-21 4-3,11 0 0,-5 1 2,2 1-4,-1 2-5,0 1 8,-1 1-2,-1 2 0,2 0 4,4 0-8,0-2 4,-2 2 0,3 1-2,4-2-1,0 0-3,2-1 4,3-10 7,3 20-4,1-10 0,1-2-1,4 1 3,4-1-8,-1-1 4,4-2-3,2 1 0,1-3-9,2 0-8,1-2-1,5-1 1,3-1-9,-2-2 18,1 0-4,3-3 6,0-2 1,-1 0 4,-2-5 4,-1 3 2,-1-5-1,-2-1-5,-3 1 1,0-2-6,-3-2 15,-6 4 4,1 1 5,-5-2 1,-1 4-6,-2 0 3,-1 1-9,-5 11-2,1-18-8,-1 18 9,-2-14-4,2 14-1,-9-12 2,9 12 22,-10-7-26,10 7 2,-16-4-9,16 4 3,-13 2 2,13-2-2,-12 9 6,4-5-5,8-4 7,-6 16 9,6-16-16,-2 19-2,4-10-6,0 4-12,1-1 0,3 0 5,-1 2 4,2 1 3,0-1-1,1-2-8,1 1 16,-3 0 2,1-2 4,-2-1 5,0-1-18,-5-9 19,6 17-9,-6-17 10,0 15 1,0-15-1,-7 13-1,0-7-1,0-1 0,-2 0-2,-3-1-1,1-2 2,-6 1 0,2 0-4,-1-1-23,2-2-73,-1 0-82,2 0-81,0-2-78,1-1-83,1 0-79,11 3-589,-14-9-706</inkml:trace>
  <inkml:trace contextRef="#ctx0" brushRef="#br0" timeOffset="14702.65">16660 964 526,'3'-11'665,"-3"11"-74,7-13-46,-7 13-88,4-13-31,-4 13-25,4-11-38,-4 11-40,0 0-47,4-11-45,-4 11-61,0 0-21,0 0-14,0 0 28,0 0-29,0 0-12,0 0-8,-3 14 62,2-4-37,-1 3-39,0 2 2,0 2 20,1 1-50,1 2 26,0-1-45,1 1 18,2 2-37,0 2 20,-1-2-37,4-3 25,-1 1-35,2-1 40,1-2-50,2-1 31,1 0-35,1-2 31,2-2-37,-1-2-3,1-2-75,0 0-26,2-2-51,-2-4-42,2 1-48,-2-3-53,0 0-76,0-3-50,1 1-49,-2-4-108,-3-1-629,0-2-832</inkml:trace>
  <inkml:trace contextRef="#ctx0" brushRef="#br0" timeOffset="14874.54">16554 1119 393,'-13'0'787,"13"0"-136,-21 0-96,21 0-113,0 0-59,0 0-57,0 0-46,0 0-59,16 5-38,3-5-33,8 2-36,1-2-21,2 0-23,2 1-19,2-2-88,2 1-111,2-2-162,-3-3-107,-4 5-240,4-2-322,3-3-571</inkml:trace>
  <inkml:trace contextRef="#ctx0" brushRef="#br0" timeOffset="15561.99">17984 1204 366,'-2'-12'903,"2"12"-206,-1-16-55,1 16-75,-3-12-65,3 12-100,0 0-85,-1-13-65,1 13-20,0 0 21,0 0-10,4 21 3,-1-5-20,0 2 15,1 3-58,0 5 17,0 7 5,2 8-15,1 1-25,0 0-35,1 1-24,-2 0-14,2 0-23,-1 1-13,0-2-5,-1 0-10,1-1-12,-2-6-1,1-2-5,-1 0-19,-1 0-61,1-2-61,-1-6-67,0 1-85,0-5-98,1-3-90,0-1-119,0-1-103,0-2-185,0-5-428,1-1-896</inkml:trace>
  <inkml:trace contextRef="#ctx0" brushRef="#br0" timeOffset="15827.61">18102 1389 408,'4'-20'678,"5"1"-168,0-1-48,7 2-53,3-2-63,5 4-36,8 0-30,-2 4 1,4 2-29,-1 3-22,1-1-33,-5 6-45,-1 2-23,-4 0-17,-1 0-8,-5 5-14,0-3-11,-3 5 4,-4-3-3,-3 4 2,-3-2 15,-5-6-18,-2 17 5,-3-8-29,-6 0 3,-4 2-24,-3 2-6,-2-3-8,-6 1 8,1 0-17,-2 1 10,4-4-61,0 1-67,1-2-97,0-2-84,6 2-78,0-2-83,5-2-118,-1 2-618,12-5-797</inkml:trace>
  <inkml:trace contextRef="#ctx0" brushRef="#br0" timeOffset="16265.1">19073 1279 575,'8'-10'649,"-4"1"-63,-4 9-55,1-15-101,-1 15-62,-9-13-35,2 8-29,-4 1-13,-3 0-28,0 1-42,-4 1-25,0 2-19,-2 2-30,0 3-12,-4 0-15,2-1-28,-3 4-3,4-1-35,1 1 1,3 1-22,2-1 3,1 1-15,4-2 5,1 3-11,2-3 7,7-7-15,-6 14 11,6-14-13,6 13 10,1-8-21,-7-5-26,18 7-28,-4-5-27,-1-2-18,2 0-12,2 0-26,1-5 21,0 3 17,0-3 5,1-4 16,-3 1 18,3-2 11,-4-1 12,0 1 11,-4-2 11,-2 4 22,1-1 31,-2 1 35,-1 0 7,-1 2 4,-6 6-15,11-10-18,-11 10-7,0 0-2,8-5 21,-8 5 0,0 0-13,0 0-3,1 13-3,-1-13-12,0 12-5,0-12-6,-1 19 2,1-7-9,0-12 4,1 24-12,2-13 8,0 1-2,-1 0-5,3-1-16,2 1-63,-1 0-51,2-3-73,-1-1-51,5 1-56,-3-1-83,2-4-28,1 0-120,-2-2-425,-10-2-552</inkml:trace>
  <inkml:trace contextRef="#ctx0" brushRef="#br0" timeOffset="17061.94">19381 1085 340,'3'-22'635,"-2"3"-63,0 2-38,1 3-78,-2 0-56,1 2-70,0 2-42,-1 10-57,0-20-37,0 20-42,2-12-33,-2 12-19,0 0 6,0 0-22,0 0 8,0 0-14,7 14-7,-4-4-18,-1 4-10,1 1-9,0 2 11,-1 0-23,3 7 0,-2-3-4,0 2-5,3-1-4,-2 1-7,1-1 4,-1 0-3,2 0 2,-2 0-15,-1-3-36,1-2-69,-1-2-22,-2 0-22,0-2-11,-1-2-25,-2 0-23,-2-3 1,-2 1-5,-1-1 10,-4-3 28,0 0 14,-2-3 31,0 0 26,-4-2 20,-1-2 27,-1-1 17,0-2 32,-4-2 23,1-2 45,1 1 46,0-4 4,2 2 26,0 1 19,3-1 7,1-2 0,3 3-22,3-1-6,2 2-32,1 1-16,2-2-16,4 9-13,-3-13-15,3 13-10,7-14-4,1 7 0,4 0-6,1 1 4,5-1-1,3 0-6,1 0-6,2-1-4,3 1 3,3 0-4,-1 0 7,0-1-7,1 1 2,-2-2 4,-3 2 0,-1-1 1,-2 0-3,0-1 0,-2 1 2,0-1-19,-5 1 39,-1 2 25,0-2 29,-2 1 19,-2 2-11,-1 0 13,0 1-7,-9 4-2,13-8-24,-13 8-19,11-7-7,-11 7-7,10-3-31,-10 3 14,0 0-1,0 0-6,9 6 5,-9-6-6,3 13-7,-3-13 10,0 20 3,0-8-3,0 1-6,-3 1-3,3 2-2,-1-3 2,1 4 3,0-2 3,1 0-6,2 2-1,-2-3 1,1-1 0,1 0 3,0-3 7,1 0-9,1-1-2,-1 0-1,2-1 6,1-3-1,1 0 2,-8-5-6,16 4-2,-16-4-11,20-2-18,-7-2-17,0-3 1,-1 1-11,5-6 10,-2 0 2,1-2 9,-2-2 7,1 0 7,-1 2 2,0-1 8,-2 1-1,-1 2-1,-1 0 5,-2 4 2,0 0-4,-8 8-4,12-12 5,-12 12 5,9-4 4,-9 4 12,8 5 9,-8-5 7,6 12 7,-6-12-4,5 17-6,-2-8-2,0 1 0,-1 2-2,2-2 10,0 2-10,3-2 2,0 3-12,2-4 0,0 0-7,4 0 9,-2-2-2,4 1-5,0-3-2,1-1-28,1-1-46,2-3-69,-2 1-82,2-4-99,1-1-103,-1 1-191,3-5-373,5-3-582</inkml:trace>
  <inkml:trace contextRef="#ctx0" brushRef="#br0" timeOffset="17249.44">20613 1099 661,'0'0'644,"0"0"-81,7 7-85,-7-7-99,0 0-36,8 8-22,-8-8-39,0 0-47,12 5-47,-12-5-31,0 0-28,9 5-36,-9-5-57,0 0-101,0 0-183,14 2-196,-14-2-736,0 0-791</inkml:trace>
  <inkml:trace contextRef="#ctx0" brushRef="#br1" timeOffset="40607.26">1247 2971 71,'0'0'682,"-4"-12"-124,4 12-67,-2-13-18,2 13-15,-2-14-55,2 14-34,-4-15 0,4 15-6,-1-12-21,1 12-21,-2-12-11,2 12 0,-2-10-59,2 10-8,0 0-69,-5-10-9,5 10-39,0 0 48,0 0-45,-8 9 45,3-1-24,3 2-16,-2 2-13,-1 4-15,2 0-17,-2-1-16,1 3-9,2-1-15,-2 1-52,2 0 41,1-1-46,1 0 41,1 0-49,1-2 40,2 2-51,0-3 57,1-2-50,6 1 56,-2-2-54,0-1 54,5-2-56,1-1 48,1-3-14,0-2-18,2-1-23,3-1-17,-4-2-9,6-3-6,0-2-5,2-1-13,-1-2 2,0-3 16,1 0 14,-2-3 1,-2-1 11,0 0 8,-5 3 2,0-2 4,-1 2 15,-3 1-33,-2 2 48,-2 1-46,-1 2 35,-7 8-30,9-12 30,-9 12-6,0 0-2,0 0 0,0 0 1,0 0-1,0 0 4,0 0 7,-9 10 13,9-10-27,-5 11-2,5-11 1,-4 16 5,4-16 1,0 16 0,0-16 1,4 17-11,1-9 18,-1-1 1,4 0-3,2-1 13,-1 1-8,2-3-10,3-2-26,-1 2 19,5-3 2,-4-1 7,5-1-7,-1-2 8,1 1-9,-1-1 12,0-4 7,2 0-2,-3-1 1,1-2 7,-1 1 13,-2-4-12,-1-2 1,-3 0 25,-1-3-5,0 1-41,-5-1 58,0 2-51,-1-3 56,-3 2-32,-1 2 48,-1-2-71,-1 2 56,-1 1-76,-4 2 59,0 0-69,-2 2 65,-2 1-71,0 2 66,-1 4-68,0-2 47,-2 4-104,14 1-44,-27 2-94,15 4-66,-3-2-75,3 3-93,0 3-80,0-1-52,6 5-173,-3-2-468,3 1-845</inkml:trace>
  <inkml:trace contextRef="#ctx0" brushRef="#br1" timeOffset="40904.13">2261 3108 873,'0'0'771,"0"0"-85,-1-13-81,1 13-67,0 0-79,0 0-85,0 0-86,0 0-26,0 0-22,0 0-26,0 0 20,0 0-38,-8 10-33,8-10-52,-2 13 0,2-13-41,-1 16 4,1-16-29,0 17 5,0-17-27,1 18 19,-1-18-25,5 19 9,-5-19-30,5 14-16,-5-14-55,10 14-39,-10-14-56,12 11-42,-12-11-37,14 5-27,-14-5-50,13 2-77,-13-2 6,16-2-94,-16 2-18,14-4-498,-3-1-611</inkml:trace>
  <inkml:trace contextRef="#ctx0" brushRef="#br1" timeOffset="41185.36">2229 2953 384,'0'0'548,"0"0"-63,0 0-74,0 0 2,0 0-48,0 0-49,16 2 4,-16-2-15,16-2-12,-16 2-8,21-4-17,-10 1-21,1 1 3,-2-3-16,0 3-3,-1-3-9,-9 5-2,14-8-12,-5 3-14,-9 5-26,12-12-24,-12 12-4,9-10-28,-9 10-13,6-12-12,-6 12-17,1-10-15,-1 10-15,0 0-16,-1-15-9,1 15-7,0 0-14,-12-5-22,12 5-99,-11 1-56,11-1-69,-14 7-68,5-1-94,0 1-99,0 2-89,-1 4-238,1-2-382,1 1-831</inkml:trace>
  <inkml:trace contextRef="#ctx0" brushRef="#br1" timeOffset="41607.24">2582 3147 846,'0'0'781,"5"-9"-73,-5 9-72,4-8-52,-4 8-59,0 0-64,6-12-65,-6 12-51,0 0-52,7-6-49,-7 6-51,0 0-45,0 0-28,0 0-22,0 0 8,11 1-1,-11-1 3,5 12-8,-5-12-7,7 19-6,-5-7-19,-1 1 1,2 3-15,-2-1-6,-1 4-4,2 1 65,-4 1-25,1 3-5,0 1-12,-1 1-15,-1 0-11,-1 4-2,-1-4-6,0 3-5,0 0-8,-3-4 2,0 1-3,2-4-5,-2 1-6,0-2 2,0-1-3,0-1 3,-1-2 1,0-1 5,1-2-3,1-1 4,-2-1-2,0-2 0,1 0 3,0-1 4,1-3-10,-3-1 2,2 1-2,-1-3-4,9-3 3,-21 2-10,10-4-3,0-1-1,-2-4-46,0-2-22,1-2-95,0-5-76,0-1-56,3 0-53,1-5-43,1 0-92,1 0-84,2-4-44,1 2-135,2-3-547,1-2-899</inkml:trace>
  <inkml:trace contextRef="#ctx0" brushRef="#br1" timeOffset="41919.72">2500 2960 68,'6'-7'689,"-6"7"-118,0 0-43,0 0-36,0 0-45,16 0-39,-16 0-35,14-2-18,-14 2-22,21-1-28,-9-1-13,0 0-16,1 1-19,-1-1-8,1-3-12,0 4-11,-2-4-3,0 3 4,-1-1-10,-10 3-22,15-8-34,-15 8-25,14-9-22,-14 9-15,8-10-11,-8 10-15,4-10-18,-4 10-9,-2-10-49,2 10 29,-6-9-5,6 9-11,-13-9-1,13 9-3,-15-6-11,5 4-36,10 2-80,-21-2-76,21 2-86,-23 2-88,23-2-19,-18 2-164,6 2-85,3 0-109,0 0-669,0 1-1025</inkml:trace>
  <inkml:trace contextRef="#ctx0" brushRef="#br1" timeOffset="42232.2">3158 2921 985,'0'0'819,"0"0"-109,8 6-65,-8-6-39,0 0-53,0 0-81,0 0-22,0 0-5,11 3-36,-11-3-46,13 1-39,-13-1-27,21 3-18,-10-3-40,3 3-21,2-3-45,0 0-19,1 1-104,-1-1-50,2 1 0,-1-1 0,2 0 0,-2 0 0,-1 0 0,0-1 0,0 1 0,-2 0 0,3 0 0,-3 0 0,0 0-135,-1 0-195,0 0-79,-13 0-57,23-1-55,-23 1-71,15 0-44,-15 0-19,0 0-759,13 2-1018</inkml:trace>
  <inkml:trace contextRef="#ctx0" brushRef="#br1" timeOffset="42450.96">3284 3038 407,'-9'2'848,"9"-2"-151,-13 5-61,13-5-38,-8 5-43,8-5-35,0 0-38,-4 9-64,4-9-20,0 0-28,8 8-27,-8-8-55,15 3-38,-4 0-35,1 0-32,1-2-42,5 1-26,-1-2-22,0 1-16,1 0-19,2 0-11,-3-1-15,-1 2-41,-1-2-69,-2 0-71,0 0-78,-1-2-86,-12 2-86,22 0-79,-22 0-110,17-3-124,-17 3-816,15-2-1161</inkml:trace>
  <inkml:trace contextRef="#ctx0" brushRef="#br1" timeOffset="44419.64">5354 2742 642,'14'-3'550,"-14"3"-42,0 0-25,0 0-45,0 0-39,7-7-39,-7 7-13,0 0-11,0 0-6,6-9-21,-6 9-10,0 0-16,0 0-24,3-8-13,-3 8-15,0 0-14,0 0-19,0 0-22,0 0-25,0 0-16,0 0-17,0 0-16,-10-5-26,10 5 11,-9 4-11,9-4 0,-15 9-11,7-5-8,-1 2-14,-4 3 7,3-1-4,0 3 9,-3-1-5,2 5-1,-2-1-9,1 1-15,1 0-2,-1 1-3,2 1-1,1-2-5,0 2 3,3-1-3,-1 0-4,4 0-3,-1-1 2,1 0-4,3-1 2,0 0-3,1 0 1,2-1-1,0 2 3,2-2-1,1 1-2,2-2 8,1 1-9,1-3 6,0 1-1,3-2 1,-1 0-1,3-1 1,-1-1-5,2-1 3,0-2-6,0 0-1,2-2-8,0 1 12,1-2-1,1-1 9,0-1-14,-1-2 3,3 1-1,2-2 2,0-1 0,1-2 5,-2 2-6,0-4 8,0-1-6,-2 0-3,3-2 0,-4 2 0,2-4 0,-4 0 0,2-2 0,-4 0 0,-3 0 0,2 0 0,-3-1 0,-2-2 0,-2 2 0,1-2 0,-5 2 0,0 0 0,-3 0 0,-1 0 0,-3-3 0,-2 3 0,-4-1 0,0-2 0,-2 3 0,-4 0 0,-3 0 0,-3 2 0,-2 2 0,-2 2 0,2 2 0,-2 1 0,-1 3 0,-1 1 0,-1 2 0,0 2 0,1 1 0,2 2 0,1 0-250,1 4-198,3-2-80,2 4-81,0 1-118,6-1-64,0-1-743,4 3-1169</inkml:trace>
  <inkml:trace contextRef="#ctx0" brushRef="#br1" timeOffset="51263.18">3275 4496 537,'0'0'558,"0"0"-65,-16 1-28,16-1-25,0 0-2,0 0-48,0 0 13,-11 2-51,11-2-9,0 0-34,0 0-8,0 0-13,0 0-20,0 0-11,0 0-13,0 0-20,0 0-27,0 0-9,9 7-33,-9-7-20,12 1-35,-12-1-12,16 2-20,-4-2 2,-12 0-32,25 0-11,-11 0-73,0 0-52,1-2-70,-2 2-69,1-1-59,-1 0-23,0-2-99,-13 3-51,22-1-47,-11-1-39,-11 2-95,15-2-479,-15 2-745</inkml:trace>
  <inkml:trace contextRef="#ctx0" brushRef="#br1" timeOffset="51435.04">3227 4621 585,'-13'7'726,"3"-2"-103,1 0-9,9-5-96,-12 9-43,12-9-70,-8 9-54,8-9-32,0 0-34,-1 12-55,1-12-35,9 6-43,-9-6-22,19 3-28,-5-1-29,0-2-80,4 2-79,1-2-112,-1-2-100,1 2-108,0-1-94,0 1-231,2-2-382,-1 1-730</inkml:trace>
  <inkml:trace contextRef="#ctx0" brushRef="#br1" timeOffset="55315.9">4404 4580 686,'0'0'640,"-4"-10"-87,4 10-26,-4-10-83,4 10-21,0 0-98,-3-11-39,3 11-92,0 0 6,0 0-3,0 0-15,0 0-32,-4 14 11,4-14-28,-2 19-35,0-8 0,2 2-21,-1-1-14,1 2-17,-1-1 4,1 1-21,1 0-2,-1-2-7,1 1 13,3-1-26,-3 0 13,2-2-17,-1 0 15,2-2-3,1 1 0,0-2-14,4-1 13,-1 0-10,1-4 4,-9-2-14,20 4-6,-8-5-29,0-2 0,1 1-28,0-4 22,2 0-22,0-4 31,-1 3-17,0-6 25,-3 2-18,1 1 52,-2 0-20,0-2 4,-1 3 4,-3-1 0,1 3 5,-1-1-6,-6 8-2,8-10-2,-8 10 14,0 0-10,0 0 1,0 0 3,0 0-20,11 8 16,-11-8-11,0 14 21,0-14-14,3 17 12,0-9-9,0 3 10,2-1-16,1 0 34,0 0-36,2-1 41,3 1-32,1-3 26,2 1-27,1-1 25,1-3-25,1-1 23,2 0-22,2-3 14,-2 0-4,3-1 26,2-3-3,-2 1 26,1-4 6,-3 0 24,-1-1 5,1-1 17,-3-3 2,-1-1 0,-2-1-16,-3-2-4,0 0 35,-4 2-26,-1-1-17,-3-1-14,-2 1-12,-1 2-12,-1 0-7,-2 1-10,1 2-4,-3 0-8,-1 0-4,-2 4 1,0 0-14,-1 2-31,9 4-51,-19-6-67,19 6-76,-20 1-93,20-1-104,-18 7-98,8-2-128,1-1-608,1 1-872</inkml:trace>
  <inkml:trace contextRef="#ctx0" brushRef="#br1" timeOffset="55847.14">5290 4688 477,'0'0'753,"18"0"-101,-18 0-72,15-2-48,-15 2-83,20-4-58,-9 1-49,0 0-47,1 1-37,0-4-19,0 2-38,1-1-33,1 0-27,-3-2-13,1 2-10,-3-2-4,0 2-12,-2 0 7,2-3-33,-2 2-12,-1-1-9,-6 7-11,8-12-10,-8 12-7,2-10-5,-2 10-6,-4-10-7,4 10-3,-10-6 0,10 6-3,-18 0-3,7 1 0,-2 2 0,-2 1 19,1 2-27,-2 2 3,3 0 1,-3 4 22,2 0-27,0 1 3,4-1 5,0 2-1,3-2-3,1 1-2,3-2 7,2 1-6,2-2 8,2 2-2,3-1 5,3-1-4,1-1-5,2 0-16,3-2-46,0-2-11,3 2-53,1-4-4,1-1-29,3-1 11,-1-1-23,5 0 12,-2-1-31,2-3 44,-2 0 13,-1-2 36,-1 0 3,-2-3 34,-1-1-3,-1-1 27,-1 1 4,-1-5 25,-3 3 10,-1-2 36,-4 1 24,0 2 9,-1 0 7,-1 0 6,-1 1-1,-1 3-4,1 0-35,-6 7 5,7-10-14,-7 10 10,0 0 22,0 0-10,0 0 14,0 0-10,9 9-8,-9-9-14,0 12-3,0-12-10,1 17-14,-1-17 9,2 18-5,-2-18 1,1 19-13,-1-19-55,1 19-44,-1-19-90,3 15-75,-3-15-80,1 14-56,-1-14-11,4 12-150,-4-12-434,7 10-592</inkml:trace>
  <inkml:trace contextRef="#ctx0" brushRef="#br1" timeOffset="56034.63">5922 4534 902,'4'-16'703,"-3"3"-48,2 1-120,-2 2-20,2 0-74,-3 10-35,5-17-62,-5 17-54,4-14-65,-4 14-38,3-10-52,-3 10-27,6-9-21,-6 9-17,0 0-27,0 0-67,9-3-92,-9 3-63,0 0-120,6 8-93,-6-8-92,2 13-222,-2-13-370,-1 15-693</inkml:trace>
  <inkml:trace contextRef="#ctx0" brushRef="#br1" timeOffset="56621.07">6442 4751 688,'8'-5'758,"1"-1"-91,-9 6-90,10-15-29,-6 7-46,0-2-71,-4 10-10,1-19-86,-1 19-14,-2-17-27,-2 6-34,-1 3-48,-3-1-18,-3 3-43,-1-1-22,-1 2-33,-3 3-5,-2 1-33,-2 2 1,1 4-19,-4-1 1,3 3-17,-2 1-9,1 2-3,1 1 26,1 0-36,4 1-3,1 2 1,3-3 0,4 1 0,2-2-1,2 1-7,3-11-27,3 21-32,4-13-27,1 2-20,4-3-14,2-1-22,0-1 8,3-2-11,0-1 22,2-1 14,0-1 14,1 0 18,-1-2 17,-1 1 13,1-3 11,-1-1 11,-3-2 8,3 3 0,-4-2-9,0 1 32,-4-1 20,-1 1 27,-9 5 9,17-8 8,-17 8-10,11-5-21,-11 5-3,0 0-4,13-3-4,-13 3 6,0 0-1,5 15 1,-5-15-1,0 17-1,0-3 38,-2 1-5,0 5-18,1 3-9,-2 0-4,-1 2-2,0 2-2,0 2-3,0-2-5,0 3 16,-1 0-24,0-1 21,-3-2-39,3-2 35,-1 0-22,-1-3 19,0 3-23,-1-4 20,0-2-18,1 1 27,-3-2 5,1-1 53,0-1-17,-2-3 32,1-2-19,-1 0 18,-3-2 2,1 0-15,-2-2-2,-2-2-6,-1-1 5,0-1-2,-1-3-9,-1-2 11,-1 0-41,-2-4 17,0-3-34,1 0-8,-1-3-2,2-2-6,3-1-13,2-2-26,2 0-80,4-2-55,4-1-107,2-3-77,5 2-115,3-2-153,6-6-47,4 2-155,5-6-448,4 3-875</inkml:trace>
  <inkml:trace contextRef="#ctx0" brushRef="#br1" timeOffset="57276.75">6744 4664 659,'8'-12'617,"-2"2"-60,0-2-63,-2 3-34,1-1-16,0 0-50,-1 1-27,1 1-8,-1-1-35,-4 9-24,7-14-34,-7 14-35,5-11-49,-5 11-39,0 0-40,5-8-18,-5 8-12,0 0 10,0 13-21,0-13 33,-3 22-25,1-7-4,-1 2-12,2 2-8,-2-2-8,2 0-6,0 3-8,1-2-4,0 3 6,0-2-13,2-3-1,1 3-2,1-4-2,1 0 2,4-1-4,-2-2-33,4-2-34,0-1-30,2-2-33,0-1-8,2-2-10,-2-4 10,2 3-13,-2-6 19,1 2-17,0-4 40,0-1-15,-1-3 54,-2 1 12,1-5 9,-2 0 6,-2 2 12,1-2 3,-2 0 8,-2 1 1,1 3 9,-2 0 19,0 0 4,-4 9-2,6-13-10,-6 13 5,0 0-1,5-10 4,-5 10 5,0 0 3,0 0 8,0 0 2,-4 14 1,4-14-5,-3 13-9,3-13-3,-1 15-3,1-15-2,0 17-12,0-17 10,1 18-17,2-8 10,-1-1 7,-2-9-52,9 16-16,-2-10-62,3 1-23,-1-4-40,3 1-30,3 0-44,2-1-29,-1-3 0,2 0 11,1-2 29,0-2 4,-1 1 1,4-4 24,-6-1 31,4 1 50,-1-5 38,-4-1 51,2-1 34,-3-1 64,0-2 4,-3 1 50,1-2 19,-4 1 17,-1-1 30,-2 3 13,-1 0 18,1 2-12,-1 0 19,-1 4-11,-1-1-14,-2 10-24,4-14-22,-4 14 1,0 0-10,0 0 38,0 0-6,0 0-26,0 0 12,0 0-54,-4 11 19,4-11-16,-2 22-21,-1-10-22,2 1-9,-1 3-1,1-1-20,0 2 9,1-3-7,0 1-8,1 0 0,2 1 0,1-2-10,-1 1-42,3-2-52,0-2-42,4 1-59,-1-3-101,1 0-72,2-2-64,1 0-157,1-4-587,-3 0-780</inkml:trace>
  <inkml:trace contextRef="#ctx0" brushRef="#br1" timeOffset="57448.63">7194 4720 406,'-18'1'815,"5"-1"-199,13 0-100,-12 1-69,12-1-72,0 0-38,13 0-97,0-1-13,9 0-45,5-2-36,2 3-35,9-1-36,2-2-73,-2 2-139,1-1-154,-1-1-116,-1 2-210,-3-2-336,-4 0-536</inkml:trace>
  <inkml:trace contextRef="#ctx0" brushRef="#br1" timeOffset="58884.85">4625 5404 452,'0'0'462,"22"2"-28,-22-2-65,18 0-20,-18 0-23,18-2-58,-18 2-9,18-5-19,-18 5-3,15-7 1,-15 7-8,13-7-14,-13 7-9,10-10-48,-10 10 10,5-9-26,-5 9 25,3-13-47,-3 13-15,-4-12-18,4 12-3,-13-9-8,4 5-6,-2 0-11,-4 3-12,0 1-7,-2 1-11,-3 3 18,-2 0-33,2 4 7,-1 1-20,1 1 2,2 1-1,0 1 2,4 1-3,0 1 2,4 0-2,3-1-3,1 0 1,4-1 0,0 0 7,5-1-5,0 0 19,4-2-22,2 0 4,3 0-5,2-2-9,0-2-14,2 0-16,2-2-17,0-3-9,1 0-7,0 0 11,1 0 12,-4-3-11,3-1 17,-2 1 24,-3-1 4,0-3 11,-1-1 5,-3 1 0,0 0-8,-3-2-5,-2 1 31,0-1-27,-2-1 23,-3 10-22,-2-18 20,2 18-20,-7-16 23,1 10-28,-1 1 13,-3-1-11,1 3 21,-3 1-22,12 2-1,-24-1 6,11 2-3,3 1 5,10-2 2,-21 5-3,21-5 6,-15 7-18,15-7-15,-8 8-21,8-8-33,0 0-47,4 12-4,-4-12-36,14 7-24,-14-7-32,23 4 7,-10-3 10,4-1 3,1 0 49,2 0-15,3-1 14,4-2-49,-2-1-4,0 0-14,0 1 11,-2-4-13,0 2 25,-4-2 43,1-2 53,-3 1 125,-1-2 34,-2 0 43,-3 0-13,0-1 57,-3-1-22,1-3 55,-2 3-12,-1-3 13,-2 2 3,0 2 8,-3-3 8,2 4 1,-3-3 10,0 13-6,0-21 1,0 21-31,-2-16 33,2 16-33,-2-13 10,2 13-37,-4-12-31,4 12-17,0 0 6,-5-7 18,5 7-1,0 0 8,0 0-24,-6 9 7,6-9-9,-4 15 37,2-3-21,0 0 0,-1 3-20,1 4 29,0-1-35,-3 5 21,3 1-31,-1 2 38,-1 6-17,1 0 17,-1 2-43,-1 0 2,-2 0-25,2 0 5,0 0-24,1-1 9,-2 0-20,2 1 2,-1-1-1,-1-1 0,0 1-1,3-2-4,-3-1-1,1 1-3,-1-2-2,2-3-5,0 0 0,0-2-1,1-1 5,-1-1-7,1-2-22,1-2-18,0-1 13,1-1-21,0-3 16,-2-1-24,3 0 20,0-12-22,0 18 18,0-18-17,3 14 30,-3-14-15,2 10 26,-2-10-19,0 0 29,7 5-28,-7-5 16,0 0-20,11-5 24,-11 5 0,14-11-8,-6 5 6,1-4-6,2 1-2,0-1-17,-1-1 37,4-2-28,0 1 35,0-1-26,0 0 26,1 0-19,-2 1 20,-1-2-19,-1 3 20,-2-1-16,-1 0-25,-1-1 24,-1 1 4,-3 0 0,-1 2 6,-1-3 2,-2 1-3,-2-3 4,-2 1 2,0-1-4,-4 2 1,1-1 0,-1 0-1,-1 1 6,1 0-5,-2 0-1,-2 1 0,3 1 0,-2 0 0,2 2-10,1-3-18,0 5-22,0-1-15,2 0-18,0 1-10,2 0-28,5 7-36,-9-12-47,9 12-37,-6-13-52,6 13-60,-3-11-39,3 11-120,-1-10-474,1 10-587</inkml:trace>
  <inkml:trace contextRef="#ctx0" brushRef="#br1" timeOffset="59806.71">5695 5782 662,'0'0'590,"-13"2"-100,13-2-35,0 0-69,-14 0-43,14 0-48,0 0-19,0 0-48,0 0 2,0 0-24,0 0-19,0 0-51,11-6-13,0 3-9,3-2-10,2 2-7,2-2-4,4 0-39,-1 0 17,1-1-14,0 1-4,0-1-8,-3-2-8,-1 3-7,-4 0 4,1-1 10,-2 2 17,-2-1-1,-2 0-5,-1 0-13,-8 5-5,9-10-11,-9 10 1,4-10-12,-4 10-4,0 0-7,-10-9 2,10 9-6,-13-4 5,13 4 0,-19 0-2,7 2-1,0 0 10,0 1-6,0 2 2,-1 2 5,0 0 9,0 1 0,1 3 0,1 1 0,-1-1 5,3 1-20,2 2 18,-1-2-23,6 1 23,-1-1-29,3-1 18,3 4-26,1-3-14,2 0-78,3 0-29,6 0-63,2-2-68,2 0-41,3-1-27,2-2 6,8-1-16,1 0 47,5-2 16,1 0 63,2-4 7,2 0 68,-2 0 4,0-3 50,6-2-7,-10 1 43,0-1 5,-2-2 33,-3 0 34,-3-1 22,-5-1 10,-2 1 37,-3-2 22,-5 2 10,-2 0 47,-2 0-15,-5 0 16,-5 8-19,4-13 7,-4 13-28,-8-13 33,-2 8-6,0 0-8,-4 1-2,-4 1-15,-1 1-7,-1 2-18,-1 1-19,-5 0 13,1 4-12,0 1-1,1 0-19,0 1-7,2 1-20,3 1-15,1-1 0,4 1 15,1-1-28,6-1 15,0 1-24,7-8 16,-6 14-23,6-14 12,4 12-51,-4-12-14,11 12-49,-1-7-11,3-2-20,0-2-4,3 0-15,0 1 3,3-4-20,-2 0-11,3-1-3,2-2-7,-2-2 24,2 0 7,-2-3 21,-2 0 14,-1-3 36,-1-1-3,-1-2-18,1-4 57,-2-2 21,-1 0 12,-1 0 41,-2-4 22,-2 6 33,0-1 30,-3 2 18,1 2 34,-3 0 6,0 2-10,0 3 0,-2 0 12,0 2 1,-1 10-12,4-17-41,-4 17-32,1-12 3,-1 12 4,0 0-13,0 0 16,0 0-34,0 0-2,-10 13-18,6-4-7,2 3-4,-2 5-6,0-2-5,0 2 0,0 0-9,1 1-3,-1 2 9,1-3-60,1 2-73,2-1-61,0-1-52,0 0-45,2-1-60,2 1-38,2-4-76,-1 0-81,4-1-280,-1-1-346</inkml:trace>
  <inkml:trace contextRef="#ctx0" brushRef="#br1" timeOffset="60308.93">7026 5828 710,'10'-12'599,"-4"3"-68,-3 1-52,-3 8-88,-1-15-20,1 15-34,-14-11-42,4 8-18,-3-1-38,-3 1-24,0 2-14,-2 1-30,-1 1-13,-3 2-15,2 1 2,-3 0-35,5 0-3,-2 2-39,2-1 4,1 0-37,1 0 12,3 0-30,1 2 14,2-2-25,10-5 13,-12 12-19,12-12 14,-5 7-17,5-7 17,0 0-24,8 11 17,-8-11-38,15 4 24,-15-4-30,21 1 6,-21-1-18,25-1 24,-9-2-9,-2-1 8,2 3 2,-2-3-1,-1 1 4,0 1 6,-1-1-2,-1 1 11,-11 2 13,19-5-13,-19 5 2,17-1 1,-17 1 2,13 1 6,-13-1 5,12 6 6,-12-6 34,11 13-13,-8-5 22,1-1-27,-1 5 15,-1 0-30,0 1 7,0 4 33,-1 1 35,1 2-12,-1 3 7,0 1-30,-1 1-31,-1 0 17,0 2-24,-1-1 13,-1 0-26,-1-1 26,0-1-29,0 2 22,-1-3-21,0 0 48,0-2 5,-3 0 32,2-2-1,1-4 14,-2-1 11,1 0 10,0-2 4,-1-1-12,1-2-9,-2-2 14,-1 0 2,1-3-8,-1 2-22,9-6-19,-20 3-12,20-3-14,-24-2-7,10-2-11,-3-3-6,0 0-5,-2-4-10,3-1-18,-2-2-38,1-2-13,4-1-95,2-1-81,2-1-73,3 0-87,2 2-173,2-2-143,6-3-177,4 2-579,6-4-1089</inkml:trace>
  <inkml:trace contextRef="#ctx0" brushRef="#br1" timeOffset="60637.05">7327 5966 408,'23'-3'757,"-23"3"-136,17 0-48,-17 0-61,22-4-70,-9 3-51,-1-2-74,0 1-22,1-1-66,1-1-12,1 3-47,1-4-7,-3-1-46,1 1 3,0 0-38,-3-2 1,1 2-25,-2-2 3,-1-2-32,0 1 14,-4 1-27,0-3 12,-1 2-26,0-1 19,-4 9-33,0-15 31,0 15-25,-5-14 18,5 14-20,-12-9 16,2 4-19,10 5 17,-21 0-22,9 0 22,-1 5-22,-1 2 23,1 2-13,0 1 36,3 2-12,0 1 39,3-2-31,0 4 16,3-1 0,3 1-13,-1-3 1,5 4-5,2 0-2,4-4-3,0-1-9,2-1-18,5-2-61,-2 1-77,2-4-123,1-2-130,1 0-87,1-2-181,0-2-616,4 0-889</inkml:trace>
  <inkml:trace contextRef="#ctx0" brushRef="#br1" timeOffset="72663.4">10550 2619 370,'0'0'515,"0"0"-47,0 0-30,3-12 20,-3 12-39,0 0-5,3-10-12,-3 10-16,0 0-12,0 0-34,2-12-39,-2 12-35,0 0-47,0 0-38,0 0-22,0 0-1,0 0 30,-4 13-26,2-4 13,-3 1-28,2 3-14,-1 1-13,1 1-11,-1-1-34,0 2 11,1 0-44,-1-2-6,3 2-6,0-3-5,-2-1-8,6-1 2,-2 2 2,-1-13-5,5 19-4,-1-10-39,1-3-58,2 1-61,3-5-78,-10-2-56,19 5-60,-6-7-65,-2 2-59,4-5-31,0-3-52,-1 1-61,2-5-540,1 0-763</inkml:trace>
  <inkml:trace contextRef="#ctx0" brushRef="#br1" timeOffset="72975.89">10581 2372 95,'-13'8'632,"4"-3"-118,2 2-64,-1 0-19,8-7-46,-10 11-52,10-11-33,-4 13-10,4-13-31,3 9 9,-3-9-37,7 7-13,-7-7-23,17 3-28,-17-3-9,21-2-22,-9 0 5,4-1-25,-2-2 3,0-2-24,0 1 17,0-2-24,-2-2 7,0 0-27,-2 1 3,0-3-19,-2 2 7,-3-2 0,0 0-11,-2 1-19,-2 0-4,-1 11-11,0-19-5,0 19-7,-7-17-7,7 17-3,-12-11-7,12 11-28,-18-4-49,18 4-52,-18 2-42,7 2-63,2 0-60,-3 3-67,1 3-71,2 1-96,0 2-134,1-2-314,3 2-587</inkml:trace>
  <inkml:trace contextRef="#ctx0" brushRef="#br1" timeOffset="73663.37">11237 2505 41,'0'0'727,"6"-9"-139,-6 9-80,9-12-62,-9 12-53,5-15-8,-2 6-61,0-1-44,-1-1-9,-1 0-10,2 0-67,-3 11-4,0-23-37,0 9 19,-2 2-22,1 0 11,1 1-27,-2 0-13,-1-2-29,0 3-6,0 0-28,-4 1-4,2-1-14,0 1-4,5 9-5,-8-13-3,8 13-5,-7-11-8,7 11-12,-8-10-4,8 10-6,0 0 11,-11-2-11,11 2 15,-9 2-13,9-2 15,-11 11-6,6-2 10,0 0 5,0 4 12,0 3-3,1 1 6,-3 1-12,3 4 23,1 1-9,-2 1 8,1 1 8,1-1 5,0 0 0,0 1-13,2 1-1,-3 0-2,0 5 37,2 1 78,-1 0-51,2 2-21,-2-1-6,1-1-10,-2 2-24,1-1-7,1-1-5,0 2 1,-3 0-11,3-1-1,-1 0-2,-1-1-4,2 0 2,-2-1-5,-1 0 1,1-5 3,-1 0 1,1-1-13,0-1-7,0-3 5,1-2-5,0-1 5,1-1-3,-1-3 3,2-2-6,-1 1 6,1-2 5,1-11 6,1 18 4,-1-18-7,6 13 5,-6-13-11,11 6 13,-11-6-15,18 3 1,-7-3 4,6-3 5,-2-2-14,6-2 0,0-1-14,0-4 1,3 0-7,0-5 5,0 0-15,-3-1 1,0 0 13,-1-3 12,-3 1-23,-1 0-5,-3-1 0,-4 1-5,-1-1-11,-3-1-8,-5 2-3,-2-2-3,-6 0-6,-4-3-1,-6 0 8,-6-1 1,-4 3 5,-5-2 9,-2 4-15,-3 2 17,2-1 0,-4 4 18,3 2-6,7 1 13,3 2-4,3 1 14,3 3-6,6 0 5,1 2-11,4-2 2,10 7 10,-8-9-13,8 9-58,5-11-75,-5 11-27,19-10-64,-2 5-48,4 0-39,5-2-56,9 1-120,0-1-146,8-1-393,5 0-668</inkml:trace>
  <inkml:trace contextRef="#ctx0" brushRef="#br1" timeOffset="74038.35">12904 2747 430,'0'0'707,"0"0"-112,-1-12-15,1 12-56,0 0-33,0 0-46,-2-12-47,2 12-56,0 0-55,0 0-49,0 0-45,-6-8-24,6 8 1,0 0-5,-12 8 1,12-8 13,-9 12 12,3-2-55,-1 2-19,3 1 18,-4 1-34,2 1-7,1 1-17,1-1-13,2 1-13,0-2-11,0-1 1,4 2-9,-2-3-6,4 2 1,0-1-5,3-2 2,0 0-63,4-2-63,0-2-54,0-1-37,3-2-48,-1-1-35,1-1-57,-1-2-53,3-2-43,-3 1-47,4-4-59,-2-1-77,1-2-475,-1-4-704</inkml:trace>
  <inkml:trace contextRef="#ctx0" brushRef="#br1" timeOffset="74350.95">12742 2649 596,'-10'4'589,"10"-4"-94,-13 6-53,13-6-23,0 0-47,-4 9-20,4-9-12,0 0-50,13 7 17,-13-7-16,20 2-32,-7-2-23,2-2-30,5 0-32,-4 0-26,4-1-17,-3 0 0,0-2-15,0 0-17,-1-1-6,-3 1-6,1-3-11,-1 1-6,-3-1-2,-1 1-11,-3 0-6,1 1-8,-7 6-11,7-12-9,-7 12-7,0 0-11,-5-13-9,5 13 1,-11-5-8,11 5-9,-18-2-44,5 4-45,2 0-49,-3 1-33,1 2-48,-1-1-69,0 3-80,0 0-67,4 0-51,-1 1-186,3-1-390,2 2-701</inkml:trace>
  <inkml:trace contextRef="#ctx0" brushRef="#br1" timeOffset="74600.84">13521 2794 82,'0'0'925,"0"0"-169,-11-3-76,11 3-78,0 0-55,0 0-52,0 0-70,-9-4-71,9 4-65,0 0-44,0 0-28,11-3-26,-11 3-35,17-2-30,-17 2-26,23-1-20,-8 1-16,-2-1-11,1 1-6,3-1-19,-1 2-23,-5-2-85,5 1-84,-3-1-87,3 0-85,-4 0-79,-12 1-81,18 0-39,-18 0-232,15 0-302,-15 0-684</inkml:trace>
  <inkml:trace contextRef="#ctx0" brushRef="#br1" timeOffset="74803.96">13515 2914 588,'0'0'662,"-11"10"-69,11-10-34,0 0-68,-3 10-11,3-10-42,5 9-39,-5-9-52,15 3-46,-3 0-39,-1-2-38,3 0-45,1 1-29,4-1-37,0 0-14,1-1-29,-1 0-11,1-1-76,2 0-80,-1-2-107,1 1-97,-2 0-117,1 1-81,-2-1-132,0-3-581,1 1-822</inkml:trace>
  <inkml:trace contextRef="#ctx0" brushRef="#br1" timeOffset="75397.69">14245 2799 1,'0'0'936,"0"0"-217,0 0-94,0 0-82,0 0-22,0 0-62,0 0-28,0 0-56,0 0-21,0 0-32,14 4-48,-14-4-25,15 0-44,-15 0-36,23 1-38,-8 0-27,1-1-24,3 1-11,-2 1-19,4-1-12,1 2-46,-4-2-90,3-1-83,-4 2-79,3-2-72,-4 0-79,-2 0-64,0 0-96,-14 0-169,19 1-381,-19-1-736</inkml:trace>
  <inkml:trace contextRef="#ctx0" brushRef="#br1" timeOffset="75616.43">14284 2946 282,'0'0'723,"0"0"-74,0 0-35,-3 12-97,3-12-25,9 5-75,-9-5-39,17 4-46,-4-1-73,0-2-23,1 0-55,5 0-28,0 1-37,3-2-24,0 2-20,-1-2-6,2 0-46,-2 0-82,2-2-115,1 2-103,-1 0-116,2-2-138,-5 1-190,5-1-346,-1-1-685</inkml:trace>
  <inkml:trace contextRef="#ctx0" brushRef="#br1" timeOffset="76022.67">15280 2789 814,'0'0'718,"-11"-10"-73,11 10-73,-7-9-68,7 9-54,-7-6-46,7 6-56,0 0-65,-10-7-52,10 7-39,0 0-37,0 0-21,0 0-16,0 0-9,0 0 13,0 0 12,-1 12-7,1-12-22,5 19-3,-1-7-33,0 3-9,2 0-10,-1 2-6,1 3-7,0 1-3,0 3 57,-1 1-11,1 3 12,-2 1-32,0-2-13,-1 0-11,-3-1 5,0 1-26,0 0 17,-2-1-7,0-2 15,-1-2-17,-2 2 12,0-2 18,-3-2 14,2-2-3,-3-1 10,0-1 2,-1-3-2,0-1-9,-2-4 1,-1 3-14,0-2 11,0-2-18,-2-2-6,-1 0-3,-1-4-5,3 2-6,0-3-1,-2-3-6,-1 2-11,-1-5-19,4 1-54,-4-5-71,3-1-94,1-5-97,1 0-117,3-1-100,1-4-118,1-1-109,4 0-768,3-3-1177</inkml:trace>
  <inkml:trace contextRef="#ctx0" brushRef="#br1" timeOffset="76303.92">15274 2565 657,'0'0'647,"-11"4"-72,11-4-54,-10 7-83,10-7-40,-8 6-36,8-6-19,-4 8 2,4-8-34,0 0-15,7 12-16,-7-12-16,11 7-18,0-4-5,0-1-27,-11-2-29,23 2-17,-9-2-5,-3-2-15,1 2-32,1-4 4,-3 1-8,-1 1 6,2-5-30,-3 1-13,0-1-19,-3-1-7,2 0-8,-7 8-17,4-17-11,-4 17-8,-2-18-25,-1 10-88,-3-1-91,-3 1-96,-1 0-100,-3 2-97,0 0-109,-3 3-112,-4 4-808,2-1-1153</inkml:trace>
  <inkml:trace contextRef="#ctx0" brushRef="#br1" timeOffset="76585.15">10071 4170 275,'-37'19'234,"-2"2"-45,2-2-39,3 0-30,8-4-77,1 1-226,9-3-78,0-1 82</inkml:trace>
  <inkml:trace contextRef="#ctx0" brushRef="#br1" timeOffset="77366.38">9651 4505 357,'0'0'905,"0"0"-144,0 0-78,0 0-60,1-13-22,-1 13-29,0 0-80,0 0-42,0 0-61,0 0-60,0 0-63,0 0-64,0 0-37,0 0-18,0 0 3,-5 9 12,2 0-8,0 2-6,-1 4-22,0-1-20,-1 3-12,1-2-17,0 2-17,0 0-9,-1 0-7,3-1-10,-2-1-2,1 0-21,2-1-11,1-1 0,0-13 0,1 23 0,2-14-97,-3-9-24,9 16-88,-9-16-30,13 12-80,-13-12-37,17 4-30,-17-4-54,20 0-47,-9-3-37,-1-1-32,1-1-125,0-4-507,1 0-799</inkml:trace>
  <inkml:trace contextRef="#ctx0" brushRef="#br1" timeOffset="77663.25">9639 4363 241,'0'0'682,"-19"-4"-127,19 4-56,0 0-46,-16 0-36,16 0-62,0 0 4,-8 5-40,8-5-44,0 0-16,5 7-15,-5-7-36,14 5-8,-14-5-17,21 5-2,-7-5-20,-1 1-31,2-1-25,-1-1-7,2-2 18,0 1-3,-2-3-16,0 1-14,0-2 6,-4 2-8,1-3 2,-1 0-16,-3 1-11,0-3-6,-2 1-14,-5 8-4,7-17-15,-7 17-4,2-16-9,-2 16-5,-7-15-1,7 15-6,-10-15-32,2 8-22,-1 3-35,-2 1-48,1 1-70,-3 0-40,13 2-82,-22 3-87,7 1-101,3 0-154,1 3-610,2-1-892</inkml:trace>
  <inkml:trace contextRef="#ctx0" brushRef="#br1" timeOffset="78381.97">10216 4487 1,'0'0'905,"0"0"-235,0 0-67,15-3-70,-15 3-73,7-6-34,-7 6-56,6-7-55,-6 7-59,7-10-35,-7 10-21,8-16-5,-4 7-22,-1 0-20,1-1-14,-2-1-16,2 0-11,-2 0 5,0-2-18,-1 1-27,0-1-5,-1 0-15,0 0-6,-1 1-13,-2-1-8,1-2-2,-3 2-6,1 1 3,-3 0-10,2 0-2,-1 2-6,0 2 0,-1 2-5,1 0-1,-2 0-3,8 6-1,-14-6 1,14 6 0,-14-1 5,14 1-2,-18 4 0,18-4 6,-17 10 5,7-3 8,1 5 5,2-2-5,-1 3 4,-2 4 14,3 1 21,0 2-20,2 1 39,-3 2 18,3 2-10,1 1 3,0 3-12,0 2-4,3-3 5,-2 4-7,1-1-7,1 4 2,-3 2 81,1 2-23,2-2-16,-1 7-17,0 1-13,0-2-14,-1-1-12,0-3-8,1 5-6,-1-6 28,1-3-42,-3 1 24,0 0-33,1 0 18,-1-2-28,0 0 0,-1-4 0,0 1 0,1-2 0,-1-1 0,0-4 0,1-2 0,0 0 0,-1-1 0,2-4 0,2-2 0,-2 0 0,1-3 0,2-2 0,-2-1 0,3-9 0,0 16 0,0-16 0,5 11 0,-5-11 0,11 5 0,-11-5 0,15 0 0,-5-3 0,3 1 0,2-5 0,3-1-31,0-2-74,6-3 42,1-3-29,0 0 43,4-4-38,1-1 42,-1-1-38,1-1 15,-2 0 9,-4-2 9,0 1 7,-5 1 13,-4 1-10,-1 0-6,-7 0-12,-3-2 10,-3 4 0,-4-3 12,-6-3-4,-5 0 16,-4-3-10,-7 0 14,-1 3-15,-4 3 16,1-2-4,-2 4 17,0 0-16,6 4 20,-1 4-15,5-2 18,1 4-9,4 1 12,3 0-9,1 2 5,2 0-18,4 0 11,1-1-8,5 9 1,-3-14-80,3 14-61,9-17-79,-1 7-56,3 1-91,5-1-95,4-1-92,1 0-188,6-3-458,1 2-823</inkml:trace>
  <inkml:trace contextRef="#ctx0" brushRef="#br1" timeOffset="79022.58">11467 4689 17,'0'0'737,"-11"-7"-108,11 7-42,-11-11-41,11 11-49,-12-11-34,12 11-56,-13-9-1,13 9-31,-11-9-9,11 9-53,-8-5-34,8 5-72,0 0-28,-10-4-37,10 4 24,-7 6-3,7-6 10,-8 16 0,4-4-19,2-1-6,-1 5-9,2 0-9,-2 1-18,2 1-14,1 0-22,1-1-17,2 2-2,-3-2-16,4-1-7,-2 0-5,4-1-1,-2 0-3,3-1-5,-1-2-3,4 0-17,1-3-44,-1-1-40,1-1-40,2-2-45,0-1-21,-2-3-64,2-1-21,1-1-43,0-3-22,0-2-66,1-1-39,-2-2-44,3-3-30,-5 0-141,3-5-494,-5 0-766</inkml:trace>
  <inkml:trace contextRef="#ctx0" brushRef="#br1" timeOffset="79319.43">11432 4582 242,'-10'5'654,"2"1"-94,8-6-93,-9 12-50,9-12-61,-5 11-10,5-11-9,3 9-29,-3-9-24,10 9-4,-1-5-48,4-2 5,-2 0-24,5-2-3,-4 0-45,5-2-13,-2-1-26,1-1 13,-1 1-16,0-4 22,-1 2-10,-1-2 7,0 1-17,-3-3-15,0 1-19,-2-1-28,-3 0-3,0-1-24,-2 0 2,-2-1-16,-1 11 10,-2-18-22,2 18 10,-7-15-20,-1 8 10,0 0-15,-3 2 10,2 1-22,-3 1 7,0 3-21,1-2-51,-3 4-71,1-2-28,0 4-65,2 0-52,0 0-77,-1 3-70,4 0-35,1-1-138,2 3-629,5-9-856</inkml:trace>
  <inkml:trace contextRef="#ctx0" brushRef="#br1" timeOffset="79616.3">12236 4695 900,'0'0'812,"-11"3"-109,11-3-98,0 0-37,-12 2-72,12-2-40,0 0-83,0 0-25,0 0-73,0 0 1,0 0-30,0 0-5,10 7-28,3-8-22,1 1-55,1-1-16,3 1-7,0 0-43,3-2-18,-1-1-8,0 3-9,0-1-9,1 0-11,-3-1-27,4 1-49,-7 0-50,3 0-74,-1-1-31,-4 2-67,0-2-55,-13 2-74,21 0-54,-21 0-41,18 2-97,-18-2-85,0 0-382,13 3-687</inkml:trace>
  <inkml:trace contextRef="#ctx0" brushRef="#br1" timeOffset="79819.42">12252 4848 112,'-11'5'839,"11"-5"-170,-13 8-76,13-8-43,-5 6-53,5-6-65,0 0-41,2 10-32,-2-10-46,11 5-25,-2-3-11,2 0-30,5-1-10,0 0-38,2-1-39,4 0-26,-3-1-35,0 0-4,2-1-35,-1 2 3,0-2-24,0 0-41,-1 1-75,0-1-46,0-1-89,-4 0-44,1-1-64,-1 0-72,-1 2-53,-3-2-79,1 2-126,-3-4-496,-9 6-759</inkml:trace>
  <inkml:trace contextRef="#ctx0" brushRef="#br1" timeOffset="80131.92">12315 4534 753,'-7'-8'724,"7"8"-92,-7-10-38,7 10-59,-7-9-48,7 9-53,-6-7-58,6 7-54,0 0-34,-5-8-69,5 8-45,0 0-12,0 0-16,0 0 24,0 0-30,-2 12-3,2-12-31,2 17 13,1-3-10,-1 1 0,1 1-21,0 2-20,0 1-14,1-1-8,-2 3-11,0-2 0,1 1-14,0-1 4,1-2-9,-2 3 2,0-2 2,-1 2-11,3-2-9,-4 0-51,2 0-69,0-1-48,0 0-90,-1 0-90,1-2-103,2 1-100,-4-4-104,5 0-183,-2 0-335,3 0-784</inkml:trace>
  <inkml:trace contextRef="#ctx0" brushRef="#br1" timeOffset="80585.03">12849 4754 539,'0'0'717,"2"-11"-133,-2 11 17,6-9-67,-6 9-52,0 0-31,2-12-74,-2 12-45,0 0-67,4-9-23,-4 9-69,0 0-5,0 0-44,0 0 47,0 0-14,0 0-2,7 11-24,-7-11 15,0 18-21,2-5-8,-2 0-14,2 3-10,0 2-23,-2 1 31,0 5 37,3 2-21,-3 2-16,0-2-16,0 3-8,0-1-11,-3 1-15,3 4 25,-2-2-39,-2 1 30,2-1-31,-3 1 34,1-3-35,-3-3 26,4-1-39,-3-1 30,0 1-39,-1-2-3,-3-1 9,2 0-2,1-3-1,-2 0 27,-1-2-19,0 0-24,1-2 0,-1-2 0,1-1 0,1-1 0,-2-1 0,-1-3 0,2 0 0,0 0 0,-2-2 0,2-1 0,-4 0 0,13-4 0,-20 2 0,20-2 0,-25-2 0,11-3 0,1-5 0,-1-2-203,3-2-136,-2-4-53,1-6-68,4-5-88,1 0-125,0-5-116,4-4-729,3-8-1150</inkml:trace>
  <inkml:trace contextRef="#ctx0" brushRef="#br1" timeOffset="80897.52">12973 4371 126,'0'13'608,"0"-13"-100,5 12-60,-5-12-39,3 12-38,-3-12 18,6 14-16,-6-14-6,9 10-29,-9-10-24,14 11-32,-14-11-20,15 6-27,-15-6-23,18 1-8,-18-1-12,15 0-18,-15 0-9,17-4-20,-17 4-13,13-8 1,-13 8-15,12-11-21,-12 11-8,6-14-13,-6 14-5,2-14-25,-2 14-8,-4-15-12,-3 7-7,2 0-9,-3 4-4,1-1-7,-3 1-7,-1 1-44,0 1-63,11 2-59,-25 1-75,11 2-102,-1 0-121,-3 4-135,0 2-186,2 2-526,1-1-922</inkml:trace>
  <inkml:trace contextRef="#ctx0" brushRef="#br1" timeOffset="81709.99">13975 4961 681,'8'-11'620,"-2"3"-60,-6 8-3,9-14-83,-9 14-7,8-15-50,-8 15-31,4-14-27,-4 14-56,2-13-23,-2 13-50,-5-12-39,5 12-23,-11-11-21,2 8-17,-3 0-20,3 1-16,-4 3-17,-3 1-8,-1 2-11,0 1-10,-3 5-11,3-1-2,1 1-6,0 2-5,0-2-7,5 2-9,-1 0 5,4-2 3,3 0-2,1 1 16,4-11-20,0 18 16,4-7-22,1-3 18,3-1-29,6 1 2,-1-1-37,3-3-20,0 0-15,4-3-19,-1 0-21,0-2-10,2-1 8,0-1 13,0-1 8,2-3 8,-3 2 6,0-4 16,-4 1 17,2-4-12,-5 3 37,-2 0 6,1-2 14,-3 3-6,0-3 0,-2 5 19,-2-1-2,-1-1 6,-4 8 0,9-9-15,-9 9 8,0 0 2,0 0 2,0 0 3,8 7 7,-8-7-11,1 12-2,-1-12 3,0 14 0,0-14 1,3 16 5,-2-4-12,-1-12 1,3 20-6,-1-10-5,3-1-50,-5-9-29,6 16-40,0-8-48,-6-8-52,12 12-50,-5-7-53,-7-5-42,18 5-52,-18-5-77,16 0-430,-16 0-504</inkml:trace>
  <inkml:trace contextRef="#ctx0" brushRef="#br1" timeOffset="82084.98">14380 4945 312,'0'0'547,"7"-11"-114,-7 11-111,0 0-26,8-6-20,-8 6-44,0 0-14,0 0-4,10 6 10,-10-6-28,4 9 12,-4-9-21,5 16 13,-5-16-30,4 15 10,-4-15-20,4 17-23,-4-17-13,3 15-21,-3-15-23,4 16-15,-4-16-4,2 12-21,-2-12-2,4 11-1,-4-11-1,0 0 1,2 11 12,-2-11 7,0 0-10,0 0-9,0 0-9,0 0-7,0 0 0,0 0-9,0 0 4,4-11-4,-4 11-4,0-16-2,0 16 0,2-18 8,0 7 1,1-1 6,-1 1 3,2 1-17,1-1 12,-1 0-7,5 1 4,-4 3-2,5-3 2,0 5-16,1 1 39,0 0 16,3 3 16,-1 1 9,1 1 17,4 3 9,-2 0-13,1 3 15,0 1-23,-2 1-15,1 0 2,-1 2-16,-1-1-9,-5 0-3,3 1-9,-2-1-6,-5 0-8,1-1-5,-2 2 19,-1-3-23,2 1 7,-5-9-73,3 14-52,-3-14-56,0 12-77,0-12-82,0 0-108,-3 13-87,3-13-130,0 0-729,-7 8-975</inkml:trace>
  <inkml:trace contextRef="#ctx0" brushRef="#br1" timeOffset="82709.96">15277 4954 497,'0'0'752,"4"-9"-129,-4 9-86,-1-11-34,1 11-63,-6-11-76,0 5-32,0 0-43,-4 0-39,0 0-14,-1 1-36,-2-2-27,-1 4-32,-1-2-15,-1 1-13,3 3-17,-3 0-18,0 2-16,0 0-10,0 3-8,0 1-3,1 2-5,0 1-2,1 1-4,1 0-10,2 2 0,1-2-2,1 1-2,3 2-2,2-2-1,-1-1 1,4 2-2,1-11 2,2 21-2,3-14-2,0 3-2,2-3-6,3 1-6,0-1-12,2-2-20,-2 0-36,4-3-21,-1 0 0,2 1-16,1-6 2,0 3-4,0-4-14,1-1 3,0 0-4,1-4-14,1-2 15,-2 2-10,-1-5 31,-3-1 3,4-1 15,-3-5 1,0-1 23,-4-1 0,0-2 11,0-1 6,-2 0 21,-3 3-4,-1-3 14,-1-1 5,-2 3 2,-1-2 19,0 2-7,-1 1 29,-2 2-8,-1 3 15,2 1-10,-2 2 28,-1 1-29,1 5 18,-2-1-34,6 10 30,-11-9-2,11 9 26,-11 2 3,3 5 10,2-1-15,-1 6 3,2-1-7,-2 4-10,3 2 12,0 0 4,0 2 19,3 0 8,1-1-2,1 1 7,2 1 0,2 1-9,1-2 1,3 1 6,1-2-2,3-1-5,0-2-1,1-1 1,1-1-20,0-3-14,-1-1-9,0-1-8,1-1-2,-2-2-11,-1-1-5,-1-1-5,1-1 1,-12-2-3,18 3-11,-18-3-43,17-3-36,-17 3-43,11-5-55,-11 5-50,9-7-53,-9 7-74,6-9-61,-6 9-49,3-10-92,-3 10-158,0 0-293,-5-11-604</inkml:trace>
  <inkml:trace contextRef="#ctx0" brushRef="#br1" timeOffset="83897.42">11347 6246 58,'0'0'911,"-4"-7"-197,4 7-73,0 0-94,0 0-32,-3-10-67,3 10-17,0 0-68,0 0-46,0 0-61,0 0-49,0 0-23,0 0-20,-14 3-25,9 5 6,1 1-17,-2 1-2,-2 2-24,3 2-17,-1 1-7,-1 1-11,3-1-8,-1 2-11,3-2-9,-3 1-7,3 0-1,2-3-5,3 1-2,1-1 3,2 1-7,2-3-1,1 0-7,1-1 2,3-2-30,1-1-27,1 0-39,-1-2-33,4-3-72,-4-1-8,1-1-51,2-1-38,1-1-64,-3-3-51,-2 0-48,1-4-50,-1-1-143,0-2-447,-1-3-703</inkml:trace>
  <inkml:trace contextRef="#ctx0" brushRef="#br1" timeOffset="84163.04">11276 6099 267,'0'0'605,"-13"2"-122,13-2-81,-10 6-23,10-6-38,0 0-39,2 10-10,-2-10 4,8 5-14,-8-5-13,17 3-19,-17-3-41,19 3-4,-6-6-19,-13 3-21,25-2-7,-13 0-14,1-2 2,-2 3-9,1-4-6,0-2-2,-1 2-16,-3 0 0,1-2-14,-2 2-19,-7 5-13,9-12-14,-9 12-15,5-10-13,-5 10-10,0 0-9,-1-12-28,1 12-53,0 0-59,-10-5-74,10 5-68,-12 2-90,12-2-115,-15 8-114,4 2-747,3-1-945</inkml:trace>
  <inkml:trace contextRef="#ctx0" brushRef="#br1" timeOffset="84788.02">11764 6490 235,'0'0'699,"0"0"-145,5 12-81,-5-12-49,0 0-65,-2 11-37,2-11-46,-6 9-17,6-9-24,-6 7-32,6-7-11,-11 10-41,11-10-5,-13 10-33,13-10-11,-14 6-6,14-6 7,-13 6-42,13-6 12,-16 2-25,16-2 8,-14 2-25,14-2 22,-13 1-23,13-1 20,-11-3-26,11 3 24,0 0-31,-12-5 21,12 5-25,0 0 14,-2-14-25,2 14 16,4-12-30,-4 12 28,10-10-25,-10 10 22,13-11-20,-13 11 29,16-8-23,-16 8 22,11-5-19,-11 5 24,14-3-17,-14 3 23,13-1-25,-13 1 26,11 2-15,-11-2 11,11 4-15,-11-4 26,9 5-22,-9-5 17,7 6-26,-7-6 22,0 0-35,6 9 29,-6-9-21,0 0 15,3 9-20,-3-9 22,0 0 6,-5 11-27,5-11 15,0 0-30,-10 6 1,10-6-41,-9 3 13,9-3-21,-12 2 14,12-2-18,-11-2 19,11 2-10,-11-3 30,11 3-13,-12-6 27,12 6-17,-6-6 24,6 6-19,-4-9 23,4 9-17,0 0 21,1-10-20,-1 10 26,0 0-20,11-7 38,-11 7-14,0 0 31,17 0-12,-17 0 21,18 4 11,-7 1 23,-3 1-6,1 0 17,3 5-12,-3-2 10,-1 1-12,0 2-3,1 0-13,-2 0-11,-1 0-10,-1 1 2,2 1-12,-1-1-3,-5 1 68,2 2-40,-2-1 33,-1 0-55,0-2 11,-2 2-25,-1 0 43,-3-1-6,-2-1-8,-2 1-13,-1-2-60,-1-1 45,0-2-86,-3 0-35,1-1-74,-3-2-82,3-2-58,-4 2-145,3-4-106,1-2-153,1-1-700,0-2-1020</inkml:trace>
  <inkml:trace contextRef="#ctx0" brushRef="#br1" timeOffset="85178.63">12027 6352 589,'0'0'565,"10"-11"-94,-10 11-28,6-7-16,-6 7-33,0 0-22,9-8-21,-9 8-55,0 0-14,13-2-57,-13 2-11,0 0-20,12 9 31,-12-9-25,11 12-15,-5-4-30,0 5-3,0-1-31,-1 2 5,1 1-34,-2 1 21,0 1-30,0 0-5,0 5 43,-2 2 15,-1 2-9,1 0 21,-2 2-57,-2-1 18,1-1-19,-1 6-4,-2-4-20,0-2 0,0 0-58,-2-3 48,2 1-32,-1-2 15,-1 0-17,0-3 28,2-4-31,-2 1 42,1-3-40,0 1 24,-1-6-28,0 2 22,0-3-33,-1 0 27,7-7-34,-16 8 24,16-8-76,-15 0-14,5-3-91,0-2-33,-1-4-91,2 0-75,-1-4-24,-1-4-130,3-1-71,-2-3-112,3-3-760,1-5-1070</inkml:trace>
  <inkml:trace contextRef="#ctx0" brushRef="#br1" timeOffset="85475.5">12027 6160 145,'4'-9'555,"-4"9"-102,0 0-53,13-1-10,-13 1-19,14-1-23,-14 1-22,23-2 2,-10 1 16,1 0-52,2-3-4,-1 1-33,-1-1-16,0 0-26,-4 2-6,3-1 1,-3-2-2,-1 1-6,-1-1-16,1 1-24,-9 4-27,10-11-28,-10 11-26,5-9-16,-5 9-13,0 0-16,-3-13-2,3 13-9,-8-7-7,8 7-8,-14-5-3,14 5-14,-16-2-46,16 2-67,-18-2-77,18 2-98,-22 2-118,10-1-86,0 1-83,1 2-211,1-1-361,10-3-770</inkml:trace>
  <inkml:trace contextRef="#ctx0" brushRef="#br1" timeOffset="85803.61">12439 6021 329,'-5'-10'747,"5"10"-108,0 0-34,-7-7-54,7 7-71,0 0-49,0 0-47,-4-9-24,4 9-35,0 0-4,0 0-17,14-2-26,-14 2-28,17 6 8,-3-1 12,-1 2-46,5 3 35,4 5-21,1 1-51,0 2 5,-1 1-50,-2 3-3,0 0-15,1 6-16,-4 5-62,-2 1-46,-2 1 0,-2 2 0,-6-3 0,-1-1 0,-2 1 0,-4 2 0,-3-3 0,-4 5 0,-2 0 0,-4-3 0,-4 0 0,-3-2 0,-3 0 0,-2-4 0,-5 0 0,1-3 0,-3-2 0,-3-3-101,0-3-310,-3 2-57,0-5-101,-1-4-88,-2 0-108,0-5-96,5-2-525,-2-1-986</inkml:trace>
  <inkml:trace contextRef="#ctx0" brushRef="#br1" timeOffset="86194.22">11141 5741 212,'9'-10'853,"-9"10"-181,7-9-64,-7 9-104,7-5-58,-7 5-46,0 0-89,0 0 36,0 0-43,0 0 4,0 0-36,-4 18 9,-7-7-45,-2 4 5,-4 3-21,-2 2-22,-5 6-24,-3-1 27,0 1-69,-1 1 15,0 4-54,0-2 25,-2 5-32,-3 7 59,0 3-38,1-1 23,3 1-52,7-6-12,1 4-9,2-3-17,4 1-7,2 2 21,5 1-38,7-7-6,4 1-110,6 6-31,7-4-132,7 0-108,9 4-84,5-4-199,4-5-104,8-1-184,3-3-465,3-6-1011</inkml:trace>
  <inkml:trace contextRef="#ctx0" brushRef="#br1" timeOffset="86787.95">13753 6346 453,'2'-11'683,"-2"11"-105,0 0-19,5-11-34,-5 11-9,0 0-46,4-7-2,-4 7-58,0 0-6,5-10-61,-5 10-23,0 0-23,0 0-43,-5-11-47,5 11-25,-7-6-24,7 6-20,-15-6-22,15 6-4,-23-2-13,7 2-18,3 1-11,-7 1-5,-2 3-7,-1 1-8,0 2-1,-4 5 3,4-2 3,-2 4-6,2 2-6,2 1 1,2 0-4,0 2-11,5 1-4,1-1 2,4-3 1,0 4 1,7-3-8,0-2-1,6 4 28,1-2-35,4 2-10,8-1-3,-1-1 0,3-2 0,3-1 0,4-3-89,-1-1-18,-2-3-98,4-2-23,0-1-46,-3-3-45,3 1-66,1-3-32,-1-2-58,-2 1-51,1-6-37,-4 2-120,1-3-554,-2-1-845</inkml:trace>
  <inkml:trace contextRef="#ctx0" brushRef="#br1" timeOffset="87021.46">13598 6523 326,'-11'2'763,"11"-2"-138,-16 4-71,16-4-66,-9 3-46,9-3-26,0 0 4,0 0-72,0 0-24,0 0-53,7 9-10,-7-9-61,22 0-7,-8 0-56,6 0-7,-2 0-44,6-1 2,-3 0-45,4-2-41,2 1-122,0 0-72,1-1-139,-1 3-132,1-5-116,1 4-830,0-2-1013</inkml:trace>
  <inkml:trace contextRef="#ctx0" brushRef="#br1" timeOffset="87315.95">14623 6429 716,'-12'-4'756,"12"4"-83,-13-7-68,13 7-43,-9-5-66,9 5 15,-10-6-75,10 6-12,0 0-41,-10-8-21,10 8-36,0 0-42,0 0-42,-9-4-53,9 4-38,0 0-34,0 0-8,0 0-5,-5 9-4,5-9-6,5 17-9,-2-6-12,-2-1-15,1 5-10,1-2-11,-1 3-6,0-2-9,0 1-6,1-1-1,-1 3-21,0-4-58,0-1-2,1-1-118,1-1-71,-2 1-93,1-3-33,-3-8-100,5 17-95,-5-17-77,5 12-170,-5-12-505,8 8-931</inkml:trace>
  <inkml:trace contextRef="#ctx0" brushRef="#br1" timeOffset="87550.32">14645 6411 506,'0'-15'850,"-2"3"-115,4 1-71,-2 11-82,5-20-36,0 8-75,1 2-33,2 0-59,3 0-18,1 1-34,1-1-37,4 2-42,3-1-41,0 4-41,3-2-31,-1 2-28,1 1-23,-4 0-13,0 3-18,-1-2-1,0 3-23,-3 0-19,1 0-68,-3 0-68,2 0-97,-5 3-47,-10-3-58,19 5-106,-19-5-63,8 12-67,-8-12-150,0 12-584,0-12-900</inkml:trace>
  <inkml:trace contextRef="#ctx0" brushRef="#br1" timeOffset="87753.44">14740 6469 501,'0'0'658,"-7"7"-71,7-7-30,0 0-49,0 0-52,4 10-13,-4-10-57,14 4-4,-3-1-51,3-2-23,-1 0-58,1 0-22,5 1-64,-4-2-11,2 2-54,1-2 2,-3 0-43,1 0 12,-1 0-41,0 0-16,-2 0-85,4 0-37,-17 0-79,24 0-34,-24 0-86,19 0-76,-19 0-50,17 0-105,-17 0-118,11 3-393,-11-3-668</inkml:trace>
  <inkml:trace contextRef="#ctx0" brushRef="#br1" timeOffset="87956.55">14737 6632 167,'-9'3'831,"9"-3"-185,-15 6-59,15-6-49,-8 7-44,8-7-80,0 0 3,4 10-62,-4-10-8,15 7-49,-5-4-7,6 1-34,0-1-9,6-1-36,-1-1-32,2 0-42,-1-1-27,1 0-21,0 0-22,-1-1-32,0 1-65,-1-2-105,-1 1-119,-1 0-67,-2-3-128,-2 4-114,-1-3-172,1 1-613,-1-1-950</inkml:trace>
  <inkml:trace contextRef="#ctx0" brushRef="#br1" timeOffset="89940.87">2753 8988 366,'0'0'755,"-14"0"-120,14 0-68,0 0-50,-13 2-44,13-2-47,0 0-29,0 0-3,0 0-58,0 0-36,0 0-12,0 0-3,8 12-32,-8-12-19,19 5-38,-7-2-32,2 1-32,0-1-26,2 1-21,0-1-20,0 0-16,1 2-11,1-4 5,-3 2-8,0-1-11,0-1-24,0-1-81,-2 2-56,1-2-112,-3-2-83,-11 2-141,22 2-131,-22-2-157,17 0-677,-17 0-1049</inkml:trace>
  <inkml:trace contextRef="#ctx0" brushRef="#br1" timeOffset="90128.36">2758 9208 915,'0'0'763,"-10"10"-92,10-10-64,0 0-94,-4 10-81,4-10-73,0 0-63,16 4-52,-16-4-49,21 0-39,-7 0-26,4-1-32,2-2-54,2 0-123,4-1-160,-2 0-162,2-2-185,4 1-719,-4 2-907</inkml:trace>
  <inkml:trace contextRef="#ctx0" brushRef="#br1" timeOffset="91393.95">5796 9094 264,'11'-7'764,"-11"7"-158,10-7-45,-10 7-66,13-9-31,-13 9 16,14-10-62,-6 5 3,-8 5-45,12-9 1,-12 9-46,12-8-25,-12 8-20,9-7-25,-9 7-26,8-7 15,-8 7-64,0 0-4,9-6-57,-9 6 9,0 0-53,0 0-13,10-5 20,-10 5-29,0 0 33,0 0-24,0 0 34,-6 10-34,6-10-25,-14 12-43,3-5 0,-3 3 0,-1 1 0,-3 0 0,0 1 0,-6 2 0,0-1 0,-2 1 0,1-2 0,-2 1 0,2-1 0,-3-1 0,3 1 0,2-3 0,1 0 0,0-1 0,1-1 0,0-1 0,3-1 0,-3 0 0,3 0 0,2-3 0,2 1 0,-1-3 0,15 0 0,-24-3 0,12 2 0,1-3 0,2 0 0,0-3 0,2 0 0,0-1 0,3-2 0,0-4 0,1 0 0,1 1 0,2 0 0,0 0 0,1 0 0,2-3 0,-1 2 0,2-1 0,0 2 0,2 1 0,1 0 0,-2 4 0,1-1 0,2 1 0,1 2 0,-2 1 0,3 0 0,-10 5 0,20-2 0,-20 2 0,23 2 0,-10 2 0,1 0 0,0 3 0,4 2 0,-2 0 0,1 1 0,0 3 0,0 1 0,-1-2 0,2 5 0,1-2 0,-1 2 0,-1-1 0,0-3 0,1 1 0,0 0 0,2 1-59,1-4-33,-3 0 17,4-1-32,-2-1 11,0 0 16,3-1 4,2-1 59,-2-2-42,1-2 12,-4-1 7,2-2 12,1 0 6,-2 0 5,0-2 7,0-3 2,-1-1 14,-2 2 48,-1-2 2,-3-2 56,0 0-28,-4 0 43,0-3-12,-3 0 28,0-2-36,-4-1-78,-3 1-29,-2-3 0,0 0 0,-7-2 0,1 0 0,-2 2 0,-3 0 0,-1 1 0,-1 2 0,-2 3 0,0 0 0,-2 1 0,2 4 0,-2 2 0,1 1 0,-1 2 0,0 2-128,0 1-276,-2 4-105,1 0-111,0 1-136,2 2-149,2-2-639,2 1-1180</inkml:trace>
  <inkml:trace contextRef="#ctx0" brushRef="#br1" timeOffset="93222.02">9581 8911 677,'0'0'813,"-10"-10"-123,10 10-51,-8-15-70,8 15-11,-8-12-34,8 12-76,-9-9-51,9 9-30,-5-9-48,5 9-51,0 0-60,-5-8-45,5 8-35,0 0 3,0 0-22,0 0 62,0 15-49,0-15 13,3 20-34,-2-9 3,0 3-49,0-1 19,1 1-43,0 0 23,1 1-41,-2 2 23,1-4-2,1 1-8,1 2-10,-1-4-1,0-1-26,1 0-54,0-4-39,1 3-102,0-3-34,-5-7-76,9 11-64,-9-11-64,10 6-94,-10-6-58,13-2-109,-13 2-690,12-5-999</inkml:trace>
  <inkml:trace contextRef="#ctx0" brushRef="#br1" timeOffset="93534.51">9480 8676 276,'0'0'679,"-14"0"-149,14 0-18,-12 2-27,12-2-60,0 0-33,-10 5-27,10-5-70,0 0-1,0 0-35,0 0-3,5 12-49,-5-12-3,17 0-44,-7-2-4,4-1-39,1 0 13,2-1-18,0-1-6,4-3-9,0 2-6,-3-5-8,2 3 1,-3-2-1,1 0-10,-2-1-6,-3 1 10,-1 0 59,-2 0-65,-1 0 35,-3 0-65,-1-1 36,0 1-60,-2 0 40,-3 10-58,0-18 28,0 18-38,-7-13 51,7 13-64,-10-10 44,10 10-77,-15-4-23,15 4-57,-23 2-38,10 1-44,-1 3-53,-1 1-80,1 1-92,-2 4-52,3-3-89,-1 3-195,2-2-339,3 3-735</inkml:trace>
  <inkml:trace contextRef="#ctx0" brushRef="#br1" timeOffset="94237.6">10074 8840 407,'0'0'825,"18"0"-152,-18 0-93,16-4-77,-16 4-47,18-8-62,-18 8-52,16-9-72,-7 4-24,2-4-49,-2 1 11,1-4-35,2 3-1,-2-2-9,-1-1-9,1 0-14,-2-2-17,0 2 0,-2-1-8,1-1-22,-1 0-13,-3 0-15,1-1 24,-1 1-50,-2 1 26,-1-2-49,-1 3 31,0-2-45,-2 3 40,0-1-50,0 1 40,-3 1-45,1 3 40,-2-3-48,-1 4 39,8 6-43,-14-11 34,14 11-36,-15-2 42,15 2-40,-14 0 39,14 0-36,-16 10 37,9-3-31,0 2 42,0 1-25,-1 2-9,3 4 14,0-1 4,-1 5 13,2 2-6,0 0 6,1 2 46,1 2-44,2 0 40,-2 1-52,1 1 47,0 2-49,1 2 52,-3 1-11,2 1-6,0-2-7,-2 2-9,0 4 37,1 5-6,-3 2-4,1 0 9,-1 1-27,1-1 18,-1 1-34,1 1 20,-1-1-37,-1-3 26,1 1-29,-1-4 21,2-3-31,-1-3 32,3-1-5,-3-2-3,2-4-6,2-2 0,0-1-5,-1-3-8,4-3 32,-1 2-26,0-5 20,2 2-26,3-4 24,-1 0-26,3-3 22,1 0-28,4-3 23,-1-1-67,2-2 3,1-2-12,1-2-1,1-1 8,1-2 11,-2-2-38,1 0 65,-2-2-44,1-1 55,-2-3-44,0-2 61,-3-2-48,-2-2 53,-1-2-50,-4-2 49,-4-1-55,-2-3 9,-4-4 44,-8-6-45,-2 0 41,-6 2-38,-5-2 40,-8-3-43,-2 2 57,4 7-56,-9-2 40,5 6-39,0 1 55,1 4-51,-1 0 46,5 3-48,4 4 58,5 0-56,4 4 57,1-1-53,6 0 40,2 1 0,2 1-9,8 8-45,-2-16 51,7 8-78,1-1 6,3 1-65,4-1-9,5-2-56,2 2-64,2 0-28,4-2-107,3 1-76,-1-1-94,4 4-94,0-4-648,1 2-903</inkml:trace>
  <inkml:trace contextRef="#ctx0" brushRef="#br1" timeOffset="94550.09">10800 8944 239,'0'0'950,"-7"-9"-192,7 9-92,-6-8-42,6 8-57,-6-7-68,6 7-82,0 0-53,-7-9-51,7 9-64,0 0-47,0 0-42,0 0-25,0 0 20,-14 3-14,14-3 35,-7 12-71,7-12 27,-7 18-42,6-7 22,-2-1-53,1 1 20,0 3-12,2-2-13,0 1-8,3-2-5,-1 4-8,2 0-3,2-3-5,-1 0-1,3 0-5,1-3-20,0 1-41,3-3-95,-3-1-16,1-2-74,1 0-45,0-1-25,2-2-137,-13-1-3,23-1-45,-11-3-36,2-1-96,-1-2-621,-1-2-846</inkml:trace>
  <inkml:trace contextRef="#ctx0" brushRef="#br1" timeOffset="94846.96">10807 8708 683,'-13'-1'557,"13"1"-63,-20 4-4,20-4-54,-18 5-49,18-5-39,-13 8-32,13-8-48,-6 7-2,6-7-41,0 0 2,3 11-40,-3-11 15,10 8-18,-10-8-7,20 4-6,-8-2-24,0-2-1,3 0-10,0-2-22,2 1-10,-1-1 2,0-2-5,0-1 14,-2 1-3,0-2 46,-2-1-66,-1 1 34,-2-2-48,-1 1 24,-1-2-44,-4 1 8,-3 8-33,5-14 19,-5 14-49,-4-13 41,4 13-50,-10-13 33,3 9-50,-4 0 37,1 2-72,10 2 7,-23 0-90,10 1-49,-2 3-59,1 1-71,-3 1-73,3 2-115,-1 4-97,1-2-152,2 2-592,2-2-952</inkml:trace>
  <inkml:trace contextRef="#ctx0" brushRef="#br1" timeOffset="95128.2">11353 8938 413,'0'0'1030,"0"0"-160,0 0-111,0 0-47,0 0-57,0 0-104,0 0-18,0 0-93,0 0-11,0 0-106,0 0-19,6-7-64,-6 7 2,19-4-57,-8 2 4,1 0-59,3 1 1,2-1-76,0 1-55,3 0 0,-1-2 0,0 3 0,1-1 0,0 1 0,-2-1 0,1-1 0,0 2 0,-2-1-154,-2 1-72,1 0-88,-3 0-54,-13 0-40,25 0-84,-25 0-79,19 0-53,-19 0-86,17 3-664,-17-3-975</inkml:trace>
  <inkml:trace contextRef="#ctx0" brushRef="#br1" timeOffset="95331.32">11486 9046 369,'-12'5'739,"3"-2"-89,0 1-49,9-4-42,-11 7-38,11-7-34,-6 6-22,6-6-60,0 0-12,6 11-83,-6-11-1,15 5-72,-3-3 14,2-1-82,5 1 21,3-2-31,2 0-31,2 0-40,1-2-5,1 1-16,0 0-4,-1-2-26,-1 0-59,0 2 2,-3-2-93,-3 0-88,-1 0-59,-2 1-76,-3-3-152,-1 4-94,-2-3-123,-11 4-741,16-6-1060</inkml:trace>
  <inkml:trace contextRef="#ctx0" brushRef="#br1" timeOffset="95596.94">11604 8857 888,'-6'-8'867,"6"8"-106,-5-13-107,5 13-12,-2-12-68,2 12-98,0 0-51,0-17-1,0 17-86,0 0 5,4-13-84,-4 13 8,5-6-66,-5 6 15,0 0-35,0 0 2,17 2-65,-17-2 12,11 9-37,-5 2 23,2-2-81,-2 4-35,1 0 0,-2 3 0,0-1 0,0 2 0,0 0 0,-1 1 0,0 1 0,-2-2 0,3 0 0,-5 1 0,4-1-241,-2 0-143,0 0-114,-1-3-71,4 2-93,-3-2-45,3 2 49,-1-2-175,2 0-308,1-2-756</inkml:trace>
  <inkml:trace contextRef="#ctx0" brushRef="#br1" timeOffset="95971.93">12274 8971 449,'4'-10'912,"-4"10"-155,5-14-90,-5 14-90,5-10-43,-5 10-107,3-10-66,-3 10-67,0 0-57,6-8-67,-6 8 0,0 0 22,0 0-22,7 8-11,-7-8 7,7 15 24,-3-5-76,-1 2 18,1 5-64,0-3 43,0 5-62,-2 3 40,3 5 45,-3 3 38,1 3-56,0-1 10,-2 3-53,-1 2 16,1-2-50,-2 2 26,0-3-29,-2 2 10,0-2-33,1 0 22,-2-2-27,1-1 18,-3-2-27,2-2 23,1-4-7,-3 0 0,0-1-26,2-1 31,0-5-31,-2 0 38,1-2-24,0-1 37,-2-2-30,0-1 35,-1-1-29,1-2 12,-4-1-28,1-1 0,-2-2 0,0 0 0,-1-2 0,-1-3 0,-3-1 0,0-4-39,-3-3-131,0-7-47,-1-5-111,-3-6-70,2-6-94,2-1-126,-1-5-85,6 1-180,0-7-498,-2-10-980</inkml:trace>
  <inkml:trace contextRef="#ctx0" brushRef="#br1" timeOffset="96237.55">12108 8714 353,'0'0'720,"13"0"-92,-13 0-35,18 1-56,-18-1-80,24 1-22,-11-1-56,2 0-12,-1 0-59,6-1 6,-4 0-19,2-2-27,-1 0-7,-1 2-17,0-3-12,0-1 17,-3 0-42,1-1 10,-5 1-61,-1-1 12,0-1-60,-1-1 7,-3-1-55,-4 9 17,4-17-43,-4 17 25,-2-17-46,2 17 26,-9-15-40,0 8 34,-2 0-53,0 1-11,-4 0-90,1 3-26,-3-1-124,2 1-76,-4 1-106,2 3-147,-1 0-163,0 2-874,0 1-1297</inkml:trace>
  <inkml:trace contextRef="#ctx0" brushRef="#br1" timeOffset="97081.27">13987 9336 379,'0'0'733,"0"0"-109,7-10-47,-7 10-56,0 0-62,1-11-8,-1 11-58,0 0-17,-4-16-19,4 16-43,-6-13-25,-2 5-31,2 3-32,-3-2 28,0 2-71,-2 1 13,-3 0-46,-4 0 19,3 4-77,-2 0 37,-2 3-60,1 2 30,-1 2-49,-2 0 23,2 3-42,1-1 23,3 3-39,-1 0 26,5-2-42,0 0 36,3 2-39,4-2 34,1 1-33,3-11 33,3 20-40,1-10 45,4-1-35,2-1-12,2-1-26,4 0-18,-1-3-24,3-1-24,0-1-12,0-2-22,0 0 22,2-4-14,-2 2 29,5-5-4,-4-1 38,0 1-13,0-5 34,-4 2 13,1-4 10,-3 1-2,1-1 4,-5 0 14,-1 1 12,1-1 19,-4 2 22,0 1 64,-1 2-21,1 0 28,-5 9-69,6-15 31,-6 15-68,8-10 29,-8 10-45,0 0 44,0 0-46,0 0 8,0 0-9,0 0 5,6 12 4,-6-12 2,2 14 1,-2-14-7,6 18 8,-5-8-49,3 0-47,0-1-73,0 1-32,-4-10-60,6 17-55,-6-17-66,8 12-52,-8-12-43,7 9-63,-7-9-95,11 5-453,-11-5-700</inkml:trace>
  <inkml:trace contextRef="#ctx0" brushRef="#br1" timeOffset="97456.25">14196 9295 736,'5'-10'597,"-5"10"-55,4-17-31,-4 17-44,4-13-23,-4 13-75,5-11-72,-5 11-60,4-7-37,-4 7 2,0 0 3,0 0-8,14 1-17,-14-1-15,11 9-15,-11-9-19,12 12-19,-8-6-13,2 3-13,-1-1-17,-1 0-18,1 0-9,-5-8-1,5 17-7,-5-17-5,6 12-4,-6-12 2,4 12-10,-4-12 3,0 0-1,3 15 0,-3-15-3,0 0 1,0 0-3,0 11-2,0-11 0,0 0 1,0 0-5,0 0-1,0 0-3,0 0-1,0-15 5,0 15-8,4-16 3,1 6 4,-1 1-2,3-3 25,0-1-20,2 1 27,2 0-33,-2 2 31,2-2-25,1 3 35,1-1-26,0 2 48,5 0-13,-2 3 33,-2 2-39,6 1 57,-3 0-37,2 2 42,-2 3-45,1-2 32,-4 2-20,4 3 19,-4 1-50,-1-1 26,-4 2-44,5 0 35,-8 0-46,1 1 23,-5-1-39,2 2 18,-4-10-108,3 19-55,-3-19-97,-2 19-119,2-19-62,-5 19-141,3-11-79,2-8-103,-6 15-713,6-15-1076</inkml:trace>
  <inkml:trace contextRef="#ctx0" brushRef="#br1" timeOffset="98018.74">15113 9338 698,'9'-11'805,"-3"3"-90,0-1-95,-2-1-58,-2 0-72,0-2-39,-2 12-75,2-18-12,-4 7-65,0 1-10,-2-1-64,-1 3 36,-1-2-80,-2 1-8,-1 0-52,-3 1 23,0 1-63,-2 4 29,0 0-70,0 1 25,-1 2-45,-3 0 39,1 5-50,-2-2 36,3 3-56,-1 0 39,1 2-40,0-1 10,3 2-2,1 0 2,2 1-1,1 0 4,-1 0-2,6-1 2,-1 0 1,5-9 4,0 18 31,0-18-47,5 16 2,-5-16-29,13 13-2,-3-8-60,0-1-12,4-1-33,-1 0-4,4-2-13,-2-1 23,3-1-33,0-5 34,1 2-8,3-3 39,-3-1 15,3-4 16,1-1 15,-2-1 12,0-5 11,-1 2 8,1-4 9,-3-1 3,-1-1-8,-2-3 2,0 0 29,-4-3 32,2 0 4,-4-3 10,-3 1 23,0-1 31,-2 2-31,-3 2 31,-1 1-8,-1 4 26,-2 1-15,-2 2-19,3 3 10,-1 1-3,-2 3-17,0 4-15,0 0-17,5 9 14,-12-6 7,12 6 27,-13 6-8,6 0-3,1 4 27,-1 3-41,3 1 19,0 3-32,1 2 30,1-1-45,2 3 33,0 0-42,0 3 28,4 1-37,-1 0 22,3 3 2,3 0-43,1-2 33,-1 0-37,1-1 27,1-4-31,-2-2 37,3 1-47,-1-4 21,1 1-73,-2-3 4,2-3-95,-2 0-46,0-2-54,2-1-72,-6-3-38,2 0-106,-8-5-110,15 7-102,-15-7-832,0 0-1143</inkml:trace>
  <inkml:trace contextRef="#ctx0" brushRef="#br1" timeOffset="98940.58">10533 10655 492,'0'0'742,"1"-18"-159,-1 18 5,1-18-29,-1 18-45,4-15 3,-4 15-35,3-14-67,-3 14-38,0 0-32,0-14-53,0 14-47,0 0-47,-9-6 36,9 6-62,-17 7 27,4 1-26,-3 4 13,0 2-18,-4 5-34,1 3 22,-3 4-35,2 1 16,0 3-42,5-4-28,2 0-67,2 2 0,3-1 0,3-2 0,1-2 0,5 2 0,2 0 0,3 3 0,2 0 0,5-1 0,0 0 0,3-1 0,1-3 0,3-1 0,2-4 0,0-2-116,2-3-242,2-1-66,0-2-74,-1-3-77,-1-3-117,-1-1-60,-3-2-763,2-4-1145</inkml:trace>
  <inkml:trace contextRef="#ctx0" brushRef="#br1" timeOffset="99206.2">10997 10844 1067,'0'-15'760,"0"15"-98,-2-12-106,2 12-57,0 0-69,0 0-49,-2-12-46,2 12-3,0 0-47,0 0-1,-3 16-20,3-16-19,-2 18 11,0-6-86,1 1 11,1 1-48,-1 0 9,1 0-59,1 3 26,-1-2-62,3 1 22,-2-2-42,1 1 36,2-2-47,0 0 33,2-1-44,-1-3 22,2-1-76,1-2-32,-1 2-40,4-3-34,-1-1-36,0-1-70,-10-3-7,24 0-57,-11-3-81,1-2-34,-1-1-53,0-2-59,-2-4-79,3-1-464,-2-4-713</inkml:trace>
  <inkml:trace contextRef="#ctx0" brushRef="#br1" timeOffset="99471.82">11041 10693 216,'-18'-1'598,"4"1"-93,0-3-78,1 3 11,13 0-64,-21 3-37,21-3-35,-16 1-28,16-1-15,0 0-4,-10 5 0,10-5-22,0 0-25,16 1-11,-16-1-5,19 0 6,-5-1-9,1-3 24,3 2-38,1-3 34,-1 1-50,0 0 48,-3-1-54,2-1 42,-2 2-66,-1-5 25,-4 4-32,0-1 12,0 0-43,-2 0 17,-2 0-50,-6 6 14,7-11-44,-7 11 17,4-10-31,-4 10 10,0 0-48,-4-12-3,4 12-91,0 0-26,-13-4-89,13 4-68,-17 4-49,17-4-126,-18 8-92,6 0-127,2-2-831,0 5-1158</inkml:trace>
  <inkml:trace contextRef="#ctx0" brushRef="#br1" timeOffset="100081.18">11440 11055 171,'8'6'892,"0"0"-212,-8-6-92,11 9-72,-11-9-75,9 7-41,-9-7-53,7 10 1,-7-10-80,8 11-29,-8-11-55,6 11 4,-6-11-39,3 10 10,-3-10-23,3 9 24,-3-9-12,0 0-17,-4 14-17,4-14-17,-8 7-18,8-7-14,-13 5-14,13-5-10,-15 4-7,15-4-7,-17 0-1,17 0-3,-14-3-5,14 3-2,-14-5-2,14 5-4,-10-8-4,10 8-3,-5-11-3,5 11 8,0-12-11,0 12 0,6-11 1,-6 11 2,12-12-4,-3 6 0,-9 6 4,15-9-3,-15 9 1,17-5 2,-17 5 0,16-2 0,-16 2-6,17 0 8,-17 0-4,15 2 4,-15-2 1,12 4-4,-12-4 4,9 4-3,-9-4 8,0 0 5,6 7-3,-6-7 2,0 0-11,-8 7 10,8-7-6,-11 1 5,11-1-8,-14 5 2,14-5-1,-17-3 0,17 3 15,-15-2-32,15 2 0,-16-1 4,16 1 1,-13-4-2,13 4-3,-10-7 6,10 7-5,-6-7 1,6 7 2,0 0 2,3-10-4,-3 10 4,9-8 3,-9 8-2,11-4 0,-11 4 2,18 0-1,-18 0 3,21 3 3,-10 0 11,2 3 6,-1 1 3,0 3 15,-1 0 3,1 2-1,-4 1 8,-1 1 11,2 4 35,-4-2-48,2 1 50,-5-1-35,2 1 8,-2 0-10,-4 0-3,2-1 13,-4 5 11,-3 0-8,-2-4-10,-3 3-10,2-3-20,-9 1 2,3-3-19,-1-1-46,-2-1-95,2-3-46,-4-1-99,2-1-93,1-3-128,-1-1-140,4-1-182,-2-3-726,3 0-1179</inkml:trace>
  <inkml:trace contextRef="#ctx0" brushRef="#br1" timeOffset="100471.79">12033 11030 932,'1'-16'885,"-1"16"-134,3-13-114,-3 13-28,2-12-96,-2 12-87,0 0-85,2-13-56,-2 13-30,0 0-36,0 0 4,0 0-6,13 6-16,-13-6-7,6 15 2,-1-3 15,-2 1-47,1 4-15,1 0 9,-1 5-53,-1-1 10,1 2-47,0 1 13,-2 2-27,0 2 90,1 4-86,-2 1-58,1-1 0,0 1 0,-2-3 0,0-2 0,-2 1 0,2-2 0,-3 0 0,2-4 0,-3 2 0,4-6 0,-4-2 0,2 0 0,-1-3 0,-1-2 0,2-1 0,-5-2 0,0-1 0,-1-4 0,-1 1 0,9-5 0,-23 0 0,9-5 0,-1-2 0,-3-3 0,2-3 0,-5-5-338,4-4-114,-2-2-41,0-6-130,1-1-80,0-5-140,5 1-661,-2-4-1130</inkml:trace>
  <inkml:trace contextRef="#ctx0" brushRef="#br1" timeOffset="100753.03">11928 10798 483,'0'0'676,"0"0"-117,0 0-51,0 0-39,0 0-25,0 0-40,12 2-19,-12-2-21,0 0-56,11 4-29,-11-4-17,0 0-26,15 1-13,-15-1-24,18-1-18,-7-1-15,-11 2-18,21-4 7,-21 4 48,18-4-40,-18 4 28,18-6-32,-18 6 30,10-6-59,-10 6 15,9-8-54,-9 8 10,0 0-52,1-13 19,-1 13-44,-7-6 24,7 6-40,-13-8 26,13 8-36,-19-5 20,19 5-62,-19-3-28,7 1-101,12 2-51,-18 0-93,18 0-65,-18 1-122,18-1-116,-17 1-117,17-1-151,-16 4-413,16-4-904</inkml:trace>
  <inkml:trace contextRef="#ctx0" brushRef="#br1" timeOffset="101065.52">12272 10605 882,'0'0'886,"0"0"-116,2-12-99,-2 12-74,0 0-82,7-11-100,-7 11-50,0 0-23,11-2-38,-11 2-13,19 2-39,-8 3 17,1 2-26,9 4 30,0 3-24,-1 4-18,4 6-20,1 2-1,-2 4-51,-4 0-103,0 1-56,-1 3 0,-4 5 0,-2-1 0,-2 3 0,-1-2 0,-3 1 0,-4-5 0,0 1 0,-2-2 0,-2-2 0,-4 0 0,-1-1 0,1-3 0,-6 0 0,1-4 0,-3-2 0,1-3 0,2-2 0,-3-3 0,3-3 0,-3-3-165,3-1-475,-1-1-82,0-2-110,0-2-196,12-2-496,-18-2-1155</inkml:trace>
  <inkml:trace contextRef="#ctx0" brushRef="#br1" timeOffset="101471.77">13485 10943 275,'12'-8'791,"-3"-1"-150,-3 2-45,1-1-41,1 1-67,-2 0-44,-2-1-84,-4 8-29,9-14-63,-9 14-15,2-12-9,-2 12-21,0-12-29,0 12-27,-6-12-25,6 12-2,-13-6-8,13 6-12,-21-4-5,8 3-5,-3 2-23,1 3-6,-6 2-3,-2 3 9,-1-1 7,2 4-8,-3 2-13,2 1-5,2-1-18,4 1 4,1-1 0,1 1-6,5 1-3,1-2-6,3 1 6,4-1 1,2-1-5,2 2-8,4-1-3,1-1-6,5 0-3,3 1-3,3-3 25,2 0-40,3-1 33,4-1-36,2 0 29,-4-4-37,4 0-3,-4-2-30,2-2-28,-3 0-25,1-2-19,0-1-30,-2-3-39,-4 2-32,1-3-36,-1 1-13,-4 0-61,1-3-77,-7 1-53,0 2-52,1-4-100,-10 9-153,8-15-323,-8 15-699</inkml:trace>
  <inkml:trace contextRef="#ctx0" brushRef="#br1" timeOffset="101721.75">13240 11050 953,'0'0'755,"-13"1"-83,13-1-106,0 0-89,-14 1-38,14-1-40,0 0-24,0 0-60,0 0-22,0 0-52,19 3 9,-8-4-44,3 1-7,1 1-27,6-2-33,3 2-24,3-1-19,0 0-19,2 0-16,2 0-11,-2 1-10,-1-1-15,-1 0-45,-3-1-65,-3 1-50,-1-1-95,-2-1-81,0 1-117,-4-2-97,-4 2-112,4-2-806,-5 1-1057</inkml:trace>
  <inkml:trace contextRef="#ctx0" brushRef="#br1" timeOffset="103143.58">13504 10662 397,'0'0'616,"-2"-17"-50,2 17-22,-1-15-21,1 15-51,-2-16-71,2 16 25,-4-15-38,4 15-17,-3-17-34,3 17-41,-4-14-31,4 14-14,-5-12-25,5 12-36,-4-8-41,4 8-27,0 0-43,-5-6 7,5 6 24,-8 7 29,6 2-46,-6 3 40,6 5-2,-2 3-43,1 4 22,-1 0-32,2 8 25,0 3-23,0 2-3,2 1-11,-3 9 53,3 3 32,-7 4-143,3-1-8,1 0 0,-1 0 0,-3 1 0,3-1 0,-3-1 0,2-1 0,-1-4 0,3-1 0,-3-2 0,2-4 0,-2-6 0,2-2 0,2-7 0,-2-2 0,1-4 0,3-3 0,0 0 0,-2-4 0,0-2 0,2-10 0,-2 15-288,2-15-189,0 0-93,0 0-153,0 0-151,0 0-789,0 0-1332</inkml:trace>
  <inkml:trace contextRef="#ctx0" brushRef="#br1" timeOffset="103674.81">14376 10855 740,'-5'-7'667,"5"7"-66,-5-15-25,5 15-30,-4-12-38,4 12-36,-2-11-38,2 11-48,0 0-32,-3-12-43,3 12-24,0 0-84,0 0 1,0 0 37,0 0-32,0 0 43,1 18-53,0-6-6,0 3 13,1 2-22,0 3-10,0 1-22,2 1-60,-3 1-92,2-1 0,-3-1 0,2-1 0,-2 1 0,0-3 0,4 2 0,-4-2 0,0-1 0,0-3 0,0-2 0,1 1 0,-1-13 0,0 19 0,0-19 0,0 15-263,0-15-141,0 0-102,-1 12-114,1-12-117,0 0-131,0 0-652,0 0-1152</inkml:trace>
  <inkml:trace contextRef="#ctx0" brushRef="#br1" timeOffset="103924.81">14370 10860 89,'0'0'1014,"-1"-18"-186,1 18-110,1-14-81,-1 14-46,2-14-58,4 5-72,0 3-30,1 0 24,4-2-68,3 1 21,5 1-62,0-2 14,4 4-61,3-1 7,2-1-36,-1 4-212,2-1-58,1 1 0,-2-1 0,1 2 0,-2 0 0,-4-1 0,-2 2 0,-4 0 0,1 0 0,-5-3 0,2 3 0,-15 0 0,22 0 0,-22 0 0,15 0 0,-15 0 0,0 0 0,0 0-269,0 0-232,0 0-69,-4 12-126,4-12-68,-21 8-147,6-4-513,-2 1-1031</inkml:trace>
  <inkml:trace contextRef="#ctx0" brushRef="#br1" timeOffset="104127.92">14490 10906 301,'0'0'880,"-9"9"-107,9-9-60,0 0-95,0 0-17,8 13-84,-8-13-44,19 4-50,-8-1-33,7-1-33,0-2-41,2 2-32,3-1-41,2 2-40,-3-3-38,5 1-29,-5 1-31,-1-1-17,1-1-22,-3 2-14,0-2-12,-5 1-18,0-1-79,-1 2-63,-13-2-81,23 0-75,-23 0-40,15 1-57,-15-1-86,13 2-75,-13-2-67,0 0-134,0 0-562,0 0-899</inkml:trace>
  <inkml:trace contextRef="#ctx0" brushRef="#br1" timeOffset="104331.04">14541 11070 377,'-10'6'891,"0"-2"-135,10-4-64,-8 8-103,8-8-33,-7 8-43,7-8-26,0 0-53,6 14-30,-6-14-37,11 9-12,-1-3-34,6-2-20,0 1-27,1-2-25,7 2-21,2 0-34,1-1-29,2-1-127,2-1-38,-2 1 0,-1-2 0,4 0 0,-3-1 0,-1-1 0,-1 0 0,-1 0 0,0-3-6,-6 1-331,-1 0-109,-2-1-67,-1 2-140,-2-4-163,-2 4-897,-2-1-1393</inkml:trace>
  <inkml:trace contextRef="#ctx0" brushRef="#br1" timeOffset="131726.09">4005 13554 409,'0'0'832,"0"0"-98,0 0-101,0 0-56,0 0-60,0 0-49,-5-8-59,5 8-39,0 0-16,0 0-12,0 0 5,0 0 15,0 0-28,0 0-10,12 4 4,-12-4-14,15 1-13,-15-1-65,23 3-236,-6-2 0,2-1 0,2 0 0,1 0 0,5-1 0,1-2 0,2 2 0,-1-2 0,0 0 0,1 0 0,1-1 0,-3 1 0,-2 1 0,-1-1 0,-1-1 0,-3 1 0,-2 3 0,-1-2 0,-1-1 0,-5 1 0,1 0 0,-13 2 0,20-2 0,-20 2 0,18-1 0,-18 1-476,12-3-99,-12 3-80,10-4-88,-10 4-125,0 0-677,10-7-1183</inkml:trace>
  <inkml:trace contextRef="#ctx0" brushRef="#br1" timeOffset="132069.82">4550 13326 826,'-7'-9'826,"7"9"-59,-12-11-128,12 11-41,-12-11-58,6 5-43,6 6-28,-13-9-26,13 9-34,-10-7-53,10 7-34,-9-5-35,9 5-34,0 0-39,-10-7-34,10 7-30,0 0-13,0 0 10,0 0-16,0 0-131,0 0 0,0 0 0,10 15 0,-3-8 0,4-1 0,3 3 0,-1 0 0,2 1 0,2 2 0,0 0 0,3 1 0,3 0 0,-3-2 0,1 0 0,-2 1 0,0-2 0,-3 1 0,1 0 0,-4-1 0,-2-2 0,0 2 0,-2-2 0,-3 0 0,0 1 0,-2-1 0,-4-8 0,1 18 0,-1-18 0,-4 18 0,-1-9 0,-3 3 0,0-2 0,-4 2 0,-2 0 0,-1 0 0,-3 0 0,-2 5 0,-2-3 0,-1 1 0,-1-2 0,1 2-299,-1-1-385,-1 3-188,-1-1-295,2-1-469,1 1-1296</inkml:trace>
  <inkml:trace contextRef="#ctx0" brushRef="#br1" timeOffset="132710.44">5987 13491 488,'-5'-9'1015,"5"9"-131,-2-9-118,2 9-58,0 0-72,-3-11-73,3 11-66,0 0-71,0 0-58,-2-12-77,2 12-51,0 0-38,0 0 19,0 0 28,0 12 14,0-12-3,1 22-146,-1-6-114,1 2 0,0 1 0,1 5 0,-1 0 0,2 0 0,-2 1 0,0 1 0,0-2 0,1 0 0,0 1 0,0-3 0,-1-3 0,3 0 0,-3-1 0,1-1 0,0-1 0,-1-5 0,2 2 0,-2-1 0,-1-12 0,4 17-357,-4-17-152,5 12-102,-5-12-113,6 7-106,-6-7-803,0 0-1293</inkml:trace>
  <inkml:trace contextRef="#ctx0" brushRef="#br1" timeOffset="133022.93">5966 13507 871,'-5'-16'859,"1"1"-138,3 0-89,-1 1-31,4 0-85,-1-3-77,1 2-56,6 1-32,1-2-36,4 0-23,3 2-21,6-1-24,4 1-17,2 2-25,2 2-12,4 3-29,-1 2-25,-6 3-23,2 2-22,-1 1-16,-1 2-16,-1 1-9,-2 2-9,-4 1-7,-2 2 2,-3-1-1,-3 4 9,-3-2 6,-4 2-1,-1 0-3,-7 0-49,1 3 0,-5-1 0,-3 3 0,-5 0 0,-2 3 0,-3-1 0,-3-2 0,0 3 0,-5-1 0,3 0 0,0-2 0,-1-3 0,2 1-144,2-1-79,2-2-75,-1-2-57,5 0-79,-1 0-112,3-1-120,1-1-131,4-4-702,2 2-1129</inkml:trace>
  <inkml:trace contextRef="#ctx0" brushRef="#br1" timeOffset="133382.28">6288 13726 418,'0'0'1054,"6"-10"-203,-6 10-147,13-12-71,-4 7-56,2-3-97,5 1-74,0 3-72,3 1-33,6-2-55,-2 5-21,-1-1-43,0 1-32,4 1-30,-4 2-22,-3 1-22,1 0-12,-2 2-9,-1 0-9,-3 0-7,-1 2-17,-3-1-7,-3 0 6,0 3-15,-7-10 11,5 14 1,-5-14-14,-3 15 7,3-15 2,-7 15 5,7-15-8,-12 13 3,12-13-5,-14 9 3,14-9 13,-14 6 14,14-6 2,-11 3-1,11-3 13,-12-1 18,12 1 3,-11-6-8,11 6-11,-8-10-12,8 10-6,-5-15-8,5 15-9,0-19-3,2 8-6,2 0-7,3-1 1,3 0-4,-1 1-26,4-2-57,1 1-72,1-2-67,2 2-93,-2 2-80,2-2-104,-1 4-119,3 0-103,-3 2-809,-1-1-1164</inkml:trace>
  <inkml:trace contextRef="#ctx0" brushRef="#br1" timeOffset="133726.03">6975 13684 549,'5'11'796,"-5"-11"-131,0 0-31,12 5-100,-12-5-92,12-1-43,-12 1-63,19-4-32,-7 1-60,0 0-24,0-2-56,1 1-16,-1-1-48,2 0-10,-3-2-22,2 2-9,-3-3-11,-1 1-6,0 2-12,-1-4 6,-2 4-3,-6 5-7,8-13-7,-8 13-4,4-11-8,-4 11-3,0 0-2,-7-12-1,7 12 0,-11-1-2,11 1-2,-18 2 2,18-2-2,-19 8 2,9-3 18,-1 2-9,1 1 18,-1 1 34,3 1-6,0 0 24,0 1-26,2-2 28,2 0-27,2 0 7,-1 4-10,3-13-2,2 17-5,0-8 7,2 1-26,1-2 15,4-1-29,1 1 18,2-2-23,3-1 28,-1 0-36,4-1-37,-1-3-85,1 1-76,1-2-114,0 0-143,0 0-118,3-2-206,-3 1-593,4-4-974</inkml:trace>
  <inkml:trace contextRef="#ctx0" brushRef="#br1" timeOffset="134429.13">8086 13788 767,'7'-7'720,"-7"7"-89,9-10-86,-9 10-71,8-10-44,-8 10-74,6-13-28,-6 13-79,3-11-10,-3 11-65,-5-14-6,5 14-39,-13-12-14,3 6-8,-4 2-11,-2 0-9,-3 1-11,-2 1 16,-2 4-24,-2 1 14,-2 0-28,-2 3 21,0 4-30,-1 2 11,3 2-31,3 0-1,1 3-9,3 0-1,-1 0-1,7-2-3,0 0 3,4 2-2,2-3-2,2-2-2,3 1 4,2-2-4,2-1 2,4 0-2,3-3 0,2 1 5,3-3-9,5-1-11,1-1-37,0-3-32,7-3-48,2-2-20,1-2-31,3-2-15,-1-2-21,0 0-27,-3-4 16,-2 1 6,-1-3 30,-1-1 13,-3-2 11,-1-2 33,-3 0 25,-2-1 25,-2-3 15,-2-1 15,-2 1 46,-2-3 21,-2 5 58,-3-1 14,1-1 29,-3 1 7,0 4 64,-3 3-17,3 0 15,-1 1-2,0 4-18,1 1-32,-2 0-25,2 12-32,-2-12 27,2 12 34,0 0-9,0 0 7,0 0-6,-5 12 13,5-12-20,0 24 17,0-11-6,0 4-15,1 1 49,-1 0-70,1 2-17,2-1-21,-2 4-2,2-1-13,-1 0-2,2 0-14,-2 0 1,2 0-12,0-1-55,0-5-75,0 5-125,1-2-125,1-2-114,-1-1-167,2-1-186,-1 0-647,1-2-1097</inkml:trace>
  <inkml:trace contextRef="#ctx0" brushRef="#br1" timeOffset="134805.83">8362 13875 569,'0'0'906,"7"-7"-141,-7 7-116,14-10-62,-5 3-81,7 2-46,-2-4-93,5 1-28,0-1-73,0-1-27,0 0-56,0 0 5,-2-1-44,1-2 6,-3 3-36,1-3-6,-3 0-9,-2 4-12,-2-3-16,-1 3-11,-3-2-27,-1 2 7,-4 9-16,5-15 7,-5 15-25,-4-12-2,4 12-3,-10-9 8,10 9-14,-16-3 12,16 3-13,-24 3 8,10 1-12,0 2 9,-1 1 1,2 2-2,1 0 10,-3 4-21,2 1 2,0 1 21,2 1-15,2-1 14,0 0-13,4 0 13,0-1-7,1 3 13,3-3-16,-1-2 16,2 3-10,3-3 9,-1 1-11,4-2 10,1 0-6,2 0 0,1-1-36,1-2-84,3 0-73,0-5-85,1 2-80,0 0-102,3-3-64,0 0 23,5-2 12,4 0-150,2-1-477,6-2-726</inkml:trace>
  <inkml:trace contextRef="#ctx0" brushRef="#br1" timeOffset="135071.45">9298 13704 513,'3'-9'734,"-3"9"-142,1-15-33,-1 15-80,-4-12-51,4 12-41,-11-10-45,11 10-4,-18-5-46,8 2 0,-2 2-32,-3 1 7,2 1-30,-5 2 3,1 1-24,0 0-8,-2 5-14,1-1-5,-2 1 7,4 4-6,-3 0-7,2 1-20,3 1-15,-1-1-30,3 2-16,2 0-24,0-1-11,2-1-16,3 1-7,1-2-12,3 0-4,1 0-4,1-1-24,2-2 0,0 1 0,4-3-75,2 3-50,0-3-72,2-1-66,2-2-63,0-2-67,1 2-78,0-4-106,4 0-89,-3-1-103,4-2-607,-1-1-976</inkml:trace>
  <inkml:trace contextRef="#ctx0" brushRef="#br1" timeOffset="135774.56">9416 13857 692,'0'0'823,"0"0"-110,0 0-136,0 0-92,0 0-86,5-11-72,-5 11-13,10-7-73,-2 2 3,1 0-46,2-2 2,1 2-32,1-2 0,-1-2-36,1 2 12,1-1-38,-1-2 8,0 0-37,-2 1 9,0-1-31,0 0 12,-2 0-26,-1 1 14,-2 2-24,2 0 20,-3 0-30,-5 7 12,6-14-26,-6 14 16,0 0-25,-2-12 19,2 12-25,0 0 20,-16-3-23,16 3 20,-15 4-23,6-1 23,-2 2-21,-1 2 16,2 3-14,-3-1 13,1 3-10,-2 0 20,3 3-28,-1-1 22,1 3-16,1-3 2,1-1 1,0 0 0,2 1 3,2-2 1,0 1 0,2-2 1,2 0 1,0 0 0,3-1-2,2 1-1,2-4-1,3 3-10,2-3-15,3 1-18,3-3-31,-1-2-9,6 0-5,1-2-1,3-2-3,3-2 3,8 0 19,-1-3 23,0-2-2,5-2 4,-1-3 12,1 0 29,0 0-17,0-4 25,0-3-16,-1 1 22,-1 0-14,-3 0 23,-4 0 18,-7 1 32,-4 3 8,-3 1 25,-5 0-35,-3 4 2,-3-2-17,-3 3 18,-4 9-24,2-16 21,-2 16-21,-7-12 15,-1 6-16,8 6 26,-19-6-22,9 2 28,-3 3-19,1 0 13,12 1-25,-25 1 6,14 2-26,-1 0 16,2-1-28,1 3 8,0 2-4,3-2-1,1 3-5,5-8 0,-6 16-2,6-16-2,3 15-14,0-6 17,1 1-18,1-1-1,1 1-43,2 0 13,-1 1-17,2-1 39,0 1-23,-1-2 28,1 1-17,-3-2 28,2-1-22,-2 0 25,-1 0-18,-5-7 5,9 12 2,-9-12 6,7 12 6,-7-12 2,0 0 1,-3 16 9,3-16 15,-6 8-24,-2-2 19,0-2-24,-2 1 22,0-1-23,0-1-1,-6 2 0,1-3 0,-1 2-7,-1-1-64,-2-3-65,1 2-82,2-2-87,1 1-139,0-1-140,1-1-203,0-1-480,3-2-877</inkml:trace>
  <inkml:trace contextRef="#ctx0" brushRef="#br1" timeOffset="136180.79">10618 13796 659,'12'-10'836,"-3"1"-122,-2 3-77,0-3-97,-3 2-72,-4 7-101,2-12-26,-2 12-58,-4-13-4,4 13-46,-10-9-10,10 9-49,-15-8 1,5 4-28,-2 1-5,12 3-34,-20-2-2,20 2-42,-25 0 4,15 2-33,-1 1 8,2 2-20,1 2 10,-1-2-33,4 3 27,1 1-11,2 0 2,2 3-12,2 0-2,2 2-5,1-1 2,4 1 2,0 2-6,3-2 4,0 3-1,2-5-1,2 2 4,-1 0-3,0-3 1,1 1 0,-4-1 2,1-3 6,-1 1-11,-3-2 0,0 1 3,-3-3 3,1 2 1,-7-7 7,11 9 11,-11-9 11,0 0-8,-1 13 0,1-13-1,-13 5-6,13-5-2,-21 5-3,7-3-3,-2 0 2,-3 1-4,-3-3 5,1 0-5,-2 0-12,0 0-1,0 0-8,3 0-54,-1-3-48,2 3-55,3-2-68,-1 0-73,6-1-119,0 1-97,11 2-27,-11-5-154,11 5-527,0 0-845</inkml:trace>
  <inkml:trace contextRef="#ctx0" brushRef="#br1" timeOffset="136540.17">10829 13820 49,'13'-9'891,"0"3"-187,-4 0-77,-2 1-81,1 1-87,-8 4-64,13-9-81,-13 9-20,0 0-49,0 0 1,0 0-44,0 0-13,0 0-44,0 0 5,-7 9-47,7-9-19,-7 13-13,3-5-15,4-8-9,-4 18-9,1-8-14,3-10 5,-1 18-3,1-18 7,3 18 8,-3-18-1,5 18 13,1-10 46,4 2-16,2 0-15,3-4-15,1 1-7,3 0-17,4-2 1,-1 0-4,3-2-3,-3-2-9,2-1-7,-2-1 10,3-1-4,-2-2-4,0-1 2,-2-2 9,-1 0 38,-2-3 12,-2 0-4,-2 1 1,-4-1-12,-3 0 4,0 1 0,-5-1-23,-2 10 0,-2-17-36,-2 7 13,-3 3 4,-3-3-7,-2 3-11,-3 0 6,0 0 0,0 4-5,-4-1-6,2 1-54,-3 1-84,-1 2-48,3-2-87,2 4-54,2-2-97,-2 0-62,5 4-59,11-4-74,-17 3-671,17-3-899</inkml:trace>
  <inkml:trace contextRef="#ctx0" brushRef="#br1" timeOffset="136868.27">11292 13779 784,'15'-3'832,"2"0"-103,-1 0-103,1-2-90,1 2-59,-2 3-79,3-1-41,3 1-65,-4 1-32,4 1-70,-2 1-16,1 2-51,1 0-6,-1 2-44,-2 0 7,1 2-34,-6-1 11,2-1-32,-3 0 2,-1 1-14,-1-1 2,-3 1-2,2-2 13,-10-6 28,9 13 21,-9-13 25,4 8 22,-4-8-4,0 0 7,-2 12 13,2-12-6,0 0 15,-9 6 23,9-6 17,0 0-1,0 0 6,0 0-17,-14-2-175,14 2 0,0 0 0,-1-15 0,1 15 0,4-19 0,5 4 0,-1 1 0,3-4 0,4-5 0,3 1 0,4 1 0,1-4 0,4 0 0,2 2 0,0 1 0,0 2-279,0 0-155,3 2-81,-7 5-108,-4 4-75,1 1-114,-2 0-720,-3 4-1165</inkml:trace>
  <inkml:trace contextRef="#ctx0" brushRef="#br1" timeOffset="145992.99">2510 13259 209,'0'0'477,"0"0"-125,0 0-54,3-10-45,-3 10-12,0 0-27,1-12 26,-1 12-13,0 0 2,5-10 6,-5 10-5,0 0 4,4-15 6,-4 15-5,0 0 28,4-13-27,-4 13-5,4-8-23,-4 8-5,0 0-35,5-10-16,-5 10-43,0 0-8,0 0-19,0 0 25,0 0 8,0 0 24,-2 13-4,-2-2-15,-3 2-5,-2 3-12,0 1 3,-3 3-17,-3 2 1,0-1-27,1 2 7,-4 0-20,3 0 8,-3-2-27,2 1 13,-1-1-23,0-2 11,2 3-25,1-6 4,1 0 0,1-2-13,0 2 3,3-5-3,0 1 1,-1 0-2,2-2 0,1 0-3,1-3-4,0 0-28,6-7-26,-8 10-27,8-10-47,-5 10-47,5-10-76,0 0-39,0 0-100,0 0-59,13-1-35,-4-6-10,-2 2-144,4-4-472,1 1-735</inkml:trace>
  <inkml:trace contextRef="#ctx0" brushRef="#br1" timeOffset="146274.23">2578 13237 612,'5'-15'608,"-1"5"-56,0-1-30,-4 11-63,7-17-11,-7 17-84,6-12-23,-6 12-62,5-13-19,-5 13-79,4-9-21,-4 9-51,0 0-4,9-6 24,-9 6 27,11 6-40,-2-1 3,0 2-12,4 3 18,1 0-24,1 4-5,-1 0-16,3 1 17,2 2-12,0 1-13,0-1-18,-1 1-10,1-1-7,-2-3-6,0 1-11,-2-1 4,0-1-8,-1-1-1,2 0-3,-5 0-3,2-3-3,-2 0 4,0-1-6,-2-1-2,-2 0-70,1-1-49,-8-6-84,14 9-29,-14-9-129,9 5-106,-9-5-76,0 0-141,0 0-550,0 0-839</inkml:trace>
  <inkml:trace contextRef="#ctx0" brushRef="#br1" timeOffset="146711.7">2200 13164 411,'-17'-3'705,"1"-2"-121,2 1-53,-2 0-59,5 1-37,1 0-40,-2 0-26,12 3-47,-15-6-27,15 6-36,-14-5-16,14 5-41,-11-3-23,11 3-38,-9-4-17,9 4-33,0 0-13,0 0-19,-7-5 7,7 5-17,13-3 6,0 0-17,6 1 3,7-2-11,4 1-1,6-1-14,13-1 8,1 0-10,5 1 2,3 0-6,2 0 3,1 0-6,12 0 5,-12 0-3,-1 3-2,-1-1-3,-1 0 1,-5 1-1,-2-1 0,-10 1 0,-4 0-3,-6-1 0,-4 1 4,-4 1 14,-3-1 29,-3 1 31,-2 0 55,-2-1-26,-13 1 10,24 0 9,-24 0-11,17-2-1,-17 2-22,14 0-10,-14 0-21,0 0 3,13 0-28,-13 0-1,0 0-13,0 0 2,0 0-20,0 0-24,0 0-78,0 0-95,0 0-73,0 0-80,-5 7-93,5-7-146,-9 7-149,9-7-829,-16 10-1208</inkml:trace>
  <inkml:trace contextRef="#ctx0" brushRef="#br1" timeOffset="148229.61">2277 15870 808,'0'0'731,"-2"-15"-71,2 15-72,2-12-83,-2 12-82,0 0-77,0-12-72,0 12-55,0 0 16,0 0 25,0 0-17,0 11-7,0-11-30,1 24 9,-2-10-30,1 5-13,0 2 6,0-1-18,0 5-27,0 0-20,-2-2-21,2 2-61,0-1 44,0-3-63,0 0 43,0 1-59,0-1 47,0-2-52,0-2 40,0 1-95,0-4-30,0-1-84,-1-1-43,1 0-65,0-12-71,3 17-107,-3-17-84,0 0-69,3 12-202,-3-12-298,0 0-733</inkml:trace>
  <inkml:trace contextRef="#ctx0" brushRef="#br1" timeOffset="148635.84">2286 15800 93,'-3'-14'809,"0"3"-143,1 0-51,2 11-41,-3-18-78,3 18-54,-4-17-56,4 17-63,-1-11-44,1 11-58,-1-10-30,1 10-51,0 0-15,1-13-37,-1 13 20,0 0 21,13-3 4,-13 3-41,19 3 6,-6-1-35,6 3 6,3 0-30,0 1 12,7 3-23,0 0 17,3 1-29,9 4 21,-3-1-27,2 0 23,1 3-23,-3-2 15,-1 1-19,1 1 11,0 1-6,-3 0 1,0 0-3,0 1 0,-3-2-5,-6 0 10,-1-1-9,-4-1 1,-4 0 17,-1 0 35,-4-1 30,-4 1 13,-2-3 10,-3 3 18,-3-2-24,-4 2-9,-3 1-10,-4 1-5,-3 1-9,-5 2-3,-3-1-13,-6 2-5,-3 0-11,-3-3-4,-1 3-2,-3-4-5,1-1-9,0 0-5,0-1-4,3-5-7,4 1-9,-1-3-25,2-1-83,3 1-87,2-3-46,4-1-71,2-2-63,2 0-102,2-1-119,0-1-82,14 1-835,-21-3-1148</inkml:trace>
  <inkml:trace contextRef="#ctx0" brushRef="#br1" timeOffset="149151.46">3983 16009 333,'0'0'601,"0"0"-85,-13-4-31,13 4-29,0 0-56,-12-2-28,12 2-23,0 0-23,0 0-31,0 0-8,0 0-11,0 0-12,0 0 9,0 0 35,0 0-28,0 0 35,13 12-55,-3-7-9,4-1-9,2 1-36,4 2-24,3-2-9,1 1-30,7 2-21,1-1-7,2 0-30,-2 0-6,2-1-23,-3 0-4,0 1-19,0 0 2,-4-2-14,-3 0-21,2-1 0,-2 1 0,-1-1 0,-3 0 0,-3 0 0,1-4-35,-4 3-67,0-2-52,-3 0-53,-11-1-70,23 0-76,-23 0-67,16-2-67,-16 2-75,14-5-70,-14 5-106,7-7-602,-7 7-943</inkml:trace>
  <inkml:trace contextRef="#ctx0" brushRef="#br1" timeOffset="149509.23">4471 15865 100,'-7'-6'889,"7"6"-139,-10-9-60,10 9-80,-8-5-51,8 5-73,-6-7-75,6 7-75,0 0-56,-6-5-47,6 5-42,0 0-35,0 0 31,0 0 56,0 0-8,0 0-5,7 4-15,1 2-20,0-1-30,3 3-15,3 1-7,3 1-28,2 0-14,0 1-20,5 2-11,1 0-5,-2 1-6,0-1-16,-2 0-3,-3 0-19,0-1 3,-1 1-12,-1-3 3,-3 2 0,-1-3-1,-1 3-2,-2-2 7,-2 0 3,-2 0-13,0 0-9,-4 1 0,-2-1 0,-4 4 0,-2-1 0,-3 3 0,-3-1 0,-5 2 0,-2 1 0,-2 1 0,-5 2 0,-1 0 0,0 0 0,-3 0 0,2 1 0,-2-1 0,2 0 0,3-5-128,2 2-240,1-2-78,3-1-89,-3 1-106,5-6-129,-3 6-907,2-7-1348</inkml:trace>
  <inkml:trace contextRef="#ctx0" brushRef="#br1" timeOffset="152384.13">6226 15887 370,'0'0'769,"0"0"-131,0 0-37,0 0-40,16-3-66,-16 3-36,11-7-47,-11 7-54,14-11-43,-6 4-38,0 1-28,1-2-15,-1 0-28,1-2-18,-1 2 2,1-4-44,0 2 23,-1 0-26,-2-2-3,-1 1-43,0-1-1,0 1-31,-2-1 0,-1 1-25,0 0 4,-1-1-13,-1 12 7,0-21-20,0 21 7,-4-20-22,4 20 15,-9-14-15,4 6 7,5 8-9,-14-9 3,14 9-16,-20-4 5,20 4-2,-23 1 9,10 4-4,-1 1 17,0 3-31,1-1 23,0 2-23,2 2 16,-2 1-10,4 1 16,3 0-18,-1 1 10,3 0-11,3 2 12,1-5-9,1 5 12,3 0-13,3-1 0,0 2 2,5-1-4,-2 2 1,3-2-1,2-2 1,-1 1-3,3-1 1,-2 0-1,3 2-2,-3-5 6,2 2 4,-3 0 0,1-2 17,-4-3-18,0 2 9,-2-3-10,-1 1 7,-3-2-4,1 1 12,-6-8-9,3 14 12,-3-14-12,-3 13 12,-3-6-11,-2 1 12,0-3-9,-6 1 9,2 1-9,-4-2-1,0 0 5,-3-1 8,-1-1-10,-3 1 9,2-1-7,0-1 7,-3-2-14,1 0 14,0-1 5,-3-2-13,3 0-4,-2-2 9,2 0-18,0 0 1,5 1-5,-1-1-73,5-2-58,-2 2-81,3-2-81,3 2-90,4-1-79,6 6-70,-7-13-80,7 13-160,4-15-338,3 7-739</inkml:trace>
  <inkml:trace contextRef="#ctx0" brushRef="#br1" timeOffset="152868.5">6493 15758 249,'3'-12'829,"-3"12"-177,1-11-39,-1 11-89,0 0-24,0-15-62,0 15-69,0 0-67,0 0-60,0-15-50,0 15-45,0 0-22,0 0 17,0 0-24,11 6-18,-7 3 0,2 0-4,-1 3-6,1 5 9,1-2-21,1 4-1,-1 1-18,-2 1-6,0 0-11,-1 2 1,-1-2-12,2 1 0,-3-2-9,-1-1 1,1 0-8,-2-2 3,-2 1-6,2-2 2,-1-1-2,-1-1-1,2-2-5,-3-1 5,1-2-5,2-9 6,-3 16-3,3-16 1,-3 12-5,3-12 3,-5 7-5,5-7 3,0 0-9,0 0 1,0 0-5,-10-5 3,10 5-6,-1-12 21,1 12-21,2-21 1,1 11 8,2-3-6,0 1 2,3-2-3,2 3 5,0-1-6,5-2 8,1 3-1,2 0 2,0 1-4,1 2 5,1 1-7,-2 3 6,3 2-5,-3 1 6,1 1-8,0 1 12,-4 2-8,0 0 4,0 4-4,-3 1 5,-1-2-5,-4 5 8,0-4-6,-1 3 5,-2-1-7,-2 1 2,1-1-40,-3-9-57,0 20-81,0-20-29,0 15-86,0-15-70,-1 15-69,1-15-96,1 11-152,-1-11-457,0 0-753</inkml:trace>
  <inkml:trace contextRef="#ctx0" brushRef="#br1" timeOffset="153227.86">7102 15906 449,'0'0'583,"0"0"-91,-12-3-33,12 3-25,-11 5-62,4 1-35,0 0-28,-2 1-17,0 3 1,0 2-35,1 0-11,-2-1-42,2 3-5,2-2-47,-1-1-10,2 0-31,2-1-10,-1 1-28,4-11 5,0 20 6,2-11 39,3 1-9,4-2-8,3 2-21,2-4-17,1 1-17,3-2-6,0-1-6,4 0-10,-1-3-12,3-1 4,-2-1-10,4-2 2,-1 0-1,-2-2 0,-1 0-1,0-1 6,-3-2 39,-5 0 34,0-1-12,-2-1-11,-3 1-8,0-2-8,-6 2 7,1 0-11,-4 9 4,0-20-22,-2 11 9,-3 1-24,-4-1 21,1 4-26,-4-3 8,-1 4-12,-2-1-4,-1 1-8,-1 1 9,-2 3-20,-1 0 17,0 0-65,0 0-64,0 2-65,2 0-86,1 1-59,4-1-125,1 1-85,12-3-73,-17 6-156,17-6-402,0 0-790</inkml:trace>
  <inkml:trace contextRef="#ctx0" brushRef="#br1" timeOffset="153790.34">7327 15937 224,'10'-6'959,"-10"6"-218,9-6-103,-9 6-58,11-6-77,-11 6-50,18-1-77,-18 1-53,24 1-51,-8 2-21,2 1-51,0 1-29,2 1-37,-1 4-23,-1-1-23,0 1-13,-3 0-20,-2 0-6,-3 1-12,2 0-1,-3-2-10,-3 3 2,-1-3-12,0 0 4,-1 2-6,-1-3 2,-3-8-7,0 16 3,0-16-7,-3 16 6,3-16-8,-5 13 7,5-13-7,-5 9 5,5-9-6,-6 9 2,6-9-14,0 0-23,-8 4-47,8-4-33,0 0-34,0 0-12,-1-12-47,1 12-12,9-15-36,-2 4-8,3-2-15,2-2 1,1-1 5,3-4 39,1 1 21,0-2 48,0-1 19,1 0 44,0-3 20,-2 2 39,0 0 22,0-1 44,-3 1 32,0-1 32,-1 6 32,-2-1 29,-1 0 28,0 2 17,-1 3 23,-2 3 17,-1-1-18,-1 3-9,1-2-24,-5 11-31,9-14-20,-9 14-22,4-9-1,-4 9 32,0 0 4,0 0-2,4 10 45,-4-10-12,-3 19 21,2-5-21,-3 3 9,0 0-18,-1 5-21,0 0-12,0 0-22,0-1-21,0 3-9,-1-2-25,0 0 0,4-1-14,-2-1-15,2-2 3,2 1-7,0-1-5,2 0-5,-1-1-1,2-2 1,1-1-14,2 1 9,-1-1-4,3-2 1,-1-3-5,3 1 1,1-2-23,0-2-43,2-1-64,0-2-55,1 0-57,-1-1-57,2-4-50,0-1-91,2 0-92,0-1-64,-1-2-48,-2 0-793,4-3-1045</inkml:trace>
  <inkml:trace contextRef="#ctx0" brushRef="#br1" timeOffset="153993.46">7774 15919 260,'-17'1'934,"3"-1"-201,4 5-73,10-5-118,-18 0-79,18 0-86,-12 0-60,12 0-84,0 0-19,0 0-51,0 0-25,20-3-36,-6 1-12,4 1-26,2-2-5,2 1-101,3-1-79,1-2-118,0 1-111,-1 1-84,2 0-217,-2 0-447,0-2-715</inkml:trace>
  <inkml:trace contextRef="#ctx0" brushRef="#br1" timeOffset="154696.56">8189 15978 10,'1'12'956,"-1"-12"-180,0 0-104,12 7-60,-12-7-100,15 0-51,-15 0-77,26-2-67,-11 0-55,4 0-32,-2-2-47,3 0-20,3-1-37,-1-1-16,2 0-30,1-1-5,-1-1-20,-1 1-4,-3-1-13,1 0 1,-3 0-17,-2 0-1,-3 1-1,0-1-8,-3 2-2,-2-1-5,-1 0-4,-7 7-3,5-7-3,-5 7 0,0 0 4,-9-8-5,9 8 14,-16 0-16,16 0 6,-22 4-5,9 0 6,0 0-7,-2 1 11,0 3-9,1 0 8,-4 2-4,4 0 0,-1 1-5,3 0 6,1 1-1,-1 0-1,3-1 5,1 3-10,2-2 11,1 0-7,1 0 10,2-2-12,2-10 11,1 21-6,2-11 14,2-3-18,2 3 12,1-4-9,1-2 12,4 1-14,2-1 6,3-3-2,0 1-1,4-4 0,-1 1 11,6-3-12,0 1 14,-3-3-14,6-2 9,-1 0-6,0-3 9,0 0-3,-3-1 1,2-3-2,-2-1 8,-1-1-5,-1 0 11,-3 2 7,-3 2 28,-4 1-7,-1 1 3,-3 2-9,-1-2-9,-1 5-9,-8 6-9,6-14-2,-6 14-1,0 0-2,-1-10-4,1 10 1,0 0-7,-13-4-4,13 4 2,-9 4-5,9-4 5,-9 7-6,9-7 6,-7 14-7,7-14 6,-4 12-4,4-12-9,1 16-39,-1-16-5,8 15-28,-5-6-13,3 0-13,0-2 16,3 3 5,0 0 32,-1-3-11,1 1 35,-2-1 2,1 0 12,-2 0-2,-6-7 24,12 11 8,-12-11 42,9 8 20,-9-8 30,6 7 15,-6-7 5,0 0-6,0 0-6,-1 12 3,1-12-9,-10 6-7,10-6-10,-17 7 3,7-3-29,-3-1 1,-2 1-21,-5 0 5,0 0-29,-2-1 12,-3 2-16,-1 0 8,1-1-53,0 0-82,0-1-87,2 1-107,-3-2-81,2 2-153,2 1-60,4 0-157,1-1-548,2-1-911</inkml:trace>
  <inkml:trace contextRef="#ctx0" brushRef="#br1" timeOffset="155102.8">9426 15903 215,'-2'-10'714,"2"10"-103,-3-17-41,3 17-52,-3-17-55,3 17-60,-2-14-24,2 14-20,-1-14-32,1 14-13,-2-12-14,2 12-17,0 0-41,0-17-32,0 17-32,0 0-35,0-12-31,0 12-25,0 0 17,0 0 47,0 0 3,0 0-8,-1 18 1,0-6 8,-1 1-2,0 4-14,-1 0 1,1 4-19,-2 2-10,3-1-8,-4 2-21,3 0-25,0 0-57,1 0 0,1-4 0,1 1 0,1 1 0,1-5 0,4 5 0,0-5 0,1-2 0,3 1 0,1-2 0,0-2 0,4-5 0,-2 1-24,4-2-144,-2-1-69,3-3-45,-1 0-45,0-2-35,1-2-45,-2 0-48,1-3-29,-2-1-46,2-3-6,-4 1-139,-2-1-488,0-6-777</inkml:trace>
  <inkml:trace contextRef="#ctx0" brushRef="#br1" timeOffset="155274.67">9321 16019 670,'-25'0'688,"7"1"-75,-1 0-27,4-1-96,2 0-46,13 0-89,-22 0-35,22 0-49,-12 2-24,12-2-62,0 0-7,0 0-53,0 0-15,18 4-21,-2-4-41,4 2 9,7-2-31,3 0-62,9 0-103,1 1-82,1 0-112,-1 2-86,0-1-166,-3-1-601,1 0-796</inkml:trace>
  <inkml:trace contextRef="#ctx0" brushRef="#br1" timeOffset="155634.05">10882 16052 695,'-8'-8'783,"1"2"-105,2-2-47,-1 2-75,6 6-40,-11-12-54,11 12-60,-8-8-61,8 8-50,-8-9-55,8 9-46,0 0-1,0 0 28,-11 3 17,11-3 2,-4 17-14,4-3-16,0 1-22,0 5-23,0 2-6,1 3-27,0 0-16,1 1-26,-1 0-10,3 0-18,-3 0-11,1 0-17,0-1 3,0 1-15,0 0 0,-1-1-18,1-1 0,0-1-58,-1-5-63,2 1-71,1-4-79,-2-1-88,-2-1-62,3-2-52,0-2-77,-3-9-72,4 13-27,-4-13-773,0 0-1030</inkml:trace>
  <inkml:trace contextRef="#ctx0" brushRef="#br1" timeOffset="155899.65">10743 16254 680,'2'-21'703,"2"-1"-112,2 0-40,3 0-77,1-3-36,4 2-77,4 2-37,2 0-44,4 2-24,6 2-23,5-1-12,-1 5-28,-1 3-6,2 3-16,1 2-19,0 3-32,-6 2-15,0 0-28,-2 1-4,-3 2-26,-1 1-2,-7 2-11,0 1-3,-6-1 0,-2 2-3,-5 0 3,-4-8-2,-4 16-7,-5-5-1,-4-2-8,-6 1 2,-6 2-9,-1-1 4,-2-1-8,-4 1 3,-2-1-6,2-1-2,1 1-51,0 0-50,9-3-53,-2 0-62,4 0-76,3 0-86,3 0-75,5-3-90,2 4-150,7-8-448,-5 10-759</inkml:trace>
  <inkml:trace contextRef="#ctx0" brushRef="#br1" timeOffset="156305.89">11450 16262 41,'13'-8'806,"-4"2"-175,-9 6-92,6-13-60,-6 13-58,0 0-38,-5-15-42,5 15 0,-15-6-40,15 6-39,-22-2-20,8 4-24,0 2-29,-3 1-27,2 0-19,-5 4-12,1 1-26,2-1-18,0 1-17,4 0-13,3 1-12,-1-1-10,2 1-4,2 0-5,2-1-5,2-1-3,3-9-5,0 15 3,0-15-6,8 15-1,0-10-14,1-1-31,2 1-44,1-2-20,2-2-10,1-1-9,0-3 9,3 0-1,0 0 5,0-4 10,0 2 6,0-4 15,3-2-4,-5 0 39,0-2-1,1 0 22,-4 0 28,1-1 53,-5 3 4,0 2 33,0 0 4,0 2 1,-5-1-27,2 3-6,-6 5-27,9-7 2,-9 7 11,0 0 46,0 0-9,0 0 2,13 5-14,-13-5-15,4 10-13,-4-10-6,2 16-9,-2-16-9,6 18-4,-3-6-6,2-3-5,-2 0-2,1 2-2,2-2-61,-1-1-77,3 1-76,0-2-81,1 0-84,1-1-51,4-2-93,0 0-53,1 0-121,-1-4-307,4 0-591</inkml:trace>
  <inkml:trace contextRef="#ctx0" brushRef="#br1" timeOffset="156555.88">12138 16051 307,'6'-22'812,"-2"3"-115,1-1-38,-1 2-97,-1 3-34,-3 2-51,3 2-77,-2 0-82,-1 11-63,2-16-49,-2 16-1,0 0-27,0 0 2,-9-6-24,9 6-20,-7 12-18,3-4-14,0 4-15,-2 1-11,3 4-6,-4 0-19,3 4-7,-1 0-9,1 1-6,2-1-6,-1 1-3,-1 0 7,4 1-9,-4-4-10,3 0-49,-2 0-62,1-1-52,2-1-35,0 0-77,-2-3-55,0 1-62,2-3-61,-2 0-15,2-12-97,-5 20-124,1-12-329,-3 0-610</inkml:trace>
  <inkml:trace contextRef="#ctx0" brushRef="#br1" timeOffset="157102.75">11799 16269 127,'-17'-11'708,"4"5"-119,-1-2-49,3 1-53,1 0-60,0 2-44,3-2-57,1 0-58,6 7-51,-5-10-52,5 10-28,0 0-12,5-14-51,3 8 13,3 2-39,3-2 9,1 1-33,8-1 20,0 1-47,2 0-26,4-2-21,2 1-17,3 0-14,8-2-11,0 0-7,2-1-2,0-1 5,-1 1 22,-2 0 16,-8 1 12,-4 0 10,1-1-13,-8 1 51,-1 1 13,-2 0 31,-2 3 14,-4-2 15,-1 0 16,-2 3 3,-1 0-11,-9 3 0,17-5-26,-17 5-4,0 0-23,13 1 31,-13-1-4,7 8 19,-7-8-14,2 16 9,-2-4 0,-5 2 18,5 1-18,-4 2 10,0 4 0,-1 0-2,1 0-7,-1-2-6,1 3-8,-3-2 1,0 1-19,2-1-5,1-3-6,0 0-5,-3-3-5,4 2-6,-1-5 4,1 1-7,-1-3 3,2 1 2,2-10 4,-4 15 26,4-15 10,-6 9-14,6-9-12,0 0-4,-9 5-6,9-5-6,0 0-2,-6-5-4,6 5-2,0-13-1,0 13 0,2-21 1,0 7 0,3-1-2,0-2-6,2-2 9,1 2-12,4 0 9,1 1-8,1 1 10,2 2-7,1 1 15,3 1 9,3 4 31,0 1 25,-1 3 16,1 3 35,3 1 33,-1 3 7,1 2-27,-3 0 8,0 4-22,-2 0-25,1 1-17,-6 2-24,0 0-2,-6 1-14,2 1-1,-3-3-20,-2 2 4,-3 0-11,-4-1-51,0 2-58,-4-1-134,-1 1-100,-2 2-102,-4-1-107,-2 1-129,-8 0-192,-1-1-624,0 0-1100</inkml:trace>
  <inkml:trace contextRef="#ctx0" brushRef="#br1" timeOffset="157930.84">6189 17091 74,'-2'8'715,"2"-8"-102,0 0-44,2 12-54,-2-12-22,5 8-31,-5-8-43,11 8-30,-11-8-49,19 8-27,-6-6-54,3 3-15,3-4-54,2 0-11,2 0-49,5-2-5,0 0-44,1-2 3,5 0-34,-2-2 17,0-1-35,-6 0 13,-1 2-31,-1-1 18,-4-2-20,-2 0 13,-2 1-25,-2 1 20,-4-2-29,-2-1 22,-1 0-25,-7 8 18,3-11-4,-3 11-2,-9-11-1,0 7 0,-3 0-18,-4 2 21,-1 2-10,-3 0 11,-1 2-19,-2 1 19,-2 2-11,0 2 13,-1 3-15,-2 1 26,-1 1-39,4 1 29,2 4-23,0-2 24,1 2-18,2 1 18,6-3-22,-2 2 29,5 0-20,2 0 19,-1 0-23,5 0 21,2-3-20,2-2 21,2 3-14,3-2 12,3 0-19,4-1 18,3-2-45,2 0-49,5-3-66,1 0-55,2-4-40,4-1-30,0-1-39,4-2-55,4-1-10,1-4-28,7 0-14,-1-4-23,0-2-64,-1 0-311,2-3-354</inkml:trace>
  <inkml:trace contextRef="#ctx0" brushRef="#br1" timeOffset="158274.58">7030 17149 369,'27'-23'424,"-4"5"-62,-3-1-13,-5 4-6,-4 0-20,-2 4-47,-5 0-27,-2 2-18,-2 9 1,-2-12-5,2 12-10,-11-8 9,11 8 4,-21-2-32,7 3 9,-4 2-12,0 2-15,0 0-8,-2 4-33,0 0-15,1 1-22,2 1-18,0 1-22,2-1-6,3 1-21,3 0 4,0-2-19,4 2 7,4 0-19,1-12 13,4 24-14,2-13 9,5 0-24,0 1-13,5-1-15,0 0-7,3-1 3,-1 1 7,2-4 9,2 3 6,-3-3 4,0 1 3,0 1 19,-5-4-23,-1 1 5,-3-2-1,-1 1 5,-9-5 6,12 8-2,-12-8 8,0 0-1,-2 13 10,2-13 0,-13 10 14,2-6-12,-3 1 4,-2 1-6,-2-2 2,-5 1-3,1-2 4,-5 2-18,0-1 11,0-1-6,-1-1 5,2 1-10,-1-1 4,5-1-25,2-1-78,0 0-91,4-3-100,4 0-95,3-1-88,9 4-178,-11-12-463,11 12-730</inkml:trace>
  <inkml:trace contextRef="#ctx0" brushRef="#br1" timeOffset="158540.2">7536 16921 223,'10'-12'877,"-3"1"-123,-2 3-80,-1-1-57,-4 9-80,4-15-46,-4 15-70,1-12-48,-1 12-44,0 0-43,-3-12-24,3 12-59,0 0-12,0 0-25,0 0-6,-9 7-8,9-7 14,0 17-31,0-4-4,0 1-12,3 3-8,-1 2-18,2 0-17,0 3-19,1 0-10,2 0-8,-2-3-6,2 3-7,-1 0-6,1-1-4,-1 0-2,1-3-4,-2 2-5,0-3-30,0-1-33,0-2-92,-1-1-85,-1-1-48,1 0-58,-4-12-72,3 18-79,-3-18-80,3 14-104,-3-14-775,-3 13-1066</inkml:trace>
  <inkml:trace contextRef="#ctx0" brushRef="#br1" timeOffset="158837.06">7300 17212 360,'-9'-4'735,"9"4"-164,-10-6-74,10 6-88,0 0-57,-3-11-55,3 11-41,13-8-44,-2 6-30,5-4-24,3 2-14,3-1-25,3 3-21,2-1-16,0-1 1,1 3-9,3-1 2,-1 2-4,0 0-18,-1 0 2,-1 3-4,0 0 9,-1 2-10,0-1-8,-3 1-6,0 2-8,-1-1-6,-1 2-1,-4 1-6,1 0 1,-2 2-5,-2-3-1,1 4 1,-5-2-4,-2 0-2,0-1-3,0 3 0,-3-3 2,-1-1-8,-1 2 7,1-2-9,-5-8 3,8 17 0,-8-17-44,4 12-50,-4-12-63,4 13-31,-4-13-70,2 9-77,-2-9-76,0 0-161,0 0-430,0 0-606</inkml:trace>
  <inkml:trace contextRef="#ctx0" brushRef="#br1" timeOffset="159165.17">7913 17007 189,'-18'-5'816,"18"5"-119,-13 0-48,13 0-86,0 0-50,-15 2-60,15-2-50,0 0-26,0 0-54,-4 8 22,4-8-57,11 4-5,-11-4-18,19 7-29,-6-6-32,2 0-21,4 0-28,-1-1-9,1-1-20,-1 0-16,2-2-18,-1 1-9,-2-1 3,1-1-4,-1-1-11,-2 0-9,-1 0 6,-1-2-9,-2 0-4,-3 0-12,0 0-4,-3-1-14,-5 8 0,5-17-12,-5 17-5,-1-15-3,1 15-4,-9-13-6,1 7-4,0 1 2,-2 3-13,-3 1-30,-11 2-133,7 1 8,2 3-51,-3 1-60,0 2-67,2 0-94,-2 4-108,0 0-105,3 1-162,-1 0-559,5-1-980</inkml:trace>
  <inkml:trace contextRef="#ctx0" brushRef="#br1" timeOffset="159821.4">8208 17249 789,'0'0'748,"0"0"-91,0 0-96,0 0-103,-1-10-88,1 10-65,0 0-4,0 0-33,0 0-42,3 10-38,-3-10 9,6 12-45,-2-3-11,0 1-28,-2 0 8,2-1-29,-1 0-1,0 2-35,0-1 7,-3-10-30,8 19 7,-8-19-20,3 15 16,-3-15-21,4 14 11,-4-14-19,4 14 18,-4-14-12,0 0 46,3 14-11,-3-14 21,0 0-14,2 9-23,-2-9 14,0 0-29,0 0 16,0 0-30,0 0 14,0 0-17,0 0 18,0 0-22,-2-9 15,2 9-18,2-14 29,1 4-31,1 1 23,1-1-31,1-2 32,1 0-25,2 2 30,2-2-29,0 2 10,1-1 23,5 2-15,-3 0-9,4 2 25,-2 3-16,1 1 28,2 1-19,-4 2 42,4 0-34,-2 4 33,0 1-45,-1 0 37,-2 2-44,0 1 31,-1 0-39,-1 1 38,0 0-23,-3 1 3,0 0-3,-1-1 25,-2-1-12,-1 1-20,-5-9-2,8 15 2,-8-15 2,4 14 1,-4-14-4,0 0 2,-1 14 2,1-14-5,-4 8 2,4-8-1,0 0-3,-8 7 3,8-7-2,0 0-4,0 0-3,-12 2-3,12-2 0,0 0-2,-6-11 1,6 11 0,0-14-2,3 5-24,0-2 37,3-3-32,0 1 41,2 0-39,2-3 40,3 2-35,1 0 32,1 2-31,1 0 33,0 1-31,3 0 54,1 3 22,1 1 23,1 2 14,-3 2 3,2 3 12,-1 0-21,-1 2-2,0 1 7,-1 4-11,-1-2-10,-3 2-21,10 11 25,-14-8-47,-2 1-11,-3 0-3,-1-2-6,-1 3-59,-3-12-52,0 21-106,-2-11-113,0 2-119,-1-3-102,-1 0-162,2 2-102,-3-4-766,0 1-1216</inkml:trace>
  <inkml:trace contextRef="#ctx0" brushRef="#br1" timeOffset="160587">9563 17483 34,'9'-5'945,"-9"5"-216,14-9-59,-14 9-95,5-12-74,-5 12-67,-1-13-33,1 13-68,-9-13-23,0 7-43,0 0 10,-3 0-39,-3 1-5,1 2-32,-3 0-17,2 2-25,-3 2 3,-1 1-10,0 0-10,-2 5-26,0-1-6,1 2-26,1 1-3,2 0-24,0 0-1,0 3-18,6-3 2,0 2-18,0-2 5,3 1-7,3-2 1,0 1-16,5-9 8,-3 16-4,3-16 3,6 11-11,-6-11 2,11 12-15,-1-8-9,0 0-41,2-1-12,1-2-25,1 1-35,1-1-10,2-4-12,2 2 4,-2-2 2,0-2 5,1 0 8,-2 1 14,0-4 17,-2 2 15,2-4 14,-5 1 26,1-1 0,-2 1 22,-1-1-3,-3 3 15,1-1-4,-1 0 21,-6 8 0,9-10-4,-9 10 8,5-8 2,-5 8 12,0 0 13,0 0 14,0 0 13,0 0-27,0 0 13,-2 10-6,2-10-7,-4 11-9,4-11-6,-2 13 1,2-13-4,0 13-4,0-13 2,3 16-5,-3-16 0,5 15-2,-5-15 2,9 14-40,-9-14-23,13 12-47,-13-12-45,15 8-45,-15-8-42,19 5-49,-7-4-15,-12-1 0,24-1-33,-10-2 14,-2 1 3,2-3 37,1 1-17,-2-4 69,1 2 33,-1-5 43,2 1 42,-2-3 30,-1-2 38,0-1 48,-2 0 17,2-4 40,-3 0 45,0-1 18,1-4 50,-4 3 28,1-1 17,-2 0 33,0 0 2,-1 1 3,1 2 23,-3 1 0,1 2-40,-1 3 13,0 2-39,-1-1-19,-1 13-20,3-18-11,-3 18-29,1-12 12,-1 12 12,0 0 18,0 0 1,0 0 0,0 0-8,-10 7 1,6 2-14,1 0-20,-3 17 131,2-10-159,2 2-9,0 0-10,0 1-11,0 0-24,2 2-2,0-3-24,2 3-6,-2-1-26,2-1 0,1-1 0,-1-1 0,2-1 0,1-1 0,0-1 0,0-1 0,2-1 0,1-1 0,0-1-70,1-2-71,2-2-67,-1-1-56,1-2-44,1 0-52,2-3-21,-14 0-50,25 0-46,-12-3-70,2-2-23,-2-2-145,0 0-454,1-3-780</inkml:trace>
  <inkml:trace contextRef="#ctx0" brushRef="#br1" timeOffset="160805.75">9794 17369 979,'-17'0'826,"5"0"-114,12 0-95,-19-2-69,19 2-100,-15 0-64,15 0-64,0 0-8,0 0-70,0 0-29,0 0-57,16-1-14,-2 1-47,1-1-1,6 1-34,-1 0 3,3-2-33,4 1 5,0-2-80,1 1-91,0-1-85,1-1-86,1 2-114,-4-1-77,0 0-107,-4 2-673,0 0-886</inkml:trace>
  <inkml:trace contextRef="#ctx0" brushRef="#br1" timeOffset="161180.74">10255 17360 75,'0'0'795,"0"0"-138,7 9-77,-7-9-73,0 0-67,18 2-50,-18-2-47,16 1-44,-16-1-31,19 2-46,-19-2-12,23-2-30,-12 0-24,0 1-15,1-2-34,-2 0-6,0 2-23,2-3 4,-3 0-18,0 0 7,-1-1-25,-1 0 5,-7 5-24,11-12 6,-11 12-21,8-12 17,-8 12-23,1-10-6,-1 10-4,0 0 13,-5-14-12,5 14 14,-7-6-14,7 6 8,-13-3-12,13 3 13,-17 0-7,17 0 29,-20 4 8,9 1 36,2 1 14,-2 0 33,1 1 26,1 2 24,-1 2-10,1 0 20,1 1-13,0 3-12,1-3 1,0 3-44,3 0-7,1-1-17,0 1-17,0-1-15,3 1-6,2-1-12,0-2-6,3 2-11,3-1-8,2-3-45,3 0-45,2-1-110,1-4-96,3 0-72,3 0-83,3-2-80,1-3-90,3-1-82,-6 1-841,10-5-1165</inkml:trace>
  <inkml:trace contextRef="#ctx0" brushRef="#br1" timeOffset="161383.85">11228 17366 358,'13'-7'1118,"-13"7"-147,9-6-137,-9 6-27,0 0-93,13-8 444,-13 8-682,0 0-51,8-5-18,-8 5-16,0 0-68,0 0-114,12-3-209,-12 3 0,0 0 0,0 0 0,0 0 0,10-4 0,-10 4 0,0 0 0,0 0 0,0 0 0,0 0 0,0 0 0,9-2 0,-9 2-190,0 0-360,0 0-123,0 0-179,0 0-1017,-4-12-1587</inkml:trace>
  <inkml:trace contextRef="#ctx0" brushRef="#br0" timeOffset="195929.64">16771 19019 6137,'0'-59'-1,"0"0"19,0-11-24,0-2 16,-1 1 1,1-2 7,-2-2-1,1-4-1,1 1-4,-1-2 7,1-3-5,-2 1-11,1 0-3,0 0 4,1 1 7,-1-2-5,-1 1 6,2 2-5,-1-3 3,-2 4-2,1-3-1,1 1-5,-2 2-1,2 0 6,-1 1 3,1-2-1,-2 2-3,1 1-3,1-3 2,1 1-2,-3-1 1,2 2-3,0-2 14,-1 1-14,0 0 22,1 0-21,-1-2 21,1-1-27,0-1 18,-2 2-23,2-1 18,0 2-21,-1 1 23,4-1 4,-4 3-3,2-1 0,-1 3-22,0 0 24,-1 1-25,1 0 21,0 1-9,-1 0-2,0 1-3,2-2 35,-1 0-26,0 2 1,-2-2 0,2 1-4,0 1 2,-1 3 4,1-1-6,1 2-2,-1 9 0,-1 2 20,1-3-27,0 4 34,-1-4-31,1 1 29,1-9-31,-2-1 1,2 12 3,-3-2-1,3 0 28,-1 2-37,-1-2 37,0 1-39,1 0 36,0 0-29,1-3 34,0 3-33,-2-13 32,1 0-44,0 0 34,-1-1-32,1 2 37,0-1-39,-2 1 4,3 3 4,-1 9 34,0-11-3,1 1-1,-2-1-38,1-3 38,0 1-41,-2 0 39,2-1-36,0 1 37,-1 0-39,1-1 39,1 1 0,0-2-2,-4 0-2,3-3-39,0 2 38,0-3-38,-1 0 31,1-1-35,0 0 46,-1 1-3,1-2 1,-1 1-4,2-2-7,-2-1 6,1 0-42,-2 0 41,3 0 0,-1 1-13,0-1 8,0 2 8,-1-1-32,1 0 31,0-1-7,-1 3-43,1-2 48,-1 1-42,-1 1 47,2-1-3,0 2-4,-1 0 1,1 0-1,-2 0-3,2-1-2,0 1-8,1 0-26,-1 2 40,-1-4-5,1 1-4,0 0 0,-1-2 5,1-1-2,0 2-1,0-2-44,-2-2 44,2 0-32,-3-2 43,3 1-9,0 1 2,-2-2 0,2 1-7,-1-2 5,0-2-36,1 2 39,-2-1-34,0-1 34,1 2 0,-1-2 7,2 1-2,-2 0-33,2-1 32,-3-1-46,2 2 50,1-1-39,-2-4 29,2 5-25,-1-2 38,1 2-4,0-3-28,0 0 31,-2-1-36,2-1 31,-1 2-33,1 1 31,-1-1-32,0 2 34,1-1-27,-2 0 30,1 2-28,1 1-2,0-2 4,-1 3-1,1 1 26,0 0-33,2 0 36,-2 2-26,-1-3-1,1 3-1,0-2 9,-1 1-7,1 1 5,0-1-5,0 1-2,-1 3 8,1-4 2,-2 4-12,3-2-26,-2 1 28,1 3-27,-1-1 28,1 2-20,0 1 20,-2 1-20,2 2 24,0 1-3,0 2-22,1-1 29,0 12-21,-2 1 5,1 0 0,1 2-2,-1-1 4,-1 1 8,2 1-5,-1 1 3,1 1 7,0 2-6,-1 1 7,1 1 24,-1 2-24,1 7-1,0 1-1,-2-1 3,2 3 4,-1-1-8,1 4 13,0 3-9,-1 1 10,1 3-5,0-1 9,0 3-5,0 2 10,0 4 0,-2-2 4,2 2-5,0 2 2,0 1-2,0 2 2,0 1-1,0 0-1,0 12-5,-1-18 1,1 18-4,0-15-1,0 15-8,0-12 9,0 12-7,0 0-3,0-15-11,0 15 1,0 0-18,0 0-5,0-14-25,0 14-13,0 0-42,0 0-20,0 0-60,0-13-24,0 13-94,0 0-71,0 0-77,0 0-80,3-11-685,-3 11-833</inkml:trace>
  <inkml:trace contextRef="#ctx0" brushRef="#br2" timeOffset="40859.39">17235 2888 762,'0'0'658,"0"0"-79,1-12-42,-1 12-44,0 0-9,2-11-41,-2 11-29,0 0-52,3-9-39,-3 9-41,0 0-20,0 0-43,0 0-38,5-7-10,-5 7 32,0 0-30,4 7 51,-4-7-33,1 15-4,-1-15-21,2 18-24,-4-7-5,4 3-11,-4 1 4,2 2-21,-1 0-19,2 0-18,-2 0-10,0 0-53,1 1-9,-2-1 0,2 1 0,-2-1 0,2-1 0,-1 0 0,-1 0 0,1-4 0,0 3 0,1-3-129,-2-1-178,2-11-121,0 18-100,0-18-183,-1 17-128,1-17-821,0 14-1328</inkml:trace>
  <inkml:trace contextRef="#ctx0" brushRef="#br2" timeOffset="41203.11">17425 3073 543,'0'0'727,"10"-3"-94,-10 3-49,0 0-95,0 0-27,13 7-66,-13-7-29,5 7-74,-5-7-25,4 9-30,-4-9-23,3 10-32,-3-10-25,0 0-31,1 15-27,-1-15-10,0 0-2,0 15-16,0-15 18,-4 9-9,4-9-2,-5 8 3,5-8 4,0 0 12,-7 9-10,7-9 11,0 0-24,0 0-3,0 0-11,0 0-9,-14-3 0,14 3 6,-3-7-43,3 7 3,-3-12 7,3 12-16,0-14-8,0 14 0,0-14-8,0 14-27,3-14-49,-3 14-60,5-15-58,-5 15-87,5-13-80,-5 13-123,5-8-100,-5 8-147,5-9-605,-5 9-944</inkml:trace>
  <inkml:trace contextRef="#ctx0" brushRef="#br2" timeOffset="41546.86">18295 3038 683,'4'-8'807,"0"-1"-139,-4 9-29,6-15-50,-6 15-9,5-17-50,-5 17-55,7-12-43,-7 12-5,3-12-59,-3 12-37,6-10-43,-6 10-52,0 0-47,5-10-43,-5 10-25,0 0-15,0 0 35,9 3 13,-9-3-7,4 15-13,-4-15-134,3 21 0,-1-9 0,-2 2 0,1 2 0,-1 1 0,1 0 0,-2 1 0,1-1 0,-1 0 0,1-1 0,-2 0 0,2 0 0,-2 0 0,1-1 0,1-1 0,-2-2 0,2-12-291,-1 21-180,1-21-50,0 18-115,0-18-93,-1 16-54,1-16-727,-1 11-1139</inkml:trace>
  <inkml:trace contextRef="#ctx0" brushRef="#br2" timeOffset="41828.09">18149 2962 334,'-10'-9'905,"-1"1"-163,2 0-48,1 0-60,-1 0-36,3 3-49,-1-2-71,7 7-47,-7-11-39,7 11-102,-3-13-23,3 13-50,8-10-6,-2 3-46,7 1-14,2 0-31,6 0-14,1 0-20,4 1-10,6-1-14,3 0-13,1 4-5,1-2-9,-2 1-11,1 2-9,-4 1 1,-1-1-1,-2 2-15,1-1-20,-4 3-50,1-2-42,-5 1-63,-3 0-58,2 0-54,-4 3-73,-2 0-52,0 0-94,-5-1-69,-2 4-103,-3-2-681,-5-6-959</inkml:trace>
  <inkml:trace contextRef="#ctx0" brushRef="#br2" timeOffset="42453.08">18137 3194 301,'-22'11'746,"2"-3"-137,3-1-54,2 1-62,2-2-55,0 1-53,4-2-62,3 2-13,6-7-43,-9 10-25,9-10-42,0 0-13,7 14-55,-7-14-14,20 7-34,-3-4-7,2-1-23,7-2 7,1 3-45,4-3-15,-2 0-80,3-3-53,4 1-83,-2-1-30,1-1-38,-7 2-30,1-1 30,1 0 13,-1-1 15,2-1 3,-4 0-10,-3 0 82,0 0 7,-1-1 76,-4-2 7,-2 3 69,-2-1 27,-1 0 58,-2-1 40,-1-1 28,-2 4 25,-1-2 30,-1-1 21,-7 7 27,11-9-3,-11 9 28,9-8-36,-9 8-2,8-8-39,-8 8-6,0 0-42,10-6-12,-10 6-10,0 0 17,0 0-9,11 2 5,-11-2-17,4 11 3,-4-11-13,5 11-14,-5-11-18,6 19-3,-6-19-19,4 19-2,-2-8-11,-1-1 0,-1-10-7,2 21-5,-2-21-8,0 19 1,0-19 0,0 17 0,0-17-6,0 15 6,0-15-8,-1 12 9,1-12-4,0 0 6,-1 14 1,1-14-6,0 0 10,-5 8-18,5-8 1,0 0-6,0 0-3,0 0 5,0 0-5,-3-13 6,3 13-8,4-17 5,0 6-4,0-2 2,3-1 2,1-1 2,2 0 0,2-1-3,2 1 1,0 0 4,1 1 2,1 2 1,-1 1 12,2 1 2,-2 2 2,-1 3 4,1 0 18,1 3 27,-1 0 3,-2 4-4,0-1 19,-1 3 20,0 1-27,0 2-6,-3 0-2,1 1-18,-2 3-11,-3-1-11,1 0 4,-3 0-3,0 2-11,0-1-31,-2 0-70,0 1-81,-1 0-86,-1 0-118,1 1-99,-3-1-158,2 0-85,0-1-822,1-11-1160</inkml:trace>
  <inkml:trace contextRef="#ctx0" brushRef="#br2" timeOffset="42703.07">19340 3205 513,'4'-11'785,"-4"11"-73,6-13-82,-6 13-59,4-10-92,-4 10-70,0 0-68,6-8 0,-6 8-17,0 0-25,0 0-7,0 0-16,1 15-41,-1-15-37,-1 16-37,1-16-21,0 19-19,1-8-25,-1 2-20,0-13-12,1 21-14,0-9-1,1-2-8,-1 2-35,2-3-50,-3-9-51,5 18-53,-5-18-63,6 14-59,-6-14-86,10 11-75,-10-11-78,12 5-68,-12-5-88,12 1-566,-12-1-840</inkml:trace>
  <inkml:trace contextRef="#ctx0" brushRef="#br2" timeOffset="43062.43">19380 2992 754,'-14'0'700,"14"0"-86,-23 0-30,23 0-91,-17 2-43,17-2-78,-14 3-47,14-3-55,0 0-28,-10 7-15,10-7-25,0 0-29,0 0-26,10 8-26,-10-8-21,19 1-21,-4-1-10,0 0-12,4-3-12,2 2-9,3-3-2,0 0-7,-2-1-8,1-2 2,-2 0-8,-1-3 6,-2 1-6,-2-3 10,-2 0-8,-3 1 9,-3-1-4,-1-2 0,-2 2-6,-4 0 2,-1 12 0,-2-22-1,-2 13-2,-1 1-2,-3-1-5,-2 4 0,-2-2-7,-2 4 8,1 1-9,-3 2 2,2 2-3,-3 0-1,2 3 5,-2 0-8,3 3-18,-1-1-48,3 2-41,1 0-87,1 2-28,2-2-105,2 1-87,0 2-90,4 0-173,-1 0-514,3-12-807</inkml:trace>
  <inkml:trace contextRef="#ctx0" brushRef="#br2" timeOffset="43312.43">19906 2911 613,'6'-6'815,"-6"6"-90,7-15-70,-7 15-79,6-8-90,-6 8-100,0 0-71,0 0-2,0 0-3,0 0-5,3 11-33,-3-11-20,-3 23-8,1-8-23,0 2-22,0 2-32,0 3-33,-1 2-22,2-2-2,-2 2-34,2-1-16,0 0-15,-1-3-2,1-1-34,0 2-51,1-1-34,0 0-43,0-1-76,0-1-81,0 0-83,0-1-66,1-2-99,-2-1-78,2-1-121,-1-13-576,0 20-903</inkml:trace>
  <inkml:trace contextRef="#ctx0" brushRef="#br2" timeOffset="43624.92">19674 3271 704,'-8'-5'769,"1"1"-140,7 4-47,-11-11-112,11 11-46,-3-9-95,3 9-59,3-11-68,6 6-28,2-2-58,4 0-4,7 1-41,2-1 5,7 0-35,1 0 12,1 0-31,1 2 18,1 1-27,2-1 13,-3 1-22,-6 3 15,2-2-10,-6 3 9,-1 0-28,-1 0 23,-4 3-16,-2 0 27,0 2-19,-6-1 32,0 5-9,-2 0 21,-1 1-15,-1 0 12,-4-2-13,2 5 9,-3-2-17,1-1 7,-1 2-26,0-2 21,0 1-12,-1-11-3,3 21-11,-3-21 7,3 18-35,-3-18 3,4 15-62,-4-15-12,7 12-75,-7-12-62,9 11-46,-9-11-50,9 6-77,-9-6-92,14 5-572,-14-5-689</inkml:trace>
  <inkml:trace contextRef="#ctx0" brushRef="#br2" timeOffset="43937.41">20272 2963 723,'-15'0'674,"2"2"-103,13-2-32,-22 2-87,22-2-30,-15 5-80,15-5-17,-12 5-55,12-5-28,0 0-18,-5 10-28,5-10-17,0 0-21,9 7-18,-9-7-6,14 0-10,-14 0-11,17 0 18,-17 0 3,20-2-19,-8-2-11,-1-1-16,0-1-16,0-1 7,-1-3-11,-2 0-14,0-1-16,-1 1 6,-2-2-19,-1 4-1,-1-2-13,-1 0 7,-2 10-20,2-18 9,-2 18-7,-4-15-4,4 15 26,-8-10-73,8 10-27,-15-7-35,15 7-59,-20 0-58,9 3-61,-3 1-121,-1 2-110,-1 2-66,-3 3-810,2 0-1002</inkml:trace>
  <inkml:trace contextRef="#ctx0" brushRef="#br2" timeOffset="44437.39">20773 3280 713,'0'0'694,"7"-14"-67,-7 14-56,-2-15-76,2 15-71,-9-12-11,1 7-38,-1 0-43,-3 2-44,-1-1-14,-4 1-32,2 3-29,-3 1-17,-1 2-20,0 2-25,-3 1-24,3 2-28,0 0-25,1 2-11,1 1-6,3-2-14,1 0-15,3 2-19,0-2 4,2 1 3,2-2-7,3 3 10,3-11-10,0 12-1,0-12-12,9 14-46,-1-8-24,2-2-41,2 0-24,0-3-38,5-1-26,2-2-30,-1-1 4,6-4 11,1 1 4,1-5 21,-1-1 18,0-3 31,0-2 14,-4 0 29,-1-2 17,-1-2 22,-3 1 29,-4 2 28,-1 1 35,-3 3 13,-3 1 9,-2 2 30,-1-1-27,-2 12 15,0-14-25,0 14 27,-5-8-12,5 8 23,0 0-16,-15 3 44,15-3-19,-12 14 21,7-6-22,-2 4 6,0 0-27,3 2-2,0-2-24,3 1 2,0 0-14,1 1 15,2-1-28,2 0 5,3 1-22,3-2-35,0 0-54,2-1-42,4-2-82,0-2-30,3 0-28,0-1-42,-1-3-15,2 0-31,0-5 45,1 1-36,-1-2 34,2-5-54,-1 0 11,-1-3-282</inkml:trace>
  <inkml:trace contextRef="#ctx0" brushRef="#br2" timeOffset="44812.38">21133 3262 1211,'18'-21'95,"-2"0"80,-1 0-5,-2-1 8,1 0 25,-5 4 19,-2-2 0,0 4 41,-2-1-8,-1 3-14,-3 3 5,1 0-3,0 1-4,-2 10-55,1-17 1,-1 17-52,-3-12 44,3 12-9,0 0 13,0 0-7,-14 5 6,14-5-7,-10 14-13,5-2-11,0 3-11,0-3-16,-1 5-9,2 0-23,-2 2-18,4-1-18,-1 0-8,2 2-2,1-2-9,0 1-1,3-1-10,-1 0-4,2-1-5,1-1-1,3-1-3,-1-2-26,1 0-30,2-3-28,2 0-16,-1-3-36,2 2-22,1-5-22,-2 0 12,3-1-18,-2-3 32,2-3-22,1-1 3,0-2 29,1-2 16,-1-3 19,1 0 25,-3-2 13,-1 1 16,-2-1 1,0 4 24,-2 0 22,-2 1 13,-1 0 6,1 2-13,-7 6 10,8-7 21,-8 7 4,0 0 36,0 0-22,10 4 34,-10-4-25,1 10 12,-1-10-21,0 16 1,0-16-23,1 16-3,1-5-24,-2-11 27,3 18-20,-3-18 13,4 18-22,-4-18 13,7 15-25,-7-15-13,10 12-58,-10-12-37,11 10-92,-11-10-47,15 4-58,-15-4-86,19 0-78,-9-3-651,3-3-739</inkml:trace>
  <inkml:trace contextRef="#ctx0" brushRef="#br2" timeOffset="45124.87">21561 3073 78,'-12'6'631,"-1"-1"-132,5 0-43,0 1-30,8-6-54,-11 8-51,11-8-13,-5 9-27,5-9-38,6 6-25,-6-6-18,13 4 3,-13-4-13,23 3 0,-11-5-17,1 0-5,3-1-11,-1 1 4,1-5-3,0 1 2,1-3-13,-2-3-11,-1-1-27,0 0-13,-4 1 22,-2 0-3,1 1-3,-3-1-23,-3 0-9,0 2-9,-3 10-23,-2-20-13,-2 12-7,1-1-10,-6 4-3,1-1-3,-1 1-9,-4 3-6,0 2-28,1 0-77,-6 2-86,-1 1-83,2 3-133,-2-3-130,-1 6-108,2 2-817,0-2-1083</inkml:trace>
  <inkml:trace contextRef="#ctx0" brushRef="#br2" timeOffset="45515.48">21683 3200 919,'0'0'747,"14"-1"-52,-14 1-81,16 0-37,-16 0-79,27 0-70,-12 0-49,4 1-48,0-1-41,2 0-20,-1 0-38,1 0-21,0 0-56,-2 2-23,1 1-38,1-3-12,-3 1-20,-1 0-15,-4 1-13,1-1-4,-2 0-15,-12-1-3,20 3-23,-20-3-15,9 5-32,-9-5-17,0 0-30,-7 13-30,-5-7-27,-1 2-29,-2 0-1,-2 1 15,1-1 58,2-2-2,0 2 48,1-1-5,1 1 29,-2-2-39,5 1 67,2-2 29,-2 2 7,9-7 39,-10 10 13,10-10 15,-7 10-15,7-10 4,0 0-18,1 14 9,-1-14-19,8 7-7,-8-7-10,15 6-5,-15-6-6,20 5 6,-20-5-36,24 2-40,-9-1-96,-2-2-76,5 1-123,-2-1-90,4-1-126,-4-1-166,5 0-290,-4-1-633</inkml:trace>
  <inkml:trace contextRef="#ctx0" brushRef="#br2" timeOffset="45859.22">22253 3347 227,'0'0'697,"0"0"-106,16 2-61,-16-2-72,14 1-68,-14-1-41,22-2-47,-10 1-36,0-1-34,0 0-24,1 0-8,-1-1-48,0 0 0,-1-2-37,1 1-18,-3-1-27,1 0-8,-1-2-2,-1 0-3,-3-1-24,0 2 12,-5 6-23,7-13 1,-7 13-9,0 0 5,0-15-17,0 15 9,-8-6-12,8 6 12,-13-4-11,13 4 11,-17 3-22,17-3 43,-19 7 6,8-1 29,0 1 8,2 2 33,-2 1-6,3-1-8,-1 2 0,3 0 7,-2-1-8,3 1-6,1 0-6,2-2 1,2-9-8,-2 20-14,2-20-4,6 16-13,-3-7 13,5-2-31,0-1 2,-1 0-17,5-2-29,1-1-69,1 0-90,2-2-97,2-2-142,3 0-177,-1-2-159,4-3-670,3-4-1028</inkml:trace>
  <inkml:trace contextRef="#ctx0" brushRef="#br2" timeOffset="46421.7">23017 3258 130,'-9'4'945,"9"-4"-206,-15 5-42,15-5-102,-9 4-33,9-4-66,-8 4-59,8-4-49,0 0-15,0 0-13,0 0-45,10 9-38,1-6-42,4-2-42,5 0-32,2-1-23,7 0-34,2 3-18,0-3-22,2 0-18,0-3-53,3 3-75,-2-2-103,2-1-102,-3 1-146,-3 0-174,-2 0-144,-4 1-829,3-1-1228</inkml:trace>
  <inkml:trace contextRef="#ctx0" brushRef="#br2" timeOffset="46702.95">23804 3088 557,'-6'-8'934,"0"0"-91,1 0-90,5 8-45,-9-14-56,9 14-72,-9-11-48,9 11-94,-6-8-47,6 8-71,0 0-59,-6-10-49,6 10-10,0 0-8,0 0 1,-2 12-29,2-12-24,3 22-31,-1-10-111,2 5 0,0 2 0,0 1 0,1 1 0,-1 0 0,1 2 0,-1-1 0,-2-1 0,1 2 0,0 0 0,-1 0 0,1 0 0,-2-1-64,2-3-264,-2 1-115,1-4-56,0 1-114,-1-2-98,-1-4-100,2 1-686,-2-12-1127</inkml:trace>
  <inkml:trace contextRef="#ctx0" brushRef="#br2" timeOffset="46968.56">23748 3151 257,'-2'-21'806,"5"0"-167,0-1-50,4 1-53,1 0-83,2 2-46,5-1-76,2 1-25,3 3-50,3 1-18,-2 5-23,5 2-16,-2 4-5,3 0-26,-1 3-9,1 2-15,-1 3-22,-3 1-24,-1 2 3,-3 2 10,-4 1-17,-2 0-14,-4 2-11,-3 0 7,-3-1-13,-3 2 4,-4-1-18,-3 2 12,-6 0-28,-3 1 2,-6 2 7,-1-3-16,-1 2-17,-4-3 10,1 0-22,-2-2-34,1 0-41,1-2-68,3 0-87,3-3-61,1-3-117,2 3-136,2-2-100,0 0-831,4-2-1099</inkml:trace>
  <inkml:trace contextRef="#ctx0" brushRef="#br2" timeOffset="47343.55">24107 3234 441,'0'0'893,"-11"3"-140,11-3-76,0 0-68,-12 1-71,12-1-98,0 0-94,0 0-56,0 0-11,-1 11-17,1-11-31,12 13-31,-3-5-38,2 2-19,2-1-33,0 3-16,1 0-18,0 1-12,-2-1-15,-2-2-6,-1-1-4,1 1-9,-3 0-7,-2-3 14,-5-7-18,5 16 7,-5-16-11,-1 13 5,1-13-10,-9 9 10,9-9-17,-16 8 14,16-8-14,-15 3 9,15-3-4,-19 0 2,9-3-11,-2 1 12,3-1-10,1-4 4,-1 2-11,1-3 11,4-1-17,0 1 8,4 8-12,1-18 6,3 7-27,4-1-56,6-2-38,1 2-48,4 0-25,5-3-50,3 4 5,3 0-50,-1 2-69,0 0-69,3 1-91,-5 4-119,-3-1-460,0 2-724</inkml:trace>
  <inkml:trace contextRef="#ctx0" brushRef="#br2" timeOffset="47671.66">24467 3357 798,'0'0'642,"0"0"-55,4 10-60,-4-10-77,9 5-31,-9-5-98,20 2-7,-20-2-47,27-1-12,-13 0-19,4-1-1,1-1-33,-2 2 0,-3-2-21,0 0 5,3-2-3,-5 0-12,2 0-19,-3 1-35,-2-2-2,-2 2-10,-7 4-7,13-10-34,-13 10 8,4-9-38,-4 9 7,0 0-27,-8-8 10,8 8-14,-14-2 4,14 2 1,-18 3-18,8-2 13,-3 3-14,-1 3 29,3-1-21,-2 1 6,0 1-6,3 1 12,0-1-28,0 1 27,1 1-18,2-2 13,2 1-10,0 0-4,1 0-21,4-9-44,0 16-78,0-16-83,5 13-95,3-8-62,0 2-94,-1-2-56,5-1 12,2 1 34,5-1 41,-1 1-147,7-3-300,1-1-460</inkml:trace>
  <inkml:trace contextRef="#ctx0" brushRef="#br2" timeOffset="48109.15">25026 3392 545,'17'-12'627,"-2"2"-92,-4-1-16,-1 0-74,-2 1-42,-3 0-36,-5 10-43,2-15-1,-2 15-25,-7-12 1,7 12-36,-16-9-6,16 9-24,-22-3-8,7 3-9,-2 3-31,-1 1 0,-4 1-29,0 0-8,-1 3-32,4 1-9,-2 0-31,1 1-8,4-2-21,-2 4 2,7-2-15,-1-1-7,1 1-18,2-1 19,5 1-22,-2-2 4,6-8-12,0 15-34,0-15-33,10 12-45,-10-12-46,18 9-38,-6-7-39,-1-2-5,7 0-76,-2 0-9,1-2-30,4-3 8,-1-2 6,2-2 5,1-1 12,-1-3 56,1-2-11,-1-3 60,-1-3 1,-3-2 94,4-4 31,-5-2 67,0-2 23,-4 5 68,0 0 36,-3 0 37,-2 4 33,-1 1-8,0 0 41,-5 4 15,0 2-21,-1 0 12,0 3-13,-1 0 2,0 12-47,-1-18 8,1 18-19,-5-11 26,5 11 6,0 0 6,-14-3-13,14 3 9,-11 9 0,4-1-11,2 1-10,0 4-4,-2 2-15,2 2-18,1-1-33,-1 6-3,3 0-14,0 1-5,2-3-20,0 2-2,0 0-17,3 0-40,1 0-56,0-1-86,1-1-74,4-3-99,-3 0-106,3-5-92,-1 2-31,4 1-177,1-2-449,4-1-798</inkml:trace>
  <inkml:trace contextRef="#ctx0" brushRef="#br2" timeOffset="48499.76">25328 3367 426,'0'0'821,"-14"-1"-155,14 1-62,0 0-68,-11-2-48,11 2-77,0 0-46,0 0-43,0 0-28,0 0-38,16-3-31,-2 2-46,-1 0 2,5-2-29,-1 2-24,4-4-18,-3 2-23,5-2-12,2 1-12,-3-3-9,-2 1-9,-2 2-4,0-4-15,-4 1 4,-1 1-5,-1-2-5,-4 3-3,-2-2-9,-6 7-4,8-10-6,-8 10 3,-8-7-3,8 7-2,-14-3-1,14 3 2,-24 3-1,9 0 3,-1 3 8,1 0-11,-4 3-1,3 0 5,1 1 16,-1 2 15,5 0 5,1-1-9,0-2 10,5 5 6,1-2 3,0-1-13,4-11 14,4 21-27,-2-12 0,5 2-3,3-1-2,0-1-19,3 0-61,4-3-82,-2 0-94,5-1-103,1-2-135,2-1-107,1 1-90,0-3-749,3-1-1032</inkml:trace>
  <inkml:trace contextRef="#ctx0" brushRef="#br2" timeOffset="48765.38">25968 3317 549,'0'0'730,"3"-11"-116,-3 11-29,0 0-86,0-14-8,0 14-57,-9-8-44,9 8-51,-9-4-4,9 4-24,-19 0-20,19 0-11,-19 3-49,7 2-6,-1-1-26,2 4-10,-3 1-37,5 0-7,-3 0-35,2 2-16,1 0-19,3 1-11,0-1-13,1-1-7,2 0-8,3-10-5,-3 20 5,3-20-10,3 18-15,3-10-47,-2-1-67,4-1-80,0-1-52,1-1-81,3 0-38,-1-1-104,0-2-92,3-1-47,-1 0-179,3-1-474,-1-2-858</inkml:trace>
  <inkml:trace contextRef="#ctx0" brushRef="#br2" timeOffset="49405.98">26105 3400 660,'9'-6'563,"-9"6"-71,0 0-36,14-7-62,-14 7-48,11-6-52,-11 6-27,11-5-30,-1-1-7,-10 6-18,13-8 7,-13 8-36,14-7-5,-14 7-6,10-8 8,-10 8-18,9-6-4,-9 6-19,0 0-10,10-10-33,-10 10-12,0 0-27,0 0-3,-7-8-17,7 8 0,0 0-8,-16 0 11,16 0-6,-20 4 14,9 1-1,-1 1 7,-1 0-1,0 0-7,-1 3-2,3-1-1,-3 2-6,5 0-17,-2-2 3,0 2-3,4-2-5,0 2-4,1-1-4,1-2 3,5-7 5,-3 17-3,3-17 6,1 15-15,-1-15-2,13 12-13,-6-7-25,4-1-13,1-1-28,1 0-3,5-1-20,-1-2 11,4 0 1,2 0 14,4-1 5,0-2 22,-1-1-3,9 0 20,-4-4 0,0-1 6,1 0 5,-3-1 5,1-3 6,-3 2 3,-3-1 6,0-3 25,-5 3 8,-4 1 2,1-3 2,-7 5-2,0-2 10,0 0-5,-7 3-8,3-1-3,-5 9-6,2-16-2,-2 16 14,-7-15 10,1 8 20,-2 2 4,0 0-1,-3 0-1,-1 4-4,1-2 1,-3 2-24,14 1-11,-22 1-3,8 2-7,5 1-10,-1-2 0,0 5 0,4-2 4,1 3-12,1 0-11,4-8-28,-2 20-48,6-11-45,0 1-54,1 2-22,6-2-4,-2 3 23,2-3 36,3 4 29,1-3 24,-1 1 10,-1-1 24,-2-1 10,1-1 10,-3 0-17,0-1 41,0-1 7,-2-1 42,-7-6 54,8 12 28,-8-12 24,5 10 2,-5-10 19,-5 10-20,5-10 3,-6 7-19,6-7-17,-16 6-18,16-6-15,-18 4-17,18-4-10,-23 1-15,10-1-41,0-1-69,13 1-70,-22-4-129,12 2-119,-1-1-116,2-1-79,-2 1-777,11 3-972</inkml:trace>
  <inkml:trace contextRef="#ctx0" brushRef="#br2" timeOffset="49780.97">27009 3302 102,'11'-6'811,"-2"-1"-149,-2 1-58,-7 6-80,7-12-57,-7 12-23,0 0-48,-2-16-18,2 16-46,-10-9-16,10 9-36,-16-7-37,16 7-24,-22-2-35,11 3-43,11-1-31,-23 3-17,10 1-19,4 0-22,0 1-9,0 1-9,1 1-1,2 1-6,2 1-4,4-9-6,2 20-5,0-10-10,4 1-30,0 2-33,3-2-39,1 1-16,0 1-8,1-3 21,0 2 13,-1 1 32,1-4-2,-1 3 18,0-3 0,-1 1 17,-3-3-9,1 0 21,0 1-1,-7-8 19,5 10-1,-5-10 24,0 0 0,-2 12 20,2-12 7,-12 7-5,12-7-14,-14 5 0,2-4-8,-2-1-8,1 0-4,-4 0-1,0-1-4,-1 1-18,-1-3-47,2 1-68,1 0-71,-2-2-100,4 2-105,-1-2-78,3-1-106,3 3-119,9 2-318,-10-10-628</inkml:trace>
  <inkml:trace contextRef="#ctx0" brushRef="#br2" timeOffset="50140.33">27146 3306 713,'12'-4'669,"-4"-1"-55,-8 5-54,11-8-72,-11 8-51,12-4-91,-12 4-64,0 0-51,0 0-46,0 0 1,0 0-17,0 0-26,0 0-21,-4 9-25,-4-3-16,2 0-21,1 4-5,1-3-14,0 2-6,1 1-8,3-10-6,-7 18-1,7-18 1,0 17-6,0-17 10,4 17-13,2-10 0,-2 1-12,7 0 7,1 0 2,1-3 2,2 0-6,5-1 3,3 2 1,2-2-3,-5-3-6,2 0 7,5-3 4,-6 0-6,1-3 32,0 1 33,-3-1 35,-2-3 8,-1 0 12,-5 0 19,1-2-22,-5 0 24,-1 2-25,-2 0-10,-4 8-31,-1-17-9,-4 8-24,-1 0 1,-4 1-17,-1 1-1,-2 1-21,-4-1 16,-1 3-30,1 2-51,-1-1-90,0 1-103,-2 0-94,6 2-94,0 0-145,1 2-58,1-1-857,12-1-1127</inkml:trace>
  <inkml:trace contextRef="#ctx0" brushRef="#br2" timeOffset="50452.83">27443 3338 431,'15'0'687,"-3"1"-107,1 1-51,3 0-78,1 0-74,1 2-52,-1-1-43,0 4-41,1-3-31,0 3-37,2 1-24,-3 1-6,0 0-22,0 0-5,0 2 72,-1-2-18,-3 1-27,-1-2-11,1 0 5,-3 0-16,-1-1-11,-1-2-2,-8-5 10,9 9 6,-9-9 6,6 8 8,-6-8-3,0 0 35,0 0 1,0 0 3,0 0-6,0 0 26,-6 6 11,6-6-13,0 0 0,-7-6-36,7 6-156,-4-11 0,4 11 0,-2-14 0,2 14 0,4-21 0,-2 9 0,5-2 0,5-4 0,0 1 0,1 0 0,2 1 0,3-2 0,0 1-297,-1 3-156,3-3-100,-2 5-128,-2-2-102,-2 6-932,3-2-1393</inkml:trace>
  <inkml:trace contextRef="#ctx0" brushRef="#br2" timeOffset="50874.69">28759 2989 37,'0'0'774,"0"-18"-108,0 18-89,0-17-54,0 17-32,0-15-71,0 15-45,-1-15-5,1 15-22,-4-14-31,4 14-46,-5-16-33,5 16-5,-9-14-25,2 7-2,0 1 11,-2 1-15,0 2-10,-2-1-20,-1 1 3,-1 2-4,-3 2 4,-1 2-7,-1 1-11,-2 4 1,-2 2 1,0 3-30,-2 3-67,2 4-62,-4 4 0,5 3 0,-2 2 0,4 3 0,2 0 0,1 4 0,3 2 0,0 0 0,4 0 0,4-3 0,2 2 0,3-2 0,3 0 0,1 1 0,5 1 0,3 1 0,1-5 0,6-2 0,1-2-336,3-6-301,0 4-172,4-5-199,-2-5-699,2-5-1386</inkml:trace>
  <inkml:trace contextRef="#ctx0" brushRef="#br2" timeOffset="56343.27">29200 3191 701,'0'0'646,"6"-6"-98,-6 6-54,9-8-66,-9 8-6,9-6-22,-9 6-22,8-9-19,-8 9-39,8-6-26,-8 6-30,0 0-36,10-7-27,-10 7-34,0 0-27,0 0-8,0 0-4,0 0-18,0 0 0,-7 16 0,1-6-3,-2 3-12,-1-2-30,-3 3 14,1 2-17,-3 0-11,2-1-29,-1 0 10,-1-1-40,1 3 34,-2-2-10,0-1-2,2 1-6,-2-2 1,0 1-46,5-3-24,-2-1-63,0 1-67,3-3-63,0 0-34,0 0-75,9-8-47,-12 10-38,12-10-41,-8 8-81,8-8-668,0 0-846</inkml:trace>
  <inkml:trace contextRef="#ctx0" brushRef="#br2" timeOffset="56608.88">29297 3156 450,'8'-9'633,"-1"1"-93,-2 1-60,2 0-29,-7 7-44,9-12-52,-9 12-52,10-8-59,-10 8-19,10-5 30,-10 5-24,13 4-18,-3 0-25,-1 4 10,2 3-16,1 4-20,-2 2-10,1-1-20,0 3-20,-1-1-24,2 1-19,-3 0-12,-2 1-9,3-3-11,-2 1-5,0-2-11,-2-2-9,2 1-57,-2-2-43,1 1-61,-2-4-80,0-1-83,-1-1-64,0 1-74,-4-9-45,6 12-238,-6-12-328,5 7-677</inkml:trace>
  <inkml:trace contextRef="#ctx0" brushRef="#br2" timeOffset="56921.37">29039 3072 696,'-14'-3'613,"14"3"-79,-17-3-44,17 3-64,-11-3-65,11 3-46,0 0-2,0 0-59,0 0-16,0 0-51,20-3-8,-1 2-25,2 1-3,8-2-16,7 1-26,6 1-16,0 0 23,8-1 1,4 1-28,-2 0 5,1 0-12,0-3-6,-2 1-19,1 1 0,-9 0-20,-4 0 1,1-1-16,-4 0-3,-5 1-4,-5-1-1,-4 1-4,0 0 1,-5 1-3,-2 0-11,-2-3-37,-13 3-32,21-2-78,-21 2-46,14-2-125,-14 2-86,0 0-87,0 0-201,0 0-478,0 0-785</inkml:trace>
  <inkml:trace contextRef="#ctx0" brushRef="#br2" timeOffset="57233.87">30138 2830 407,'0'0'887,"0"0"-150,-3-10-75,3 10-83,0 0-70,-4-8-68,4 8-85,0 0-35,0 0-34,-15 1-7,15-1-45,-11 10-13,2-1-15,1 1-12,0 2-24,-1-1-40,1 4-17,0-2-36,1 1-1,1 2-35,0-2 14,1 0-17,2 2-7,0-3-24,3-1-55,2 1-59,-1-1-39,2-2-48,2 1-58,3-1-61,2-2-48,0-1-48,2-1-49,0-1 11,3-2-98,1-1 28,-1-1-510,2-2-635</inkml:trace>
  <inkml:trace contextRef="#ctx0" brushRef="#br2" timeOffset="57515.1">30396 2938 171,'6'-7'604,"-6"7"-149,0 0-39,3-10-29,-3 10-12,0 0-51,0 0-31,-10 5-21,10-5-10,-7 8-42,7-8-25,-6 12-40,6-12-14,-5 14-15,5-14-23,-3 15-5,3-15-12,1 14-18,-1-14-8,8 16-10,-1-9-12,-1-1-8,4-1-6,-1-1 8,-9-4-19,20 5 4,-8-2-5,1-3-3,-13 0 13,25 0-6,-12-2 35,-1 0 3,-1-2 0,-1 0 8,1-1 1,-4-3-2,2 2 1,-2-4 2,-2 1-9,-1-1-16,-2 1 5,-2 9-14,0-18 2,-1 7-17,-3 3 3,-1-1-13,-2 1 8,-1 2-16,-1-1-19,-2 2-77,0 1-81,-1 2-109,1-1-129,-3 1-100,1 4-260,-1-2-312,14 0-708</inkml:trace>
  <inkml:trace contextRef="#ctx0" brushRef="#br2" timeOffset="57796.35">30680 2844 382,'10'-5'848,"-10"5"-173,9-2-68,-9 2-64,12-2-69,-12 2-55,17 3-49,-5 1-60,0 1-18,1 3-48,1 0 6,2 4-40,0 1-29,-3-1-23,1 5 1,-1 0-6,-3 0-28,-1 2-9,-1-1-26,-3-2-14,1 1-13,-5 1-4,1 2 38,-2 0-14,-3 2-13,-2 2-16,-1-3-9,-3 2-12,-2 0-46,-2-1-85,-2-2-98,0-1-99,1-4-115,-3 0-137,1-1-144,-5 2-181,4-4-414,0-2-891</inkml:trace>
  <inkml:trace contextRef="#ctx0" brushRef="#br2" timeOffset="58108.84">31174 3459 770,'0'0'884,"4"-9"-109,-4 9-90,0 0-53,0 0-76,8-5-78,-8 5-85,0 0-38,0 0-74,0 0 3,0 0-53,0 0 6,14 2-42,-14-2-27,0 0-17,4 12-17,-4-12-25,1 9-18,-1-9-16,-1 14-14,1-14-10,-4 16-11,4-16-8,-7 16-33,7-16-54,-7 16-100,2-9-91,5-7-86,-8 13-88,8-13-89,-8 12-111,8-12-95,-9 8-750,9-8-1084</inkml:trace>
  <inkml:trace contextRef="#ctx0" brushRef="#br2" timeOffset="58483.82">31776 3173 282,'-3'-14'903,"3"14"-154,-1-15-47,1 15-71,-1-12-27,1 12-65,0 0-29,0-16-82,0 16 3,0 0-62,0-12-46,0 12-67,0 0-49,0 0-15,0 0 6,0 0-6,0 0-18,-5 12-17,5-12-2,-3 18-24,1-6-73,0 4-58,0-2 0,1 3 0,-1-1 0,1 1 0,1-2 0,-1 0 0,1 0 0,0-1 0,0 0 0,1 0 0,0-2 0,1 1-321,-1-1-113,1-1-116,2-2-115,2 1-118,-3 1-936,1-3-1399</inkml:trace>
  <inkml:trace contextRef="#ctx0" brushRef="#br2" timeOffset="58765.06">32122 3266 456,'6'-8'1000,"-6"8"-171,8-12-105,-8 12-56,7-8-53,-7 8-124,0 0-44,6-8-80,-6 8 39,0 0-116,0 0 27,-4 9-111,4-9 37,-7 14-92,0-5 25,1-1-85,-1 2 34,-2-1-73,2 4 43,-2-3-71,0 1 39,0-1-65,-1 0 48,1-1-84,0 1 26,0-2-94,1-1-17,1-2-82,-1 1-45,8-6-63,-14 10-52,14-10-54,-12 7-59,12-7-52,-10 5 19,10-5-16,0 0-9,0 0-53,-14-1-315,14 1-469</inkml:trace>
  <inkml:trace contextRef="#ctx0" brushRef="#br2" timeOffset="58936.93">31978 3363 553,'0'0'374,"13"-13"-22,-13 13-49,14-8 39,-4 4-29,-1-1-3,1 2-30,2-1-3,0 3 13,2-1-7,-1 2-3,4 0-25,-1 0-28,2 3-14,-1-1-35,1 3-26,-1 0-26,0-2-22,0 1-24,0 0-15,-1 2-14,-2-2-8,3-1-18,-4 2-38,-2-2-38,3 0-51,-4 1-68,3-2-77,-13-2-53,19 2-97,-19-2-4,19 0-87,-19 0-99,16-2-270,-16 2-405</inkml:trace>
  <inkml:trace contextRef="#ctx0" brushRef="#br2" timeOffset="59186.92">32471 3156 768,'0'-12'613,"-1"2"-17,1 10-70,0-18-24,0 18-22,-2-18-24,2 18-25,2-14-28,-2 14-61,0-12-21,0 12-66,0 0-17,1-13-59,-1 13 34,0 0-32,0 0 54,0 0-72,0 0 35,3 15-75,-3-15 67,1 20-77,0-9 25,-1 2-70,0 2 37,0-1-69,0 3 37,0 0-55,0 1 45,-1-1-59,1-3 46,0 1-54,0-1 7,-1-1-101,1 0 29,0-1-141,0-12 6,0 22-100,0-22-62,0 16-70,0-16-104,0 14-69,0-14-118,0 0-708,4 14-1046</inkml:trace>
  <inkml:trace contextRef="#ctx0" brushRef="#br2" timeOffset="59499.41">32782 2781 836,'0'0'752,"6"-14"-50,-6 14-109,5-10-37,-5 10-62,10-2-24,-10 2-33,16 5-37,-4 1-9,0 4-37,3 2 27,2 4-94,2 3 24,-2 4-55,4 4 33,-3 2-16,-1 1-60,-1 3-17,-1-1-196,-5-4 0,0 2 0,-2-1 0,-2 0 0,-1 2 0,-2-4 0,0-1 0,-3 0 0,-2 1 0,0 1 0,-2 3 0,-3-2 0,0 0 0,-3 2 0,-3 3 0,-2-7 0,0-1-489,-3-2-256,0-2-223,-7 1-920,3-5-1612</inkml:trace>
  <inkml:trace contextRef="#ctx0" brushRef="#br1" timeOffset="71295.92">18024 4043 316,'5'-10'674,"1"0"-91,-3 3-72,3-4-6,0 2-41,-2 0-28,-1 1-50,1-1-43,-4 9-32,4-15-21,-4 15-21,3-16-47,-3 16-45,-1-14 3,1 14-38,-7-13-25,7 13-18,-12-12-16,12 12-16,-16-8-8,6 5-10,10 3-12,-23 0-4,11 0-5,-1 3-6,2-2-8,-2 3-3,3 0-2,-3 1 0,2 1-2,0 0-3,2 0-3,1 0 1,1-1 0,1 4 3,6-9-6,-8 15-1,8-15 2,-1 15 1,1-15 1,2 17-3,2-9-2,0 1 5,2-1 0,1 3-1,2 0 0,-2 0 0,1-1 0,0 2 4,1-1-6,-2 0 5,0 1-3,-1-1 1,0 1 1,-2-2 4,-1 1 0,-2 0 0,0 0 6,-3 0-10,-1 0 5,-3 3-5,1-3 1,-4 2-6,0-1 1,-5 0-2,1 0-2,-1-2 4,1-1-7,-2 0-6,2-3-5,-1 1-2,0-2 6,1 0-9,1-1-6,1-1 1,11-3 1,-21 0-1,21 0 1,-18-5-1,18 5 7,-13-11 0,13 11 5,-8-13 2,8 13 0,0-14 2,0 14-1,4-18 0,1 10 8,-1 0 0,4 1-1,-2 0 1,1 0-9,0 3 12,-7 4-9,15-6 11,-15 6-6,15 0 11,-15 0-12,14 8 14,-8-2-1,-2 4-1,1-1 1,-2 5 1,-1 1-4,-1 2 0,-1 0 6,0 0-4,0 3 14,0-2-15,-2 2 10,2-3-17,-3 2 22,2 0-21,-2-3 18,2 3-22,0-4 14,1 1-13,-1-1 19,1-1-19,0-3 25,1 1-14,1-1 13,1-1-7,1-2 17,2 1-23,0-4 18,2 2-25,1-5-8,-9-2-65,21 5-112,-21-5-143,24 2-204,-13-4-212,3 0-646,2-1-995</inkml:trace>
  <inkml:trace contextRef="#ctx0" brushRef="#br1" timeOffset="72420.88">17940 5581 271,'0'0'687,"0"0"-98,0 0-28,0 0-37,9-5-41,-9 5-30,0 0-61,0 0-1,5-8-59,-5 8 4,0 0-42,0 0 4,5-9-40,-5 9-28,0 0-49,0 0-33,0 0-37,0 0 0,0 0 31,8 5 6,-8-5-16,4 13-19,-4-13 3,2 22-1,-1-9-9,1 0-15,-2 3-12,1 1-12,-1 0-7,0 0-6,0 0-10,0 0-6,0 0-6,-1 0-8,-1-2-4,2 0-2,0-1-7,-1-1-1,1-1-4,0 1 5,0-1-5,0-12 15,-1 18-96,1-18-38,1 16-121,-1-16-71,0 14-100,0-14-61,0 0-124,0 14-131,0-14-184,0 0-461,0 0-967</inkml:trace>
  <inkml:trace contextRef="#ctx0" brushRef="#br1" timeOffset="72764.63">18147 5728 153,'0'0'712,"10"-7"-117,-10 7-42,12-3-66,-12 3-31,0 0-37,18 0-57,-18 0-46,12 3-47,-12-3-41,12 6-22,-12-6-34,10 9-16,-10-9-27,10 9-17,-10-9 10,5 10-18,-5-10 23,3 11-32,-3-11 6,0 12-36,0-12 10,-5 9-35,5-9 7,-9 9-20,9-9 15,-9 8-26,9-8 16,-12 7-22,12-7 19,-12 2-20,12-2 31,0 0-29,-16 0 36,16 0-23,-7-6 18,7 6-21,-7-8 17,7 8-29,-2-12 19,2 12-23,1-13 19,-1 13-25,4-13 19,-4 13-21,9-13 18,-9 13-24,6-10 16,-6 10-17,7-11 20,-7 11-24,5-6 18,-5 6-56,7-7-45,-7 7-90,0 0-69,0 0-103,0 0-125,9-4-136,-9 4-815,0 0-1046</inkml:trace>
  <inkml:trace contextRef="#ctx0" brushRef="#br1" timeOffset="73311.48">18899 5645 730,'0'0'589,"0"0"-50,0 0-40,0 0 10,0 0-24,0 0-32,0 0-39,0 0-38,16 1-26,-16-1 10,20-2-50,-8-1-29,1-1-43,1 1-21,2-2-22,-2-1-23,4 0-25,0-3-21,0 1-22,0-1-11,-1-1-7,0 0-21,-1-2-10,-1 0-9,-3 3-5,-1-1-2,-1-1-10,-1-1-4,-1 1-5,-3-1-1,0 2 25,-1 0-41,-4 10 31,1-18-43,-1 18 42,-4-20-36,4 20 24,-11-14-39,11 14 3,-15-8 3,15 8 34,-20-5-40,20 5 37,-20 2-39,10 0 6,1 3 2,-4 1 4,3 5 1,1 0 7,-1 1 14,1 5-7,0 2 1,1 0 15,1 2 15,0 0-14,2 3 2,0-2 3,1 1-4,-1-1-2,2 2-8,1-4 20,1-1-25,1 1-2,0-1-3,0-2 5,0 2 0,1-1-9,0-3-15,-1 1-56,1-2-20,1-2-119,-1 0-73,0 0-86,-1-12-64,4 20-122,-4-20-98,0 16-124,0-16-659,0 13-1045</inkml:trace>
  <inkml:trace contextRef="#ctx0" brushRef="#br1" timeOffset="73686.46">18855 5833 547,'0'0'608,"5"-15"-74,0 8-45,4-4-56,3 3-24,3-2-32,3 0-24,3 0-26,2 1-38,3 1-63,-3 2-36,3 1-34,-1-1-26,1 4-17,-3 0-9,-3 2-27,1 0-18,-1 2-12,-1 0 13,-1 1-28,-2 1 11,-1 0-22,-1 0 7,-1 1-17,-3-1 17,0 0-20,1 0 14,-1 1-19,-1-3 8,1 3-14,-10-5 20,18 6-11,-18-6 10,17 4-24,-17-4 22,18 0-19,-18 0 24,22-3-19,-11 1 18,-11 2-12,19-7 39,-10 3-7,-9 4 36,15-11-24,-15 11 30,10-14-27,-10 14 6,5-17-22,-5 17 18,0-15-37,-4 7 23,0-1-26,-1 1 16,-1-1-27,-2 4 19,-3-2-27,0 3 19,-1-1-20,0 2 16,-1 1-22,-2 2-29,1 1-96,-4 0-103,3 2-86,-2 2-122,2 2-91,0-2-204,2 2-514,0-1-864</inkml:trace>
  <inkml:trace contextRef="#ctx0" brushRef="#br1" timeOffset="74030.21">19494 5745 443,'18'-4'827,"-18"4"-114,20-3-91,-8 0-71,0 1-98,2 0-22,2 2-80,2 0-54,0 2-58,2 0-5,-1 1-64,-1 2-13,1 0-50,-2 0 0,-1 2-38,-1 0 6,-1 1-34,-4 1 12,1 1-28,-3-3 11,-3 3-26,-1-1 21,-4-9-24,1 17 18,-1-17-26,-4 17 19,1-10-21,3-7 18,-11 15-19,4-8 20,7-7-20,-11 10 21,11-10-27,-10 6 30,10-6-26,-10 4 19,10-4-23,0 0 13,-12-3-8,12 3 17,0 0-21,-2-14 24,2 14-26,5-15 24,2 5-29,1-1 22,1-1-31,4-1-7,1 1-67,0-2-58,4-1-54,-1 3-107,1-2-114,2 1-121,-3 4-198,2-3-365,-2 4-732</inkml:trace>
  <inkml:trace contextRef="#ctx0" brushRef="#br1" timeOffset="74311.45">20690 5757 211,'0'0'1004,"0"0"-218,0 0-105,0 0-63,2-9-43,-2 9-67,0 0-110,0 0-40,0 0-59,-10 5-16,10-5-45,-5 8 0,5-8-46,-6 14-27,3-5-1,-1 3-31,2-1-22,0 0-23,0 1-18,-1 1-11,2 0-15,1-1-9,0-1 13,1 1 6,2 0-45,1-3 26,-1 1-34,3 0 15,0-3-84,1-1-32,3-1-38,-1-1-55,1 0-53,3-3-15,-1 1-49,4-2-64,-1-3-26,2-1-23,-2 0-25,3-1-51,-1-4-56,0 0-508,1-5-679</inkml:trace>
  <inkml:trace contextRef="#ctx0" brushRef="#br1" timeOffset="74623.93">20664 5624 208,'-18'5'767,"4"0"-165,0 0-58,4 0-93,0-3-42,1 3-16,9-5-34,-9 10-33,9-10-40,0 0-34,0 0-32,4 14-23,-4-14-23,15 3-16,-15-3-2,23 0-16,-8-3-8,2 1 13,2-1-35,0-1-5,-2-1 2,2-1-19,-3 0 8,-1-3-12,-2 1 8,1-2-28,-4 0 1,-2 0-18,-2 1-2,-1-1-24,-5 10 15,3-17-23,-3 17-2,-6-16-7,6 16 9,-11-13-15,3 6 14,-2 5-17,-1-3 13,11 5-29,-25-2-44,25 2-86,-25 2-65,8 3-86,3-3-121,-2 5-112,1-1-110,1 2-808,4 0-1068</inkml:trace>
  <inkml:trace contextRef="#ctx0" brushRef="#br1" timeOffset="74858.31">21103 5779 409,'0'0'1011,"0"0"-197,14 3-144,-14-3-18,0 0-85,15 0-73,-15 0-79,16-3-45,-16 3-71,22-1-35,-22 1-63,25-1-27,-11-1-46,0 1-18,1 0-40,-2 1-2,3-1-59,-2-1-44,2 2-96,-2 0-80,2-3-85,-3 3-129,0 0-107,1 0-128,-2 0-750,-12 0-1014</inkml:trace>
  <inkml:trace contextRef="#ctx0" brushRef="#br1" timeOffset="75061.43">21206 5905 555,'-9'8'836,"9"-8"-53,0 0-116,-4 11-46,4-11-95,0 0-49,9 8-94,-9-8-34,14 4-41,-3-1-57,1-2-29,2 0-32,3 0-60,1-1-19,2 0-41,-1 0-4,1 0-70,-3-1-60,2 0-120,-4 1-85,-2-1-155,1 1-159,-14 0-246,22-5-499,-22 5-931</inkml:trace>
  <inkml:trace contextRef="#ctx0" brushRef="#br1" timeOffset="75733.27">22209 5697 294,'0'0'952,"3"-13"-166,-3 13-98,1-12-37,-1 12-10,3-9-73,-3 9-80,0 0-80,3-10-31,-3 10 33,0 0-47,0 0 1,8 8-41,-8-8 8,4 17-28,-4-17-59,4 21-244,-2-9 0,1 3 0,-2 2 0,0 0 0,2 0 0,-1 1 0,0-2 0,0 2 0,0-1 0,0 0 0,1-2 0,-1 1 0,1 0 0,-2-4 0,3 0 0,-2 0 0,0-1 0,0-1 0,-2-10 0,4 18 0,-4-18 0,3 14 0,-3-14 0,2 11 0,-2-11 0,0 0 0,4 14 0,-4-14 0,0 0-20,0 0-592,0 0-118,0 0-150,10 3-996,-10-3-1596</inkml:trace>
  <inkml:trace contextRef="#ctx0" brushRef="#br1" timeOffset="76139.55">23624 5782 334,'5'-8'717,"-5"8"-105,10-12-12,-10 12-48,6-12-30,-6 12-29,7-12-4,-7 12-66,5-10 10,-5 10-24,4-9-14,-4 9-1,6-9-67,-6 9-33,0 0-44,5-8-48,-5 8-26,0 0 39,0 0-2,7 7-72,-7-7-141,1 15 0,-1-15 0,0 24 0,0-11 0,0 1 0,1 3 0,-1 0 0,0-1 0,0 1 0,0 0 0,0 0 0,2 0 0,-2-3 0,0-1 0,0 1 0,1-2 0,-1 3 0,1-4 0,0 0 0,1-1 0,-1 1 0,-1-11 0,1 15 0,-1-15 0,2 15-540,-2-15-250,3 9-166,-3-9-907,0 0-1578</inkml:trace>
  <inkml:trace contextRef="#ctx0" brushRef="#br1" timeOffset="76655.12">23356 5936 401,'-10'-4'858,"10"4"-174,-11-5-74,11 5-86,0 0-32,0 0-70,0 0-15,8-15-75,3 11-2,8 1-38,6 0 2,3 0-35,9-1 1,2 2-34,10-2-14,0 1-21,0 2-21,1-1-29,-3 0-23,-3 0-14,-5 1-12,0 0-29,-1 0-17,-7 1-2,-4-2-19,-3 2-3,-1 0-9,-3 0-1,-4 2-1,-2-1-2,-1 0 2,-3 2 1,-10-3-2,14 5 0,-14-5-1,6 8 4,-6-8-4,0 0-9,-2 17 4,2-17 1,-6 13-8,6-13 0,-6 15 2,6-15 25,-6 14-37,6-14 30,-4 13-40,4-13 27,1 12-39,-1-12 23,8 11-44,-8-11 37,15 8-40,-15-8 5,21 5 11,-10-3 5,-11-2 10,26 0 1,-12 0 13,-2-2 43,1 0-41,0-2 7,-1 0 6,-2 1-10,0-3 11,-1 1 4,-1-3 3,-1-1 4,0 1 4,-3-1-7,-2-1 4,1 0-5,-3 10-2,-3-21 12,-2 12-19,0 0 12,-4-2-15,-1 3 8,-2-2-11,-2 1 8,-1 2-9,-2 1 4,-2 0-6,2 3-14,-2-1-79,0 1-91,-1 3-49,1 0-79,1 0-60,-2 2-91,1 0-88,4 1-94,1 1-781,0 0-1046</inkml:trace>
  <inkml:trace contextRef="#ctx0" brushRef="#br1" timeOffset="77295.73">25526 5989 567,'-9'-7'595,"9"7"-68,-7-7-25,7 7-58,-7-5-51,7 5-67,0 0-32,-6-7-30,6 7-49,0 0 16,0 0-25,0 0 22,0 0 3,0 0-10,-5 10-38,5-10 31,4 15-17,-4-15-31,7 18-24,-5-7-29,2 0-11,-1 2-13,0-1-8,-1 1-15,0-1-23,0 0-7,0-1-6,-1 1-5,1 0-19,-2-12 16,0 20-18,0-20 14,0 15-19,0-15 18,-2 14-12,2-14 11,0 0 10,-3 12-15,3-12-2,0 0-3,0 0-3,0 0-3,-12-1 10,12 1-13,-4-11-3,4 11 2,-2-17 0,2 17 7,0-22 1,0 8 6,3-2 21,0 0 1,3-3 4,-2-1 22,3-1 1,1-1 25,1 4-1,5-1 15,-1-2 10,5 4-6,1 0-5,1 2 18,2 4 6,1 3-11,2 1 13,-1 4-72,3 3-51,2 0 0,-1 3 0,3 4 0,-2 0 0,0 1 0,-2 3 0,0 2 0,-4 1 0,-1 1 0,-6-3 0,1 2 0,-3 3 0,-3-2 0,-2 2 0,-1 2 0,0-1 0,-6 0 0,1-2 0,-1 0 0,-4 1-547,1-3-224,-3 1-175,0 0-923,-3-1-1588</inkml:trace>
  <inkml:trace contextRef="#ctx0" brushRef="#br1" timeOffset="78662.9">18282 6927 89,'0'0'744,"0"0"-138,-2-11-85,2 11-32,0 0-61,0 0-44,-1-13-28,1 13-39,0 0-34,0 0-46,0 0-36,0 0 0,0 0-2,0 0 0,0 0-7,-8 7-11,8-7-14,-10 11-18,1-5-14,1 1-18,-4-1-22,1 2-11,1-3-17,-2 4-11,2-6-6,0 2-5,0 0-14,-2-1-2,12-4-6,-18 5-4,18-5-2,-16 2-2,16-2-7,-15-2-5,15 2 2,-10-5-7,10 5 3,-3-9 4,3 9-9,2-14 31,-2 14-39,8-16 40,-1 9-28,2-4-3,2 4 6,0-1-7,1 0 15,2 1 12,-2 2 1,3-2-2,-1 5 7,-2-3 29,2 4-39,-14 1 44,25 0-46,-14 1 40,-1 4-48,2-1 44,-3 1-48,-1 3 27,-2-2-32,0 3 43,-3 1-48,-1 1 9,-2 1 2,-2 1-9,-3 1 12,-3 2 2,-1 1-1,-2 1-4,-6 1 0,-1-2 3,-1 3-3,-1-3-6,-2 0-1,1-2 0,0-1 13,0-2-15,1-1 1,1 0-2,-2-3 9,3-1-18,0-1 5,3-1-4,-2-2-11,5 0-5,-2-2-15,2-2 20,0-1-3,0 0 4,3-4 1,0 0 2,1-1-7,2-1 14,2-1 2,0 0 0,3-2 2,1 11-5,0-20 8,2 9-5,1 2 6,2-1 6,2 0 9,1 1 13,1 1 1,3 1 54,2 2-45,-1 1 49,5 0-45,-3 1 51,4 3-45,-2 0 26,2 3-45,-1 1 37,-2 0-39,2 3 22,-1 0-39,1 4 25,-5-4-33,3 6 34,-4-4-36,-1 2 31,-1-1-38,-1 3 37,1-2-41,-3 0-16,-1 0-102,0-1-75,-1 1-94,0-3-115,-3 2-171,-2-10-165,3 19-919,-3-19-1342</inkml:trace>
  <inkml:trace contextRef="#ctx0" brushRef="#br1" timeOffset="78881.65">18552 7173 489,'0'0'1046,"8"-7"-195,-8 7-113,0 0-40,10-7-60,-10 7-89,0 0-19,8-5-105,-8 5-19,0 0-85,0 0-20,6-5-78,-6 5-18,0 0-71,0 0 1,0 0-45,6-7-5,-6 7-56,0 0-53,0 0-143,0 0-127,0 0-140,0 0-208,0 0-257,0 0-819,9-5-1396</inkml:trace>
  <inkml:trace contextRef="#ctx0" brushRef="#br1" timeOffset="79709.74">21316 6840 490,'0'0'616,"0"0"-62,0 0-26,0 0-30,0 0-31,10 9-44,-10-9-38,12 3-11,-12-3-37,16 2-24,-16-2-27,25 2-38,-11-4-23,-2 2-28,4-2-29,-1-1-25,3 0-25,-1 0-21,-1-3-17,1 1-13,-1 0-6,0-2 7,-1 1-11,-2-2-10,1 0-8,-3 0-3,1-1-5,-3-1-5,-1 1-5,-2 1-10,-2-1 3,-4 9-12,5-18 13,-5 18-8,-2-16-1,2 16-11,-8-15 10,8 15-11,-13-12 11,5 7-14,8 5 9,-16-3-11,16 3 12,-17 0-12,17 0 13,-17 3-4,10 2 6,-2 3-7,2 0 1,1 3 4,-2 3-2,2-1 5,0 3 50,-1 4-51,1 0 52,1 1-7,-1 1-37,2 2 2,1 0-3,0 0-4,1 0-4,1-1 1,-1 2 4,1-3 0,0 0-5,1 0 0,-2-2 7,2-1-64,0 2-58,0-5-84,-1 1-93,1-3-75,-1-1-146,-1 1-119,1-3-164,1-11-583,-2 20-977</inkml:trace>
  <inkml:trace contextRef="#ctx0" brushRef="#br1" timeOffset="80162.85">21168 7112 586,'0'0'770,"-8"-6"-174,8 6-81,0 0-52,1-16-53,5 10-44,4 0-60,4-2-14,6 0-50,2 0-23,7-1-39,3 1-19,3 2-44,-1-1-8,-1 1-37,2 1 8,0 3-37,-6 1 7,0 0-34,1 1 20,-4 1-23,0 0 10,-4 3-18,-2-1 13,-2 4-23,-2-1 28,-3 0-23,0 2 18,-2 1-21,-3-1 22,-1 0-24,-1 1 17,-1 0-19,2 0 20,-7-9-21,9 15 12,-9-15-15,7 14 23,-7-14-20,11 10 23,-11-10-27,14 6 26,-14-6-22,19 3 21,-19-3-18,20-1 17,-6-2-13,-2 1 14,-1-3-21,3 0 50,-2 1 11,1-4 39,-4 1 0,-2-1-2,0-1-3,-1 0-13,-2-1-11,-2 0-1,-2 10-6,-1-22-2,-2 12-9,-2 0-9,-2 1-4,-1-1-19,-1 2 10,-2 1-1,0 0-13,0 1-4,-3 1-4,2 0-7,0 3-52,0 1-73,1 1-76,-3 0-109,2 1-122,-1 1-98,3 3-136,0-3-715,0 3-987</inkml:trace>
  <inkml:trace contextRef="#ctx0" brushRef="#br1" timeOffset="80506.59">21938 6994 447,'11'-3'727,"0"-4"-110,0 5-76,1 1-78,1-2-30,1 2-83,1 1-44,-1 0-74,4 2-27,-1 1-55,-1 1-19,1 1-39,0 0-6,-3 3-24,1 1-3,-2-1-28,-1 2 9,-1-2-29,-4 2 19,0-2-21,-1 1 17,-6-9-22,5 16 15,-5-16-15,0 12 11,0-12-17,-4 14 14,4-14-15,-7 10 20,7-10-23,-10 8 60,10-8 22,-8 6 58,8-6-10,0 0 26,-14 0-20,14 0 18,-5-7-13,5 7-15,-3-13-20,3 13-5,3-21-16,1 8-18,2-3-10,2-4-12,1 2 26,2-2-45,6-2-3,-1 2-7,1-1-6,1 2-51,0 1-53,-3 4-89,0 2-44,1 1-99,-3 3-106,-1 2-69,-3 2-150,1 0-681,-10 4-940</inkml:trace>
  <inkml:trace contextRef="#ctx0" brushRef="#br1" timeOffset="80959.11">23431 7159 693,'0'0'794,"0"0"-113,1-17-60,-1 17-66,1-10-17,-1 10-77,0 0-65,2-12-70,-2 12-21,0 0-44,0 0-44,3-12-8,-3 12-19,0 0-31,0 0-16,4 12 19,-4-12-21,2 16-9,-1-3-5,-1-1-7,1 5-18,1 1-13,-1 2 16,1 0-37,-2 1 11,1 4-37,-1-1 16,2 1-34,-2 2 110,1 3-3,0 2-21,1 1-92,0 2-18,-1-3 0,1 2 0,-1-6 0,0 1 0,-1-2 0,0-1 0,2-4 0,-2-1 0,-2-2 0,2-3 0,-1 0 0,-2-3 0,2-2 0,-3-1 0,-1-2 0,-2-2 0,-2-1 0,-3-4 0,-3 0 0,-2-3 0,-6-3 0,-2-2 0,-5-2 0,1-4 0,-6-3 0,2-3 0,2-2 0,2-2-114,1-1-237,1-5-86,4 0-48,4 0-88,0-1-108,7 4-119,3-1-707,3 2-1135</inkml:trace>
  <inkml:trace contextRef="#ctx0" brushRef="#br1" timeOffset="81271.6">23367 6981 126,'0'0'855,"0"0"-187,0 0-23,0 0-73,6 7-35,-6-7-68,0 0-19,13 6-74,-13-6-5,17 2-39,-17-2-28,24 0-26,-9 0-16,3-1 20,-1-2-92,2 2 29,0-4-59,-1 1 12,1-1-59,-3 0 31,0-2-41,-2 1 16,0-1-45,-2-2 19,-2 1-13,-4 0-49,-1-1 20,-5 9-34,7-16 24,-7 16-38,-1-14 27,1 14-37,-8-13 38,0 9-43,-1-1 24,9 5-29,-18-5 15,6 5-68,0 0-9,-2 2-95,3 1-36,-4 2-106,0 2-75,1 0-107,0 3-128,3-2-134,-3 5-838,3-2-1251</inkml:trace>
  <inkml:trace contextRef="#ctx0" brushRef="#br1" timeOffset="81521.59">23741 7156 525,'0'0'979,"0"0"-195,0 0-95,0 0-72,0 0-36,0 0-87,14-4-71,-14 4-65,12-3-50,-12 3-44,21-4-35,-9 1-46,5 1-35,-2-1-37,3 0-22,-1 1-14,0-1-17,1 3-37,0-2-42,0 1-54,-1-2-96,-2 2-45,-2-1-79,1 2-105,-14 0-96,22-2-86,-22 2-224,17 2-416,-17-2-829</inkml:trace>
  <inkml:trace contextRef="#ctx0" brushRef="#br1" timeOffset="81709.09">23824 7256 1082,'0'0'781,"-11"6"-89,11-6-33,0 0-64,-5 8-50,5-8-99,0 0-62,0 0-49,14 6-35,-14-6-46,19 1-47,-19-1-41,27-1-36,-11 1-30,2-1-26,1 0-50,2-2-80,-2 0-120,0 0-90,2 2-128,-2-3-157,0 1-126,0 2-800,-1-5-1099</inkml:trace>
  <inkml:trace contextRef="#ctx0" brushRef="#br1" timeOffset="81990.33">24579 7035 938,'0'0'967,"-2"-15"-112,2 15-42,-5-14-1,5 14-156,-3-14-40,3 14-88,-1-10-25,1 10-66,0 0-39,-4-15-85,4 15-34,0 0-203,0 0-76,0 0 0,0 0 0,0 0 0,2 11 0,-2-11 0,0 18 0,2-5 0,-2-1 0,0 2 0,0 2 0,1 1 0,-1 1 0,2-4 0,-2 1 0,1-1 0,-1 2 0,2-4 0,0 0 0,-2 0 0,1-1 0,-1-11 0,0 18-65,0-18-697,1 14-195,-1-14-1060,4 12-1772</inkml:trace>
  <inkml:trace contextRef="#ctx0" brushRef="#br1" timeOffset="82599.69">25907 6774 686,'0'0'963,"-10"-11"-123,10 11-108,-5-9 8,5 9-75,-7-6-88,7 6-77,0 0-65,0 0-30,0 0-15,0 0 7,-6 6-22,6-6-48,2 20-168,-2-8-159,2 5 0,-2 1 0,0 1 0,0 0 0,0 1 0,1 1 0,0-1 0,2 4 0,1-1 0,-4-4 0,2 1 0,1-2 0,1-2 0,-2 1 0,0 1 0,3-4 0,-3 1 0,3-4 0,-3 1 0,2-3-197,1 0-443,-1 0-130,-4-9-104,8 13-928,-8-13-1505</inkml:trace>
  <inkml:trace contextRef="#ctx0" brushRef="#br1" timeOffset="83068.41">25631 7078 870,'-7'-7'709,"7"7"-131,-6-7-59,6 7-53,4-10-47,-4 10-88,15-9-32,1 3-66,7-1-10,6 0-40,6 0-1,2 0-51,8 2 1,2-2-42,-1 4 5,-8-1-20,2 1-11,-1 0-14,-1 1-27,-7 2 14,1 0-28,-3 0 18,0 4-29,-6-1 23,-4 1-21,-2 0 1,-2 1-1,-1 2 24,-3-1-22,-3 2 22,0 2-22,-2-3 27,-1 4-20,-5-11 23,4 17-24,0-8 20,-4-9-27,1 19 23,-1-19-33,4 15 23,-4-15-13,9 15 12,-9-15-20,7 12 14,-7-12-12,13 9 22,-13-9-24,18 8 21,-18-8-21,23 2 22,-12 0-32,-11-2 30,23-2-13,-12 0 18,3-1-25,-4 1 48,-1-3 2,1 0 30,-3-1-21,-1-1 19,0 1-13,-1-2 13,-3-1-20,-2 9 0,3-20 19,-3 20-7,-7-18-7,4 7-5,-3 1-15,-3 1-8,-3-1-9,1 0 5,-1 3-12,-2 0-8,0 2 0,-2 0-6,1 2-2,-1-2-52,1 3-62,1 2-87,1 0-109,-1 0-137,3 5-110,0-3-152,1 2-703,3 0-1022</inkml:trace>
  <inkml:trace contextRef="#ctx0" brushRef="#br1" timeOffset="83552.78">26846 7108 261,'13'-8'846,"-13"8"-217,10-4-82,-10 4-54,14-5-53,-14 5-43,13 2-85,-13-2-29,17 5-61,-7 0-24,-1 2-37,-2 0-9,5 1-36,-4 1 5,-1-2-58,0 1 33,0 2-33,-3-3 7,3 1-28,-3-1 2,-4-7-15,8 14 16,-8-14-15,4 9 24,-4-9-12,4 10 28,-4-10-19,0 0 32,4 10-28,-4-10 17,0 0-32,0 0 10,0 0-16,0 0 33,0 0-12,0 0 18,0 0-33,3-14 17,-3 14-10,4-15 15,0 3-15,-1-1 11,6-1 17,-2-5 6,2 2-5,4 0-2,3-2 38,0-1-30,3 2 22,2 0-20,2 3 32,0 4-6,1 0 35,0 2-27,1 2 35,3 4-9,-2 1-144,1 4 0,-1 0 0,-2 5 0,2 0 0,-3 1 0,-2 3 0,-4-1 0,4 4 0,-6 0 0,1-2 0,-3 3 0,-1-1 0,-3 0 0,-3-1 0,1 1 0,-5 1 0,3 2 0,-2-2 0,-3 1 0,1 1 0,-2 0-365,-2 1-289,-4 2-167,3 0-281,-5-2-559,2 1-1326</inkml:trace>
  <inkml:trace contextRef="#ctx0" brushRef="#br1" timeOffset="96927.35">18035 8738 598,'-16'-2'661,"16"2"-104,-15-4-17,15 4-22,-12-6-27,12 6-40,-14-5-30,14 5-39,-10-7-34,10 7-23,-10-7-32,10 7-14,-9-9 26,9 9-74,-5-10 15,5 10-65,-1-10 11,1 10-48,2-13 17,3 7-42,1-2 23,3 1-41,2 0 36,1 1-46,1 0 17,-1 2-43,2-2 15,0 6-56,0-1-24,-14 1 0,24 1 0,-12 4 0,-2-2 0,0 4 0,-2 0 0,-3 1 0,-1 3 0,-3-1 0,-1-10 0,-4 24 0,-1-9 0,-3 0 0,-3 1 0,-1-1 0,-1-1 0,-2 2 0,2-3 0,-2 0 0,2-1 0,1 0 0,-1-3-46,2-1-36,0-1 39,3-1-24,2 0 43,6-6-44,-13 8 39,13-8-37,0 0 49,0 0-40,0 0 54,0 0-45,0 0 46,0 0-28,0 0 30,14-4-32,-14 4 51,20-6-51,-8 3 47,0 2-39,3-2 42,-1 2-42,3 1 46,0 0-41,2 1 42,-3 1-41,3 0 39,-3 1-36,2 1 38,-3-1-31,-1 1 33,-4 1-43,2-1 37,-3 1-26,-2 1 45,-7-6-42,10 12 34,-10-12-38,2 13 45,-2-13-38,-8 14 33,3-5-37,-4-2 30,0 2-34,-4-3 28,1 2-25,-5 0 27,3-2-14,-4 1-4,1 0 2,0-2-45,-2 0-52,2-1-106,-2-1-68,2 0-79,2-1-98,-1-2-182,2 0-159,1-3-796,1-1-1227</inkml:trace>
  <inkml:trace contextRef="#ctx0" brushRef="#br1" timeOffset="97161.72">18483 8782 396,'14'0'1032,"-14"0"-176,21 3-124,-21-3-48,16 0-55,-16 0-93,12 0-15,-12 0-93,0 0-48,14 0-93,-14 0-17,0 0-81,0 0-14,14 0-67,-14 0 2,0 0-55,0 0-23,0 0-138,0 0-107,0 0-119,0 0-147,0 0-172,0 0-235,0 0-622,0 0-1136</inkml:trace>
  <inkml:trace contextRef="#ctx0" brushRef="#br1" timeOffset="98989.78">22204 7966 507,'6'-13'649,"-6"13"-92,7-13-46,-7 13-35,8-15-9,-8 15-57,7-17-12,-7 17-44,8-13-38,-8 13-58,4-13 2,-4 13-5,2-12-26,-2 12-23,1-14-30,-1 14-29,-2-12-24,2 12-23,-8-9-8,8 9-22,-15-7-4,15 7-2,-19-4 24,19 4-43,-22 0-8,22 0-8,-22 0-4,11 3 2,-1 1-4,2-3-2,0 3-7,10-4-4,-18 6 0,10-2-4,8-4-8,-12 11 11,12-11-1,-7 13 11,7-13 6,0 12 7,4-2 1,-4-10-2,11 16 1,-4-6-4,2 0-4,1-1 0,0 1-5,1 0 3,-1 0-6,0 1 8,-1-1-11,-1 0-1,0 1 32,-2-2-37,-1 0 40,-3 1-46,1-1 40,-3-9-48,1 18 39,-1-18-38,-4 19 34,0-12-39,-1 3 36,-1-2-50,-3 1 50,1-2-39,1 1 35,-3-2-28,1-1 28,1 0-39,-4 0 34,12-5-31,-16 5 35,16-5-31,-18 2 29,18-2-44,-14 0 43,14 0-44,-11-4 37,11 4-44,-8-8 43,8 8-19,-3-10 13,3 10-36,0 0 43,3-16-46,-3 16 52,6-10-45,-6 10 47,9-8-47,-9 8 44,9-7-42,-9 7 41,0 0-38,15 0 39,-15 0-37,10 7 39,-10-7-30,8 12 33,-4-4-45,-4-8 42,5 19-38,-1-8 45,-4 0-44,1 2 43,0 0-6,-1-1-2,0 1-3,0 2-25,0-4 22,2 1 4,-2 1-9,2-2 1,0 1 3,0-1-6,1-2-1,1 1 8,1-2-4,1-1-10,3-2-33,0 0-86,0-1-113,-9-4-96,20 3-62,-20-3-149,21 3-117,-21-3-220,19-4-501,-8 0-983</inkml:trace>
  <inkml:trace contextRef="#ctx0" brushRef="#br1" timeOffset="100880.35">23696 8699 556,'0'0'933,"-2"-11"-137,2 11-143,0 0-20,0 0-47,-2-10-84,2 10-98,0 0-39,0 0-29,0 0 27,-7 7-62,7-7 3,-4 14-44,2-3 29,-2 0-74,1 4 14,1-1-50,-1 1-6,1 1-59,-2 0-114,1-2 0,2 1 0,1 2 0,-1-5 0,1 2 0,0-1 0,0-1 0,0-12 0,2 21 0,1-9 0,-3-12 0,9 17-50,-9-17-282,13 12-69,-13-12-50,16 8-84,-16-8-83,18 0-107,-18 0-126,22-5-491,-13-1-943</inkml:trace>
  <inkml:trace contextRef="#ctx0" brushRef="#br1" timeOffset="101192.85">23666 8586 777,'-10'5'647,"10"-5"-92,-11 12-42,11-12-16,-5 8-32,5-8-82,0 0-15,2 15-74,-2-15-17,10 9-27,-10-9-12,16 4-22,-16-4-31,22 1-25,-7-2 2,1-1-17,0-3-22,2 3-14,-2-3-2,-1 0-3,-2-1-10,0-2 36,-1 1-72,0-3 47,-2 0-65,-2 0 38,-2-2-59,-1 2 39,-2-1-65,-1 1 49,-2 10-58,0-20 34,0 20-46,-5-16 53,5 16-51,-11-10 43,11 10-72,-17-7-29,17 7-82,-17 0-71,4 2-61,2 3-103,-3 2-106,4 0-135,-2 3-215,2 0-385,1 2-850</inkml:trace>
  <inkml:trace contextRef="#ctx0" brushRef="#br1" timeOffset="101911.57">24227 8780 945,'13'-3'752,"-3"-2"-78,0 1-82,1-1-29,1-2-89,-2 1-55,2-3-94,-2 0-16,0 1-17,0-4-39,-1 2-42,-1-2-23,-1 0-20,0 0-22,0-1-23,-4 0 19,1-1-69,-1 2 34,-2-1-61,1 1 42,-4-1-70,-2 2 37,0-2-52,-1 1 39,-1 0-52,-4 2 42,1 2-50,-2-1 32,-1 2-30,1 1 42,0 0-46,0 4 39,-1-1-38,1 1 50,11 2-55,-21 0 56,10 3-54,0 1 47,2 2-47,1 1 7,-1 1 4,1 3 6,0 1 10,1 2 20,1 1 8,0 4 0,1 1 12,1 1 5,0 4-5,-1 0 35,3 0-49,-1 1 32,0-1-49,1 2 33,-1 2-42,1 5 50,0 0 22,-1 4 19,0 3-11,2-3-17,-3 6-37,2 0 23,-1 0-35,0-1 23,0-1-36,-1-6 27,-2-1-32,1 0 16,-1-1-17,0 0 20,-1-2-26,0 0 33,-2-2-30,0 0 24,1-2-27,-1-2 21,0-3-28,1-2 33,1 0-35,0-1 33,0-2-8,2-2-3,0-4 0,2 3-4,0-5-10,3-10 9,-1 17 1,1-17 4,4 12-29,-4-12 26,10 7-23,-10-7 25,17 2-31,-6-3 31,2 0-31,1-4 24,3 0-32,-2 0 30,4-4-32,-1 1 17,3-2-13,-2-1 26,0-1-30,0 1 32,0-3-34,0-3 34,2 0-31,-7 3 32,5-5-35,-6 2 35,1-1-46,-5-1 38,-1 0-41,0-2 37,-5 1-37,-2 0 31,-5-4-48,-2 2 50,-5-4-52,-6-5 52,-6 1-50,-3 1 35,-3 0-53,-1 3 50,-5 1-37,0 3 51,1 0-35,-1 3 48,4 0-37,6 6 42,2 0-26,4 1 37,2 3-43,3 0 44,3 1-51,-1 0 15,6 2-37,1-2-7,5 8-39,-3-13-53,3 13-64,8-13-79,0 5-102,3 3-127,3-3-86,3 3-771,6-4-996</inkml:trace>
  <inkml:trace contextRef="#ctx0" brushRef="#br1" timeOffset="102286.56">25497 8843 399,'-5'-8'871,"-2"-1"-170,7 9-77,-9-15-47,9 15-22,-8-12-22,8 12-59,-7-12-53,7 12-57,-6-9-60,6 9-53,0 0-42,-9-8-34,9 8 23,0 0 33,-12 3-46,12-3 23,-9 12-49,3-4 33,2 0-54,-2 2 18,2 3-45,-1 0 12,3-1-91,-1 0-32,-1 1 0,4-1 0,0 2 0,1-3 0,3 1 0,0 2 0,1-2 0,3 0 0,-1 0 0,5-3 0,-3-1 0,5 0 0,0-2-127,0-2-180,4 0-56,-2 0-29,-1-4-53,1 0-64,2-1-66,0-2-19,-3-1-62,2-1-684,3-5-942</inkml:trace>
  <inkml:trace contextRef="#ctx0" brushRef="#br1" timeOffset="102599.05">25497 8703 385,'-15'1'772,"3"2"-140,12-3-5,-19 3-73,19-3-88,-13 5-43,13-5-55,-11 5-4,11-5-45,0 0-29,-7 7-32,7-7-30,0 0-34,11 5-21,-11-5-12,15 0-10,-2-1-21,0-1 0,3-1-13,-1 1-9,1-2-8,0-1 8,0 0 17,-1-1 14,-1 0-30,-1-2 14,1 1-37,-3 0 17,-4 1-40,1 0 9,-8 6-26,8-13 1,-8 13-44,4-11 25,-4 11-38,-6-10 29,6 10-33,-12-8 29,12 8-31,-16-4 25,16 4-44,-22 0-5,11 2-86,-1-1-14,-1 1-74,-1 1-25,1 2-41,2-1-68,-1 0-98,2 2-55,0 0-77,5 2-113,5-8-697,-9 12-990</inkml:trace>
  <inkml:trace contextRef="#ctx0" brushRef="#br1" timeOffset="102880.29">26032 8874 950,'-6'-7'908,"6"7"-126,0 0-41,-8-5-76,8 5-72,0 0-93,0 0-75,0 0-72,-5-8-57,5 8-46,0 0-47,13-6-31,-13 6 1,19-5-74,-10 2 44,-9 3-77,24-3 23,-13 2-54,3 0 27,0-1-49,0 1 25,0 0-69,1 1-26,-2 0-111,3 0-70,-16 0-94,22-3-39,-22 3-118,22 3-83,-22-3-53,15 1-169,-15-1-429,10 4-832</inkml:trace>
  <inkml:trace contextRef="#ctx0" brushRef="#br1" timeOffset="103052.17">26056 8981 747,'0'0'713,"-9"9"-28,9-9-65,-4 9-49,4-9-44,0 0-50,0 0-92,4 15-81,-4-15-33,11 5-48,-11-5-38,20 5-40,-6-3-28,-1 1-27,4-1-13,2-1-30,0 0-94,2-1-108,0 0-128,0-1-129,3 1-99,-2-1-168,3-4-619,-2 3-900</inkml:trace>
  <inkml:trace contextRef="#ctx0" brushRef="#br1" timeOffset="103286.53">26633 8891 1071,'-13'-3'922,"13"3"-136,0 0-113,0 0-50,0 0-91,0 0-66,0 0-74,0 0-40,13-5-47,-13 5-51,21 1-49,-8-1-38,5 1-31,-4 0-28,4-1-29,0 3-5,1-2-12,2 0-80,-2 0-81,-4-1-98,3 2-49,-3 0-70,1-2-82,-5 1-97,3 2-85,-1-2-109,-13-1-633,19 2-924</inkml:trace>
  <inkml:trace contextRef="#ctx0" brushRef="#br1" timeOffset="103505.27">26625 9002 1003,'-13'3'766,"13"-3"-67,0 0-97,-8 6-23,8-6-61,0 0-75,0 0-68,12 8-54,-12-8-47,17 2-35,-3-1-34,-1 1-36,3-2-27,4 0-32,1 0-24,1 0-21,-1 0-12,0 0-16,2 0-80,-2 0-102,-2-2-104,4 1-141,-4-1-112,0 0-134,0 1-229,-1-1-350,-1-1-825</inkml:trace>
  <inkml:trace contextRef="#ctx0" brushRef="#br1" timeOffset="103942.75">27506 8953 972,'-7'-6'910,"7"6"-136,-9-12-38,9 12-69,-7-10-66,7 10-91,-7-10-54,7 10-45,0 0-44,-6-9-44,6 9-44,0 0-43,0 0-39,-3-12-40,3 12-32,0 0-20,0 0-17,0 0 4,0 0 10,1 12-19,-1-12-83,2 15 0,2-4 0,-4 1 0,2 1 0,-2 3 0,4 1 0,-4 3 0,0 6 0,-2-2 0,0 4 0,2 0 0,-2 5 0,-2 0 0,-1-1 0,1 1 0,1-2 0,-4-2 0,1 2 0,1-2 0,-1-4 0,1-2 0,-4 0 0,4-1 0,-3-3 0,4 1 0,-4-5 0,4-1 0,-3 0 0,3-2 0,-1-2 0,3-1 0,-2-1 0,-4-1 0,8-7 0,-6 11 0,6-11 0,-9 8 0,9-8 0,-14 3 0,14-3 0,-13-3 0,4-1 0,0-2 0,-2-3 0,0-1 0,-3-4 0,-1-3 0,1-3 0,0-1-39,1-2-327,0-2-72,2-1-118,1-1-121,1-2-153,3-3-842,-2-1-1340</inkml:trace>
  <inkml:trace contextRef="#ctx0" brushRef="#br1" timeOffset="104270.87">27478 8572 127,'0'0'756,"-6"5"-153,6-5-34,0 0-22,-5 12-56,5-12-17,0 0-51,-2 14 8,2-14-54,0 0-6,7 12-33,-7-12-20,11 10-6,-11-10-29,18 7-36,-7-4 0,1-3 0,-1 2-30,3-1-5,-1-2-3,-2-1-8,-11 2-10,22-4-191,-22 4 0,21-8 0,-13 3 0,-1-2 0,2 2 0,-9 5 0,5-16 0,-5 16 0,0-16 0,0 16 0,-5-16 0,-2 8 0,0 3 0,-3-2 0,-2 1 0,1 2 0,-2 2 0,-1-1 0,1 1 0,-3 2 0,0 3-304,-2-1-368,-2 3-186,2 1-231,0 2-577,1 1-1335</inkml:trace>
  <inkml:trace contextRef="#ctx0" brushRef="#br1" timeOffset="109755.08">28652 8600 818,'1'-11'922,"2"1"-162,-3 10-156,2-14-10,-2 14-32,4-12-29,-4 12-43,5-10-52,-5 10-43,5-8-8,-5 8-13,0 0-28,0 0-15,13 3-38,-13-3 19,8 10-280,-4 0-32,-1 1 0,3 1 0,-2 1 0,0 4 0,-1 0 0,-1 2 0,1 3 0,0 2 0,-1-1 0,-1 0 0,2 2 0,-1 0 0,-2 0 0,2-1 0,-2 0 0,1 2 0,-1-5 0,0 0 0,0 0 0,0 4 0,0-4 0,-1-1 0,1 1 0,0-1 0,0-1 0,0 1 0,0-3 0,0 0 0,-2-4 0,2 0 0,2-1 0,-2-12 0,0 20-116,0-20-511,2 15-98,-2-15-126,4 14-187,-4-14-494,5 7-1169</inkml:trace>
  <inkml:trace contextRef="#ctx0" brushRef="#br1" timeOffset="110192.56">29160 8647 735,'3'-12'697,"-3"12"-97,2-17-13,-2 17-66,3-19-28,-3 19-45,3-17-16,-3 17-45,2-16 4,-2 16-12,4-16-7,-4 16-8,4-14-36,-4 14-10,4-12-4,-4 12-6,5-10-16,-5 10-67,3-11-225,-3 11 0,0 0 0,4-9 0,-4 9 0,0 0 0,0 0 0,0 0 0,5 14 0,-5-14 0,0 23 0,0-9 0,0 3 0,0 3 0,0 1 0,-2 3 0,2 2 0,-3 2 0,2-2 0,0 3 0,-2 3 0,2-1 0,-2 2 0,1 0 0,-1-2 0,2 1 0,-1-4 0,0-1 0,0 0 0,0-1 0,1-1 0,0-1 0,0 0 0,-1-5 0,2 0 0,0-2 0,0-4 0,0 2 0,2-3 0,-2-12 0,0 21 0,0-21 0,2 17 0,-2-17 0,4 11 0,-4-11 0,8 7 0,-8-7-296,10 4-691,-10-4-207,0 0-610,13 0-1505</inkml:trace>
  <inkml:trace contextRef="#ctx0" brushRef="#br1" timeOffset="110973.78">25337 8306 255,'-4'-10'572,"4"10"-88,-6-14-57,6 14-19,-4-13-33,4 13-20,-4-12-13,4 12-17,-2-9-38,2 9-4,0 0-59,-4-13-13,4 13-7,0 0 26,0 0-4,0 0 16,-15 5 3,8 3-25,1 1-14,-6 8 52,0 1-39,-1 5-7,-6 6-43,2 3 31,-2 0-33,0 3 5,0 2-50,-2 1 17,1 1-50,0 3 20,-3 6-51,1 0 19,2-5-37,2-1-1,-1 1-39,5-1 0,0 2 0,4-1 0,2 0 0,2 0 0,4-5 0,5-3-167,4 7-12,4-3-74,6-3-38,4-3-50,6-4-60,7-4-82,2-2-55,5-5-52,5-4-106,4-2-654,5-5-951</inkml:trace>
  <inkml:trace contextRef="#ctx0" brushRef="#br1" timeOffset="111520.65">27894 8373 442,'0'0'754,"-8"-12"-157,8 12-73,-5-10-62,5 10-23,0 0-71,0 0-7,0 0-7,0 0-10,11-4 3,-4 9-23,3 7 45,4 2-53,2 5 42,2 3-52,1 1-17,0 6-19,0 2-9,-2 2-19,2-1-10,-4 2-25,-1 0-182,-2 1-25,0 2 0,-5-5 0,-1 2 0,-2 2 0,-3-2 0,-2-1 0,-3 1 0,-2 5 0,-3-1 0,-5-1 0,-4-1 0,-4-2 0,-3 0 0,-2-1 0,-5-1-54,-8 3-558,-3-2-101,-6-1-132,-2-4-183,-6-3-537,-6-3-1208</inkml:trace>
  <inkml:trace contextRef="#ctx0" brushRef="#br1" timeOffset="115973.63">29999 8785 201,'0'0'599,"0"0"-123,5-13-77,-5 13-33,0 0-21,6-12-11,-6 12-14,4-7 12,-4 7-39,4-11-15,-4 11-22,0 0-12,2-13-12,-2 13-2,0 0 1,2-12-5,-2 12-18,0 0-18,0 0-35,-3-12-26,3 12-22,0 0-25,0 0-8,-8-5-15,8 5-6,-10 7 4,4-2 4,-1 3 31,-2 1 0,1 4-10,-3 1 6,1 3 1,0 0-14,1 2 14,0 0-21,-1-2-5,2 3-13,2-3-5,0 0-1,3-2-7,1 1-15,2-3-4,2 0-1,0-1-2,3 1-22,2-1 23,0-2-4,5-1 0,1-2-2,1 0-4,0-1-1,2-2-1,1-1-9,1-3 10,0 0-11,1-1-15,0-3-3,-1 1-4,4-4 4,-3 0-3,0-3-8,0 1 1,-2-3-5,-1-1 11,0 0-5,-1 0-4,-2-2 8,0 2 3,-3 0 5,-2 1 0,0 2 5,-1 1-3,-2 1 1,-1-1 1,-4 9 1,5-13-3,-5 13 5,3-9-15,-3 9 16,0 0 3,0 0 3,0 0 2,0 0 0,0 0 4,-12 4-1,12-4 0,-5 10 1,5-10 0,-4 13 11,4-13-11,0 14 7,0-14-10,3 16 15,0-6-18,-3-10 16,8 16-12,-1-9 9,1-1-13,1 2 14,-1-1-12,6-1 12,-1 0-9,1-1 4,-1-4-14,0 2 16,2-2-13,0 0 15,0-1-12,0-1 15,-1-2 9,1 1-19,0-2-13,-1-1 10,0-3 7,-2-1-6,1-1 0,-4-3-1,0 1 5,-2-3 0,1 1-2,-3-3-1,-1 0 2,-2 3 1,0-3 2,-2 2 10,-2 1-7,0-2 2,-2 2-14,-1 0 10,-4 2-11,1 0 12,-1 3-4,-2-1 1,1 3-20,-1-1-4,-1 4-62,1 0-53,1 2-59,-3 0-41,13 2-89,-20 3-78,9-1-50,1 3-26,3 0-90,-3 1-717,2 2-892</inkml:trace>
  <inkml:trace contextRef="#ctx0" brushRef="#br1" timeOffset="116332.98">30775 8896 462,'0'0'715,"0"0"-142,0 0-51,0 0-96,2-11-36,-2 11-38,0 0-7,0 0-41,0 0-26,0 0 12,0 14-33,0-14-15,-2 14-20,2-14-25,-2 18-20,2-18-7,-4 18-43,4-18-8,-4 21-26,4-21-2,-3 20-37,3-20 8,-2 18-31,2-18 11,0 16-25,0-16 14,4 15-25,-4-15 10,8 11-61,-8-11-20,12 10-69,-12-10-16,18 5-49,-18-5-33,21 3-40,-21-3-33,24-3-35,-10 2-10,-1-4-28,3-1-10,-3-1-49,2-3-39,1-2-417,-1-1-453</inkml:trace>
  <inkml:trace contextRef="#ctx0" brushRef="#br1" timeOffset="116614.23">30854 8765 157,'0'0'639,"-13"3"-137,13-3-61,-11 3-24,11-3-56,0 0-38,0 0-63,-6 7 2,6-7-30,0 0-12,13 3-33,-13-3 16,15 0-40,-3-3 11,-1 1-28,3-1 15,-2 1-32,2-4 18,1 2-25,-2-1 13,1 0-20,-3-2-2,0 2-15,-2-1-5,-2-2-21,1 3 3,-1-1-11,-7 6-3,9-12-18,-9 12-6,3-9-15,-3 9-2,-3-11-13,3 11-31,-9-4-50,9 4-46,-12-2-89,12 2-93,-17 2-63,4 2-80,2 2-150,-3 1-692,2 1-892</inkml:trace>
  <inkml:trace contextRef="#ctx0" brushRef="#br1" timeOffset="117067.35">31175 8998 111,'0'0'909,"0"0"-231,4-8-47,-4 8-111,0 0-18,0 0-72,5-9-53,-5 9-68,0 0-45,0 0-41,6-8-47,-6 8-12,0 0-2,0 0-8,0 0-4,7 9 28,-7-9-13,3 15-6,-1-5-12,-2 2-21,2 2 4,-2-1-13,0 4-7,-2 1-5,1 0 14,0-1-30,-1 4-12,0 2 19,-2 0 12,0 2-12,0-1-18,-1 1-1,1 0-18,1 0-11,-1-1-7,0-2-4,-1 1-10,2-2-2,-1-2-4,2-2 3,-2 0-8,1-1-7,1-1 3,-1-4-5,1 0-1,-1-1 5,1-1-5,2-9 1,-5 16 2,5-16-1,-4 13 11,4-13-13,-7 10-1,7-10 1,-9 4-2,9-4-4,-12 1 0,12-1-13,-13-5-44,5 0-44,1-2-69,0-3-80,-1-2-72,2-4-81,-3-3-78,4-1-125,0-3-82,0 0-180,1-2-461,0-5-932</inkml:trace>
  <inkml:trace contextRef="#ctx0" brushRef="#br1" timeOffset="117364.21">31315 8773 111,'0'0'734,"0"0"-121,1 12-61,-1-12-44,0 0-40,6 9-73,-6-9-4,8 7-50,-8-7-17,13 4-54,-13-4-2,14 2-32,-14-2-5,15 0-1,-15 0-13,16-4-8,-16 4-21,12-4-5,-12 4-3,13-9-11,-13 9-27,7-10-24,-7 10-23,3-15-16,-3 15-19,0-12-11,0 12-19,-6-15 0,1 8-18,5 7-13,-12-12-61,5 7-82,-1-1-84,-2 3-117,10 3-61,-21-3-156,21 3-118,-23 2-905,10 1-1234</inkml:trace>
  <inkml:trace contextRef="#ctx0" brushRef="#br1" timeOffset="118567.3">31845 8957 27,'0'0'699,"0"0"-130,-13-4-77,13 4-36,0 0-48,-12-4-30,12 4-20,0 0 1,0 0-2,-12-2-3,12 2-30,0 0-15,0 0-29,0 0-16,0 0 17,0 0-24,0 0 8,0 0-43,13-3-28,-13 3-24,18 0-31,-18 0-23,24 3-19,-10-3-21,2 0-14,0 0-16,3 0-4,-1 0-13,1 2-4,0-2-10,-1 0 0,-3 0-24,1 0-77,-1 0-63,-2 0-61,0 2-74,-13-2-44,16 0-73,-16 0-72,16 1-49,-16-1-32,0 0-148,0 0-550,0 0-862</inkml:trace>
  <inkml:trace contextRef="#ctx0" brushRef="#br1" timeOffset="118770.42">31799 9089 338,'0'0'804,"0"0"-154,-9 5-25,9-5-99,0 0-13,0 0-38,0 0-45,9 9-59,-9-9-41,14 4-47,-14-4-39,23 4-48,-10-4-36,1 3-35,1-3-23,0 1-19,2 0-21,2 1-26,-2-1-83,0-1-105,-2 0-96,2 1-88,-3-1-111,1 0-78,0 1-169,1-1-538,-2-1-839</inkml:trace>
  <inkml:trace contextRef="#ctx0" brushRef="#br1" timeOffset="120239.12">32879 8897 13,'0'0'736,"15"-6"-171,-15 6-60,14-5-31,-14 5-43,14-5-18,-14 5-23,12-6-32,-12 6-17,9-3-39,-9 3-28,7-5-37,-7 5-18,0 0-33,11-4-3,-11 4-40,0 0 11,0 0-2,0 0 22,-8 11-18,-1-6-9,0 1-21,-3 2-8,-2 2-17,-2-2 6,-5 2-12,1 1-8,-1-1-30,-3 0 12,-3 2-22,2-2 6,-2-1-20,3 1 3,2-3-15,-1 1-4,0 0 3,3-2-10,2-2-3,1 2-2,2-2 1,-1-1 2,4 1-3,1 0 7,11-4-2,-20 3 0,20-3-7,-14 0 5,14 0-10,-9-6 2,9 6-6,-4-8 10,4 8-22,1-14 17,3 4-19,0 1 17,5-4-16,-1 1 16,2-2-22,1 1 19,-2 1-8,2 1 6,0 2 2,-1 0 3,1 2-3,-4 0-3,2 1 1,0 1-3,-9 5 4,17-2 0,-17 2 10,14 1 7,-14-1-28,15 7 10,-7-1-1,-1 1 1,0 2 3,2 0 0,-2 1-14,1 2 20,0 0-12,-1 0 10,1 1 20,0-1-10,-1-1-30,4 1 21,-2-2-7,1 2 10,1-1-24,1-1 26,2 0-11,0-2 8,0 0 5,1-3 3,3 2-33,-1-1 29,1 0-24,0-4 19,-1 1-21,1-1 26,0-2-17,-1 0 24,-1-2-19,0-1 21,-2-1-8,0-2 14,-3-2 7,-2 0-29,1-4 12,-3 2 0,-2-2 1,-1 0 1,-3-1-4,-1 2-4,0-1 0,-2-1-2,-4 1 3,1-2-6,0 1 7,-4 1-8,2 0-4,-1 0-6,-3 3-6,2-1-44,-2 2-87,0 1-84,-1 0-67,3 0-74,-2 2-82,2 1-52,0 1-51,9 3-32,-18-3-749,18 3-940</inkml:trace>
  <inkml:trace contextRef="#ctx0" brushRef="#br1" timeOffset="120692.23">33261 8408 228,'-8'-8'679,"2"1"-135,6 7-84,-12-12-37,12 12-41,-9-11-53,9 11-23,-9-9-49,9 9 9,-5-6-13,5 6-18,0 0 2,0 0 25,0 0 14,0 0 3,14 3 16,-6 4-2,2 2-10,5 3-13,0 2-19,2 6-17,1-1-13,2 3-19,4 4-9,-2 2-19,2 2 0,-1 1-2,1 3-159,-1-1-13,-1 0 0,1-1 0,0 1 0,0 3 0,-3 2 0,2 1 0,0 1 0,-3 3 0,-3-2 0,-1 2 0,-1-1 0,-7-2 0,1 0 0,-5-4 0,-5-1 0,-2 0 0,-6 2 0,-4 1 0,-3-3 0,-4-1 0,-7 1 0,-9 3 0,-3-3 0,-6-1 0,0-3-593,-5 0-270,-3-4-189,-1-1-742,-2-4-1494</inkml:trace>
  <inkml:trace contextRef="#ctx0" brushRef="#br1" timeOffset="122598.41">29960 8547 511,'5'-7'639,"-5"7"-89,9-9-21,-9 9-44,7-10-39,-7 10-71,0 0-58,3-10-68,-3 10-34,0 0-52,0 0 44,-6-7-36,6 7 13,-13 6 5,6-2 1,-2 3-41,-3 3 48,1-1-48,-3 5 3,1 3-32,-5 3 9,1 2-41,0 0 11,-3 7-26,0 0 1,-1 2-23,3 1-3,-1 0-19,3 1 13,3 0-14,1-3-6,4-1-8,1 1-8,2-2-13,5 1-5,3 4-24,4-2-82,6 4-58,4-1-80,6-1-74,3-2-61,5-1-64,10 3-66,5-5-89,3-2-646,4-1-865</inkml:trace>
  <inkml:trace contextRef="#ctx0" brushRef="#br1" timeOffset="123395.27">33173 8869 446,'0'0'485,"-2"-12"-64,2 12-43,-2-10-19,2 10-40,-4-11-27,4 11-15,-5-10-29,5 10 9,0 0-25,-3-15 11,3 15-4,0 0-17,-2-14-8,2 14-17,0 0-27,0 0-23,0-12-37,0 12-8,0 0-17,0 0 67,8 5 15,-1 2 41,1-1-40,0 6 47,3 1 6,0 4-16,2 5-8,1 2-30,0 0 4,-1 3-15,-1 0-13,-2 1-7,0 0-23,-1 3-3,-3-2-28,2 0-14,-3 0-17,-1-3-33,-1-2-18,-2 1 0,-1-4 0,-3 1 0,-1 2 0,-1-4 0,-4 1 0,0-1-166,-2 2-180,-7-2-99,3-1-124,-7 0-177,-1 0-261,0-3-549,0-2-1199</inkml:trace>
  <inkml:trace contextRef="#ctx0" brushRef="#br1" timeOffset="124863.97">17830 10631 37,'0'0'449,"8"-5"-121,-8 5-77,7-7-58,-7 7-45,7-5-31,-7 5-24,0 0-21,10-8-53,-10 8-77,0 0-133,11-5-269,-11 5 63</inkml:trace>
  <inkml:trace contextRef="#ctx0" brushRef="#br1" timeOffset="125613.94">18180 10701 424,'0'0'747,"0"0"-146,0 0-53,0 0-41,0-15-10,0 15-33,0 0-39,1-11-46,-1 11-37,0 0-29,0 0 0,2-11-53,-2 11 22,0 0-82,0 0 24,0 0-85,0 0 26,-2-12-76,2 12 30,0 0-61,0 0 37,-9 10-51,3-3 41,0 2-47,-2 2 32,-1 1-47,-1 1 36,-2 1-46,1 1 36,-3 1-33,1-1 22,0-1-38,2 1 32,-3-1-36,2 0 27,2-3-30,0 0 33,1-1-37,0-1 35,2-1-34,0-1 32,2 0-41,5-7 36,-8 10-32,8-10 34,-5 7-37,5-7 37,0 0-19,0 0 15,6 7-30,-6-7 24,0 0-37,19-1 38,-19 1-42,18-3 45,-5 3-53,0-3 35,1 2-44,1 1 5,3-1 0,-1-1 0,2 1 1,-1 1-9,1 0-5,0 0-7,0 0-12,-1 0 10,0 0 6,-1 0 6,-2 1 0,2-1 3,-2 0 3,-2 0 6,0 0 5,1 0 7,-14 0 5,23-1 5,-23 1-2,19-2 0,-19 2 9,18-5 0,-18 5 0,11-7 4,-11 7 1,8-10 9,-8 10-9,6-11 6,-6 11-5,4-16 4,-4 16 3,3-16-3,-3 16 1,1-21 27,-1 21-28,1-18 38,-1 18-10,2-18 70,-2 18-42,-2-15 50,2 15-49,2-12 52,-2 12-60,-2-11 38,2 11-16,0 0-11,0 0 6,0 0-8,0 0 8,0 0-34,0 0 37,-6 8-32,6-8 25,-2 18-39,2-18 13,-2 23-23,-2-12 28,3 1-31,0 1 21,-1 0-37,1 0 20,1 0-84,-1-1-73,1 2-62,-1-1-52,1 0-73,0-1-37,1 2-123,0 0-114,0-3-105,3 0-755,0-1-1085</inkml:trace>
  <inkml:trace contextRef="#ctx0" brushRef="#br1" timeOffset="125817.06">18772 10872 649,'-1'-11'1053,"1"11"-190,0 0-104,-4-12-52,4 12-87,0 0-42,-2-12-140,2 12-42,0 0-96,0 0-35,2-12-83,-2 12-7,0 0-74,0 0 15,0 0-65,2-10-36,-2 10-173,0 0-158,0 0-197,0 0-212,0 0-1030,7-10-1445</inkml:trace>
  <inkml:trace contextRef="#ctx0" brushRef="#br1" timeOffset="126895.16">26490 10602 566,'0'0'545,"0"0"-57,7-8-26,-7 8-34,0 0-21,6-9-2,-6 9-48,0 0-17,4-9-57,-4 9-3,0 0-49,5-11 0,-5 11-28,0 0 21,2-12-32,-2 12 11,0 0-25,5-10 6,-5 10-19,0 0-8,0 0-9,3-9-5,-3 9-3,0 0-7,0 0-9,0 0-6,0 0-14,0 0-17,0 0-15,0 0-16,0 0-10,-5-8-7,5 8-4,0 0-3,-12 7-12,12-7 30,-11 9-36,11-9 21,-14 9-31,8-1 26,-1 0-32,-1 0 29,0-1-34,0 5 29,1-2-29,-2 0 25,0 2-28,0-1 29,2 1-30,-2 0 29,0-1-35,0 3 30,-1-1-19,0-2 25,1 2-32,-2-1 28,1 2-29,2-2 13,-3 0-11,1 0-1,2 0 7,-1-2-5,-1 2-1,2 0-7,1-4-16,0 3-35,-2-3-33,2 1-3,1-3-20,1 1-14,5-7-39,-12 13 1,12-13-45,-8 9-29,8-9-38,-7 7-35,7-7-41,0 0-39,0 0-12,-9 5-25,9-5-72,0 0-105,0 0-368,7-9-584</inkml:trace>
  <inkml:trace contextRef="#ctx0" brushRef="#br1" timeOffset="127238.9">26447 10564 622,'0'0'654,"0"-13"-73,0 13-9,2-15-57,-2 15-10,2-14-73,-2 14-14,2-12-57,-2 12-8,4-12-71,-4 12-19,2-10-62,-2 10-7,0 0 15,10-6 9,-10 6-22,12 6-14,-1 0-10,-2 3 14,4 3-38,1 1 25,-1 2-44,3 2 9,0 3-55,2-1 17,-3 0-45,3 1-15,-1 2-4,-2-3-6,1 3-5,-1 0-2,4 2-4,-4-3-1,3 0-7,-3 0 1,2-2-6,-4-2 2,3 0-74,-3-3-48,1-2-87,-3-2-53,0 2-28,-1-4-51,-4-1 14,1-1-53,-7-6-57,14 8-52,-14-8-34,0 0-84,8 7-109,-8-7-385,0 0-710</inkml:trace>
  <inkml:trace contextRef="#ctx0" brushRef="#br1" timeOffset="127598.26">26211 10503 632,'-18'-9'614,"-2"2"-106,5 0-35,0 0-43,0 2-42,1-2 1,3 2-25,2 0-49,0 1-9,0 0-45,9 4-21,-10-6-57,10 6-18,0 0-60,0 0 14,4-12-38,4 8-11,6 3-14,4-1 8,9-1-29,2 2 14,7 0-17,7 1 25,0 0-24,8 1 23,3 0-27,0 2 16,0 0-6,0 1 18,-5-1-29,-1 1 17,-8 1-27,-5-3 20,0 2-26,-11 0 19,3-2-25,-7 0 14,-1 1-18,-2-1 17,-3-1-22,-3 2 22,-11-3-26,21 4 28,-21-4-31,17 3 21,-17-3-25,12 3 13,-12-3-55,0 0-58,9 8-99,-9-8-83,0 0-103,4 9-103,-4-9-107,0 0-737,-2 12-948</inkml:trace>
  <inkml:trace contextRef="#ctx0" brushRef="#br1" timeOffset="127926.37">27193 10887 432,'-14'-10'859,"14"10"-199,-11-9-71,11 9-57,-8-8-61,8 8-31,-12-7-82,12 7-60,-7-4-71,7 4-7,0 0 13,-15 1 7,15-1-37,-9 6 0,9-6-49,-9 15 3,7-6-45,-1 1-6,-1-1-29,4-9-11,-2 21-20,2-21 9,2 23-28,-2-23 6,4 18-21,-1-8 8,3-2-48,3 0-35,0-1-78,0 0-37,0-3-72,1 0-54,3-3-57,-2 2-60,-11-3-40,24-2-40,-10 0-145,-1-3-440,-1 0-703</inkml:trace>
  <inkml:trace contextRef="#ctx0" brushRef="#br1" timeOffset="128223.24">27089 10692 621,'0'0'557,"-9"2"-95,9-2-44,0 0-38,0 0-60,-10 4-55,10-4-20,0 0-7,0 0-28,11-4 32,-11 4-34,13-2-16,-13 2-9,16-8-16,-7 3-36,2 0 15,-11 5-26,15-10 12,-8 3-41,1 2 7,-2-2-33,1 1 15,-3-1-24,-4 7 11,8-9-29,-8 9 6,4-12-32,-4 12 17,0 0-28,-2-10 10,2 10-43,0 0-38,-12-4-68,12 4-81,-9 2-83,9-2-96,-16 7-102,9-2-213,-3 3-366,1 1-698</inkml:trace>
  <inkml:trace contextRef="#ctx0" brushRef="#br1" timeOffset="128629.47">27434 10937 602,'10'-6'834,"-10"6"-154,7-5-101,-7 5-85,10-4-55,-10 4-98,0 0-41,0 0-61,0 0 14,13 0-24,-13 0 9,4 8-44,-4-8-3,5 14-33,-3-3 14,1 0-38,-3 1 6,2 2-28,-2-1 2,0 4-29,0 1 3,0 1-12,-2 0 3,-1 5 16,1-1-2,-1 0-10,-1 1-13,0 1-11,-1-2 28,-1 1-51,3 0 30,-4 0-52,3-3 40,0-1-46,-3 1 36,2-5-37,-2 0 35,3-1-42,-1 0 37,1-2-32,0-3 25,-1 1-40,-2-2 32,3 0-29,-3-2 34,1 0-42,-1-1 38,7-6-44,-18 6 19,18-6-84,-16 0-3,2-2-100,3-5-70,-2-1-67,0-4-71,-4-2-109,4-2-73,-3-5-148,3-5-690,2-1-1025</inkml:trace>
  <inkml:trace contextRef="#ctx0" brushRef="#br1" timeOffset="128926.35">27392 10687 784,'0'0'627,"15"5"-60,-15-5-44,23 0-44,-11 1-78,1-1-24,2-1-63,-2 1-28,3-3-52,-1 0 2,1 1-42,-1-3 17,-1 0-41,-1 0 16,-3 1-39,-1-1 2,0-2-29,-1-1 4,-2 1-31,-6 7 6,8-12-28,-8 12-2,0-12-29,0 12 6,-6-13-28,6 13 17,-14-11-29,14 11 14,-16-8-25,5 6 11,11 2-39,-22-4-24,22 4-61,-27 0-63,13 2-98,1 0-145,-3 3-95,1 0-133,2-1-735,0 3-989</inkml:trace>
  <inkml:trace contextRef="#ctx0" brushRef="#br1" timeOffset="129254.45">28090 10708 215,'0'0'949,"0"0"-206,0 0-77,-5-8-83,5 8-16,0 0-58,0 0-73,0 0-64,0 0-45,0 0-34,-2-11-30,2 11-24,0 0-19,10-5 2,-10 5-84,17-5-18,-17 5-23,20-5-19,-8 3-13,2-1-13,-1 2-11,1-1-3,1 1-20,0-2-49,1 2-75,-3 0-62,1-2-76,-3 1-39,3 2-76,-3-1-97,-11 1-54,20 0-71,-20 0-246,15-1-330,-15 1-771</inkml:trace>
  <inkml:trace contextRef="#ctx0" brushRef="#br1" timeOffset="129457.58">28097 10822 323,'0'0'848,"-10"10"-178,10-10-71,0 0-57,-6 7-66,6-7-65,0 0-21,0 0-96,7 10-27,-7-10-61,18 2-18,-18-2-56,26 2-11,-12-2-41,4 0-25,1-2 11,0 2-112,1 0-118,0-2-100,-1 1-118,-1-1-108,0 0-217,-2 0-426,-1-1-748</inkml:trace>
  <inkml:trace contextRef="#ctx0" brushRef="#br1" timeOffset="132629.37">29245 10686 753,'1'-12'725,"-1"12"-75,1-12-81,-1 12-62,3-13-26,-3 13 11,1-12-53,-1 12-11,0 0-40,0-14-23,0 14-38,0 0-35,0 0-59,0-13-39,0 13-31,0 0-28,0 0 19,0 0 17,0 0-7,-8 12 6,8-12-13,-2 21-23,1-10-34,1 1-100,-2 1 0,2 1 0,-1 2 0,0 0 0,1 1 0,0 0 0,-2-2 0,2-1 0,0 1 0,-1-1 0,1 1 0,0-3 0,-1 2 0,1-1 0,-1-4 0,1-9-50,0 19-264,0-19-49,-2 16-43,2-16-43,0 0-88,-1 15-74,1-15-54,0 0-154,0 0-437,0 0-864</inkml:trace>
  <inkml:trace contextRef="#ctx0" brushRef="#br1" timeOffset="132863.71">29218 10638 719,'0'0'624,"2"-12"-113,-2 12-31,4-9-56,-4 9-4,12-3-36,-12 3-43,20 4 9,-7 1-49,3 2 8,3 1-37,1 2-4,4 3-38,2 0-6,-1 2-46,1-1-18,1 1-48,-2-1-8,1 1-34,-2-1-2,1 1-29,-1-2 7,-1 0-23,-4-1 8,0-2-50,-1 0-59,1-2-48,-5 0-48,0-2-33,0 1-22,-2-2-41,-1-2-59,-11-3-15,17 5-25,-17-5-35,15 0-23,-15 0-75,0 0-501,13-5-603</inkml:trace>
  <inkml:trace contextRef="#ctx0" brushRef="#br1" timeOffset="133098.09">29758 10620 335,'-2'-14'711,"-1"1"-91,1 0-26,2 13-91,-4-20-33,4 20-37,-3-16-62,3 16-58,-2-12-56,2 12 0,0 0 9,-2-11 17,2 11 9,0 0-15,0 0 4,4 11-20,-4-11-18,3 18-10,-1-7-25,0 3-12,-1 1-36,0 2-27,1 0-22,-1-1-18,0 4-20,0-4-13,-1 2-15,2 2-6,-4-4-6,4 3-8,-1-1-10,0-2-34,-1 1-113,3-3-97,-2-2-73,-1 1-86,1-1-60,0 0-107,1-2-93,-2-10-97,4 17-753,-4-17-1128</inkml:trace>
  <inkml:trace contextRef="#ctx0" brushRef="#br1" timeOffset="133379.33">30028 10685 654,'4'-11'840,"-2"2"-121,-2 9-44,7-17-44,-7 17-42,3-13-84,-3 13-82,4-11-71,-4 11-43,0 0-61,6-10 12,-6 10 3,0 0-19,0 0 9,7 12-24,-7-12-22,3 17-27,-2-7-7,0 2-3,-1 1-24,3 2-25,-2 1-121,-1 0 0,1 1 0,-1-2 0,0 2 0,0-1 0,0-1 0,0-1 0,0 1 0,-1 0 0,1-3 0,-1 2 0,1-2-104,0-12-338,0 22-90,0-22-126,-3 19-145,3-19-156,4 15-530,-4-15-1114</inkml:trace>
  <inkml:trace contextRef="#ctx0" brushRef="#br1" timeOffset="133769.94">30461 10700 878,'-1'-19'927,"1"19"-119,0-16-83,0 16-33,-1-15-65,1 15-88,0-13-63,0 13-67,1-11-51,-1 11-56,0 0-45,5-11-37,-5 11-23,0 0-16,0 0-18,0 0-22,15 4 7,-15-4-8,7 13-137,-3-5-3,-2 4 0,-1 0 0,1 2 0,-1 0 0,-1 2 0,0 1 0,-1 1 0,-1-1 0,-1 1 0,1-2 0,0 1 0,-1 0 0,-1-2 0,2 1 0,0-2 0,0-2 0,-1 2 0,2-3 0,0-1 0,1-10 0,-2 18 0,2-18 0,2 17 0,-2-17 0,4 14 0,1-7 0,0 1 0,-5-8 0,15 10 0,-6-4 0,1-3 0,3 0 0,1 0 0,1-2 0,0 0 0,4 1 0,-1-2 0,3-3 0,4 1 0,0-2-357,1 0-121,4-3-68,0 0-86,0 0-40,4-1-114,-2-2-711,2 3-1125</inkml:trace>
  <inkml:trace contextRef="#ctx0" brushRef="#br1" timeOffset="133973.06">31505 10861 212,'0'0'975,"0"0"-167,0 0-136,0 0-59,0 0-65,0 0-52,0 0-91,0 0-61,0 0-61,0 0-54,0 0-51,0 0-33,0 0-30,0 0-41,0 0-120,0 0-100,0 0-122,0 0-128,-13-2-134,13 2-242,0 0-471,-11-4-852</inkml:trace>
  <inkml:trace contextRef="#ctx0" brushRef="#br1" timeOffset="135426.15">23630 12511 774,'-7'7'677,"7"-7"-49,0 0-48,0 0-46,0 0-41,1 12-49,-1-12-10,10 3-67,-10-3-6,17 4-58,-5-3-19,0 0-38,1-1-28,3 0-24,1-1-21,2 0-19,1-1-3,0-3-18,0 2-26,3-1-16,0-1-16,-2 0-7,0-2-21,-3 2-3,-1-3 1,-2 2-18,-1-2-12,-1 1 2,-2-2-3,0 0-6,-4-1-4,1 2-3,-4 0-4,0-1-2,-4 9-3,0-15 0,0 15 17,-7-14-15,7 14-5,-16-10-17,7 7 18,-4 1 3,0 0 5,-1 2 1,-4 3-3,0 1 1,-1 1-2,-1 3 0,-1 1 3,2 3 2,0 0-2,2 1 8,1 2 0,0-1-5,1 2 0,3 0 3,1 0 5,2 1 5,3-3 2,0 3 3,2-2 7,2 0-10,2-4-6,2 4 3,1-3 0,1-1-9,4 1 13,0-1-2,2-1-6,0-2-4,3 1 2,1-2-16,1-1-74,2-3-80,-1 2-87,2-4-43,1 1-65,1-2-61,0 0-68,0-1-52,0-1-30,0-1-5,0-1-717,1-3-894</inkml:trace>
  <inkml:trace contextRef="#ctx0" brushRef="#br1" timeOffset="135707.37">24283 12358 231,'1'-13'705,"1"0"-112,-2 13-34,1-21-10,-1 21-49,0-18-33,0 18-56,0-17-8,0 17-50,1-14-24,-1 14-29,0-12-48,0 12-40,0 0-41,0-15-35,0 15-26,0 0-3,0 0 8,0 0 28,0 0-20,2 15-5,-2-15 6,2 21-16,-2-9-17,0 3-11,-1 2-6,0 0-12,-1 2-20,1-2-9,-2 4-7,2-1-2,-3 1-7,2 0 0,-1-1-6,-1 1-8,-1-3-11,3 0-132,-1-1-108,1 0-58,-2 0-69,2-3-82,1-2-95,0 1-48,2-1-140,0 0-583,3 0-926</inkml:trace>
  <inkml:trace contextRef="#ctx0" brushRef="#br1" timeOffset="136129.25">24742 12609 41,'8'-15'829,"0"2"-187,-1-2-35,-2 3-77,0-3-61,-1 1-4,-1-1-80,-2 2 7,-1 1-81,0-1-3,-1 2-25,-3 0-22,1 2-54,-3-1-6,1 2-33,-3-1-17,-1 4-27,1-2-23,-2 2-22,0 2-15,1 1-13,9 2-12,-22-2-7,22 2-18,-19 4 9,8-1-18,3 2 16,0 2-16,2 0 6,-1 3-12,2-3 12,3 4-14,0 0 16,2 1-17,0 0 13,2 0-27,2 2-11,-1 2-51,1-2-4,3 1-40,-2 0 3,1 0-5,-1-1 22,2 1-1,0-2 32,-2-1-9,1 1 32,-1-4 4,-1 3 9,-4-12 3,7 16 22,-7-16-14,3 16 23,-3-16-15,-1 14 20,1-14-2,-8 10 21,8-10-18,-12 9 25,5-3-15,-4-2 26,0-1-29,1-1 24,-4 0-21,2-1 12,-3-1-24,2 2 21,-2-4-20,1 2 13,1-1-24,-1 0 7,1-2-85,0 3-55,2-3-83,2-1-113,9 4-71,-16-9-125,16 9-210,-6-8-320,6 8-681</inkml:trace>
  <inkml:trace contextRef="#ctx0" brushRef="#br1" timeOffset="136504.22">25169 12593 418,'17'-3'720,"-4"-1"-146,1 0-59,-3 2-54,-1-2-14,1 0-59,-2-2-67,0 2-50,0-1-31,0 0-28,-4 0-21,-5 5-8,12-12-51,-12 12-26,5-9-17,-5 9-13,0 0-19,-5-13-13,5 13-8,-9-8-7,9 8-4,-16-1-4,16 1-2,-19 0 14,5 0 19,3 4 23,-2 1 21,-1 0 6,1 3 23,-2 1-25,3 1 27,3 1-32,-2-1-1,2 4-32,2-1 6,2-1-21,0 3 7,3-3-11,2-1-2,2 1-25,2-1 17,2 1-14,3-1 8,0-2-9,5 0 5,-1-2-21,2-2 13,3 0-9,-1-3 11,2 0-9,2-2-16,-1 0 16,2-2-24,1-1-16,1-3-76,-1 3-37,-1-4-104,-2 0-79,-3 1-136,-3 1-115,1 0-200,-4-1-578,-3 0-958</inkml:trace>
  <inkml:trace contextRef="#ctx0" brushRef="#br1" timeOffset="140154.82">18668 12694 69,'0'0'844,"11"-6"-213,-11 6-55,12-8-71,-12 8-17,13-7-33,-13 7-30,13-5-19,-13 5-40,9-7-1,-9 7-39,8-6-8,-8 6-45,0 0-16,10-5-27,-10 5-24,0 0-15,9-5-17,-9 5-14,0 0-25,0 0-26,0 0-15,0 0-11,0 0-18,0 0-13,0 0-6,0 0-5,0 0-3,-12 4-3,12-4-2,-11 7-2,3 0-2,8-7-5,-15 12-2,7-7-4,0 3-1,0-2 1,0 1 2,0 1-6,0-3-12,1 3-2,0-1 0,1-2 0,6-5 0,-10 12 0,10-12 0,-9 13 0,9-13 0,-5 11 0,5-11 0,-3 12 0,3-12 0,3 10 0,-3-10 0,6 9 0,-6-9 0,11 10 0,-3-5 0,-8-5 0,17 10 0,-8-6 0,2 1 0,2 0 0,1 2 0,0-2 0,0 2 0,3-2 0,-3 3 0,2-2 0,-1 0 0,-2 3 0,2-3 0,-2 0 0,-1 1 0,0 1 0,-1-1 0,-2 0 0,0-2 0,-2 2 0,0 1 0,-7-8 0,9 12 0,-9-12 0,3 11 0,-3-11 0,-3 12 0,3-12 0,-10 11 0,2-5 0,-1-1 0,0-1 0,-3 2 0,-1-3 0,0 2 0,-4-2 0,1-1 0,0 1 0,-1-1 0,1-2 0,1 0 0,-2-2 0,1-2-225,-1 0-95,0 1-70,5-4-75,-2 0-119,1-1-124,1-2-124,3-1-649,0-1-1104</inkml:trace>
  <inkml:trace contextRef="#ctx0" brushRef="#br1" timeOffset="140373.57">18690 12603 200,'0'0'869,"14"-2"-166,-14 2-25,20-1-92,-20 1-53,27-1-69,-13 1-70,7-1-73,2-1-53,1 2-54,4-3-43,-1 3-31,1-3-27,-1 2-24,-1-1-20,-5-1-21,-1 2-67,-1 0-102,-1-1-133,-3 1-147,-1 0-134,-1-1-259,-13 2-381,21-2-785</inkml:trace>
  <inkml:trace contextRef="#ctx0" brushRef="#br1" timeOffset="140545.51">19188 12547 815,'0'0'914,"0"0"-120,0 0-102,0 0-55,0 0-65,0 0-132,0 0-56,0 0-95,0 0-35,-6-5-73,6 5-24,0 0-53,0 0-69,0 0-170,0 0-162,0 0-220,0 0-218,0 0-721,0 0-1071</inkml:trace>
  <inkml:trace contextRef="#ctx0" brushRef="#br1" timeOffset="141639.15">26946 12439 241,'9'-11'881,"-9"11"-191,6-9-48,-6 9-75,5-9-39,-5 9-37,7-8-53,-7 8-38,0 0-69,3-8-18,-3 8-33,0 0 6,0 0-21,-8 7-11,8-7-34,-13 14-10,2-1-4,-5 2-27,-1 2-30,-2 2-27,-1 1-18,0 2-24,-5 1-12,2 0-15,3 0-10,0-2-9,0 0-7,-1-2-5,4 1 1,-2-2-5,4-2-11,1-2-2,3-2-39,-1 0-96,2-4-66,5 0-57,5-8-60,-9 11-68,9-11-59,0 0-78,0 0-64,0 0-50,9 5 14,-9-5-674,19-10-895</inkml:trace>
  <inkml:trace contextRef="#ctx0" brushRef="#br1" timeOffset="141873.53">26939 12395 58,'9'-15'790,"-2"1"-154,-1 3-75,-3 2-87,3 0-93,-6 9-58,8-12-21,-8 12-35,0 0 48,13-3-17,-13 3-27,8 10-23,-2-3-18,0 5 1,1 1-22,-1 1-12,4 3-28,-1 0-23,-1 2-19,4-1-19,-3 1-10,2 0-15,1 0-27,-1 1 5,1-2-27,0 2 7,-1-3-21,0 0 12,1 1-21,-1-2 9,3-2-24,-5-1-24,1-1-89,0-3-65,-3 3-58,1-4-62,-1-1-89,2 0-62,-9-7-77,12 9-116,-12-9-586,12 3-839</inkml:trace>
  <inkml:trace contextRef="#ctx0" brushRef="#br1" timeOffset="142232.96">26742 12337 249,'-19'-7'846,"4"2"-167,-1 1-69,5-1-92,0 1-36,1 2-90,2-3-45,8 5-92,-13-6-59,13 6-27,0 0-7,0 0-44,6-6 7,-6 6-31,22-4 9,-2 4-24,5-2 14,4 2-20,3 0 14,6 0-24,5 0 11,-1 0 4,10 0 15,-1 2-22,1-2 19,0 0-28,-9 0 18,0-2-29,-3 2 12,-2 0-31,-5-1 22,-5 1-23,-1-2 17,-4 1-26,-3 1 15,-5 0-26,1 0 17,-3 0-28,0 0 17,-13 0-24,19 0 11,-19 0-16,11 1 17,-11-1-47,0 0-47,12 3-80,-12-3-66,0 0-75,0 0-117,0 11-84,0-11-129,-7 12-709,7-12-950</inkml:trace>
  <inkml:trace contextRef="#ctx0" brushRef="#br1" timeOffset="142561">27526 12729 467,'0'0'871,"-12"-3"-151,12 3-126,-8-5-50,8 5-82,0 0-72,-11-4-41,11 4-41,0 0-3,-10 9-46,10-9-27,-4 13-4,4-13-33,-3 16-12,1-4-46,2-12-10,0 20-37,0-7-8,0-13-35,0 21-3,0-21-4,4 22 4,-4-22-20,5 19 11,-5-19-8,9 17-11,-6-9-29,3-1-77,0-1-48,-6-6-75,15 9-39,-15-9-82,15 2-45,-15-2-35,21-1-47,-10-1-56,0-2-140,2-2-387,-4-1-663</inkml:trace>
  <inkml:trace contextRef="#ctx0" brushRef="#br1" timeOffset="142857.86">27417 12550 802,'0'0'609,"-19"2"-97,19-2-57,-10 3-82,10-3-33,0 0-50,0 0-17,0 0-44,0 0 7,10 6-26,-10-6-25,20-1-14,-6-2-11,3 1-8,1-2-9,-2 0-15,0 1-3,1-3-4,-1 1 7,-1-1 8,-2 0-6,-1 1-22,-2-3-14,-1 1-20,-1 1-14,-8 6-16,11-12-12,-11 12-11,4-11-6,-4 11-5,0 0-7,-3-12-3,3 12-40,-9-5-72,9 5-51,-13-1-58,13 1-82,-18 1-85,7 5-98,0-1-101,-1 1-701,-1 4-892</inkml:trace>
  <inkml:trace contextRef="#ctx0" brushRef="#br1" timeOffset="143264.1">27784 12801 63,'0'0'991,"14"-8"-227,-14 8-128,9-4-58,-9 4-64,0 0-70,9-7-68,-9 7-78,0 0-53,0 0 2,0 0-22,0 0-28,13 5-16,-13-5-2,1 14 15,-1-14-47,-3 20 2,3-7-22,-2 4 19,2-1-5,-2 4-6,1-2-30,-1 6-12,1-2 2,-2 3 5,0-1-9,1-1-15,-1 0 1,0 1-3,-2-2-17,1 0-2,1 1-11,-2-1-4,-1-3-2,-1 1-3,3-3-2,-1-2 5,-2 0-3,3-1 0,-3-1 0,1-1 0,1-1-12,-3-1-23,2-3 0,-1 2 0,1-4 0,-2 1 0,8-6 0,-19 9 0,10-7 0,9-2 0,-22 1 0,22-1 0,-25-4-40,12-4-157,-1 0-88,3-4-83,-5-3-88,3-2-133,2-2-140,-3-5-214,5-2-513,2-2-1071</inkml:trace>
  <inkml:trace contextRef="#ctx0" brushRef="#br1" timeOffset="143561.02">27813 12475 156,'0'0'876,"0"0"-208,0 0-99,0 0-36,12 5-62,-12-5-52,0 0-57,13 2-47,-13-2-26,11-3-38,-11 3-28,16-1-21,-16 1-17,19-6-5,-11 4-8,-8 2-17,16-8 3,-7 4-39,-9 4 2,11-10-19,-11 10 4,11-8-27,-11 8-7,5-11-27,-5 11 0,0 0-23,0-14 5,0 14-12,-8-9 2,8 9-16,-11-6 10,11 6-17,-18-3-31,18 3-69,-20 0-59,20 0-68,-22 3-55,9 1-95,-1-1-115,3 4-109,-3 0-867,3 0-1094</inkml:trace>
  <inkml:trace contextRef="#ctx0" brushRef="#br1" timeOffset="143826.59">28381 12654 721,'0'0'931,"0"0"-136,10-3-111,-10 3-39,0 0-70,11-2-98,-11 2-77,12-3-40,-12 3-63,19-4-45,-19 4-43,22-3-40,-8 1-34,-1-1-29,2 3-17,-2-2-18,1 0-16,-1 0-12,1 1-22,-1-1-89,0-1-93,-1 3-98,1-1-124,-13 1-99,20-3-94,-20 3-114,17-1-715,-17 1-1005</inkml:trace>
  <inkml:trace contextRef="#ctx0" brushRef="#br1" timeOffset="144060.96">28441 12750 648,'0'0'889,"-9"8"-142,9-8-103,0 0-21,-5 9-39,5-9-94,0 0-74,11 8-35,-2-4-58,2-1-30,3-1-53,1 1-32,3-3-46,1 2-28,-1-2-21,1 2-25,-1-2-17,1 0-16,-1 0-17,-3 0-35,2-2-103,-4 2-90,1 0-98,-3-2-79,1 2-139,-12 0-120,18-3-180,-18 3-549,12-2-956</inkml:trace>
  <inkml:trace contextRef="#ctx0" brushRef="#br1" timeOffset="147654.58">29600 12604 239,'0'0'891,"0"0"-179,0 0-57,0-11-88,0 11-37,0 0-27,1-13-43,-1 13-23,0 0-24,1-13-24,-1 13-22,0 0-23,0 0-31,3-12-20,-3 12-24,0 0-25,0 0-4,0 0 0,0 0-155,0 0-85,0 0 0,0 18 0,0-18 0,-3 21 0,2-10 0,0 4 0,0-1 0,-1 3 0,1-2 0,0-1 0,1 1 0,1-1 0,-1 0 0,1 0 0,1-1 0,-1 0 0,1-1 0,1 0 0,0-2 0,2-1 0,-2 1 0,-3-10 0,9 14 0,-2-7 0,-1-1 0,-6-6 0,17 7 0,-17-7 0,17 2-326,-17-2-163,19-2-35,-9-1-56,0 0-49,0-2-31,-1-1-108,3-2-569,-3-3-940</inkml:trace>
  <inkml:trace contextRef="#ctx0" brushRef="#br1" timeOffset="147998.32">29565 12297 533,'-13'2'862,"13"-2"-158,-17 4-115,17-4-40,-12 7-44,12-7-29,-7 7-21,7-7-75,0 0-27,0 16-51,0-16-27,7 9-24,-7-9-28,12 9-30,-12-9-23,17 5-16,-6-2-16,-11-3-14,24 1-16,-12-2-24,2-2-3,0 1-9,-3-1 17,4-2 9,-3 0 7,1-1 9,-2-1 5,-2-1-34,0-1-85,-2-1 0,-4 2 0,1-2 0,-4 10 0,2-18 0,-2 18 0,-6-18 0,3 9 0,-5 1 0,-1 1 0,-1 0 0,-2 2 0,-2 0 0,3 3 0,-3-1 0,1 3 0,-2 0 0,2 3 0,-1-1-141,2 2-302,-1 2-31,2-1-105,1 2-111,2 0-100,-1 1-817,3 0-1259</inkml:trace>
  <inkml:trace contextRef="#ctx0" brushRef="#br1" timeOffset="149888.89">22522 13946 230,'0'0'646,"-6"-6"-103,6 6-43,-8-7-22,8 7-10,-6-6-23,6 6-39,0 0-23,-7-8-40,7 8-23,-5-7-4,5 7 20,0 0-29,-2-10-3,2 10-23,0 0-31,0 0-30,1-14-26,-1 14-14,5-8-3,-5 8-15,8-7 10,-8 7-8,14-5-5,-14 5 4,18-4-119,-18 4-44,21-4 0,-21 4 0,23-1 0,-11 2 0,-12-1 0,22 4 0,-22-4 0,20 4 0,-20-4 0,17 5 0,-17-5 0,14 10 0,-14-10 0,7 14 0,-7-14 0,2 15 0,-5-3 0,-1-2 0,-2 4 0,-2 0 0,-2 2 0,-3 0 0,2 0 0,-1 0 0,-2 1 0,3-1 0,-2-2 0,1 2 0,2-2 0,0-1 0,2-1 0,2 0 0,1-2 0,0 0 0,5-10 0,-5 17 0,5-17 0,0 16 0,0-16 0,8 12 0,-8-12 0,13 11 0,-13-11 0,18 8 0,-18-8 0,20 2 0,-8-1 0,-12-1 0,22-2 0,-9 1 0,0-2 0,-2-2 0,0 1 0,0-1 0,-1-1 0,-1 0 0,-1 1 0,0-1 0,-1 0 0,-7 6 0,10-9 0,-10 9 0,8-10 0,-8 10 0,7-8 0,-7 8 0,0 0 0,4-9 0,-4 9 0,0 0 0,0 0 0,0 0 0,0 0 0,-6 7 0,6-7 0,-6 10 0,6-10 0,-3 19 0,2-7 0,-1 2 0,1 0 0,1 3 0,0-1 0,0 3 0,0 0 0,0 0 0,0 1 0,0-1 0,0 3 0,1-2 0,-1-1 0,0 0 0,0 0 0,-1-1 0,1-3 0,-1 1 0,0-2 0,-1-1 0,1-2 0,-2 1 0,3-12 0,-3 20 0,-1-10 0,4-10 0,-9 14 0,9-14 0,-10 11 0,10-11 0,-13 7 0,13-7 0,-16 2 0,16-2-104,-20-1-451,20 1-125,-22-4-126,10 1-218,-1-2-566,-2 0-1241</inkml:trace>
  <inkml:trace contextRef="#ctx0" brushRef="#br1" timeOffset="173684.66">17775 15370 505,'-11'-5'725,"11"5"-126,-11-6-38,11 6-26,-11-5-52,11 5-52,-9-5-33,9 5-47,-8-6-35,8 6-13,0 0-11,-10-7-16,10 7-16,0 0-18,-8-9-21,8 9-15,0 0-44,2-12-9,-2 12-24,7-10-14,-7 10-19,11-10-12,-4 6-6,3-2 3,-1 0 4,2 3-21,0-1-6,-1 1-6,2 0-9,-1 0-10,-11 3-7,20-1-7,-20 1-7,17 3 1,-17-3-4,13 6-3,-13-6 6,9 8 1,-9-8 0,0 17-2,0-17-1,-7 19-2,0-7 0,-1 2-1,-2 2-1,-3-2-1,2 3 1,-2 0 0,0-1-2,2 0-2,-2-1-2,3-1-2,-2 2 0,3-3 4,3-1 2,0 0 0,-1-1 0,3-1 2,2 0-5,2-10 2,-3 15 2,3-15 0,4 14-2,-4-14 3,8 12 0,-8-12-4,10 8-2,-2-2 5,-8-6 1,17 4-6,-17-4 0,16 3 0,-16-3 0,18 0 0,-18 0 0,16-4 0,-16 4 0,17-6 0,-9 1 0,-8 5 0,14-9 0,-14 9 0,9-9 0,-9 9 0,7-10 0,-7 10 0,6-10-7,-6 10 1,0 0-2,3-9 3,-3 9-4,0 0 8,0 0-10,4-10 2,-4 10-3,0 0 6,0 0 3,-5 8 10,5-8-7,-5 14 4,1-6 11,2 5 5,-1 0-1,0 2-7,1 1-12,0 2 0,0 0 0,1 2 0,-1 1 0,1 4 0,1-6 0,-2 3 0,2-2 0,0 2 0,0-1 0,2 4 0,-1-6 0,1 6 0,-1-1 0,-1-5 0,1 2 0,-1-4 0,0 3 0,0-3 0,0 1 0,-1-3 0,0 2 0,-1-4 0,1 0 0,-4-1 0,3 1 0,-4-1 0,1 0 0,0-3 0,-1-1 0,-2 1 0,-2-3 0,-2-2 0,-2 1 0,0-4-80,-2-1-395,-2-5-79,-5 2-128,-3-4-146,-2-3-932,-3-2-1451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19T09:45:55.02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26018 12175 152,'-9'-7'693,"-1"0"-157,4 1-60,-1 0-33,7 6-65,-11-9-28,11 9-62,-9-9-62,9 9-56,-7-5-27,7 5 0,0 0 31,0 0 5,-11 10-18,11-10-4,-2 22-11,2-5-12,0 3-12,2 6 20,-1 10-21,5 7 2,-2 5-36,3 4 9,2 13-25,0 0 7,0 3-16,3 2-1,-1 3-17,-1 0-24,4 0 15,-2 0-26,1-1 19,-2-3-30,2-3 22,1-1-27,-1-7 12,1-11-63,-3-2-24,3-4-38,-1-3-60,2-3-79,-3-9-66,-1 1-89,-1-10-69,-1 0-162,-1-8-448,1-4-711</inkml:trace>
  <inkml:trace contextRef="#ctx0" brushRef="#br0" timeOffset="940.54">25741 12085 120,'-16'-12'723,"5"3"-196,-2-1-128,2-1-75,2 3-45,2 1-46,-2 0-35,2 1-30,2-1-32,5 7-26,-4-12-2,4 12 1,1-13-12,7 6 5,4 0-11,3-1-14,5-1-4,10-1-6,3 0 6,10-1-12,6-2-1,12-2-3,4 0 0,5 0 0,7 0-1,8-1-12,5 0-9,24-3-5,1-1-2,4-2-10,6 1-4,3-1 1,6 0-28,4-3 22,0 2-1,6-2-2,1 0-7,3-1-17,1 0 3,1 0 1,1-3-3,0 2 7,2-2-6,2 3 5,-1-1 4,0-2-19,-4 3 29,2-1-22,-2 1 14,-1 1-11,-3 0 19,-4 0-19,-7 3 17,-6-2-14,-2 2 11,-8 1-9,-8 0 2,-20 6 2,-7-1 3,-2 2 4,-8 1 1,-6 1 7,-13 0 16,-4 3-16,-5 1 15,-9 0-10,-6 1 28,-5 3-10,-3-1 38,-4 0-22,-2 3 24,0-2-26,-6 1 26,2 0-32,-3-1 29,-10 4-30,19-4 27,-19 4-21,13-5 15,-13 5-31,10-2 8,-10 2-24,10-4 15,-10 4-34,0 0 26,0 0-23,13 0 28,-13 0-33,5 7 28,-5-7-10,7 15 16,-6-6-14,0 5 24,2 3-35,-2 6 20,2 5-11,-2 7 10,-2 3 5,1 12-24,0 4 47,1 15 5,0 2 7,2 2 1,1 4 17,1 1-3,2 2 4,1 1-9,1 2 19,1-1-27,3 1 4,0-2-13,1 1-9,0 1 0,1 1-8,1-3-3,0 1-6,-2-2-8,3-1 2,-2-3 1,-1-2-6,-1-2-9,1 0 7,-2-7 0,-1-1-8,-2-12 3,-3-3 1,0 0 3,-1-4-8,-3-1-3,1-8 7,-2-2-2,1-5 17,-2-3 7,-2 1-14,2-3-3,-1-4 2,0 0-1,-1-2-1,1-1 2,-2 0 0,1-1 0,-2-3-2,0 0-2,-2 1-1,-2-3-2,0-1-3,-2 1 2,-2-1-4,-4 1-8,-4-4 10,-5 4-15,-4-3 0,-12 0-17,-2 2-13,-9-2-3,-13 2-12,-9-2-14,-5 2-9,-11-1-18,-9-1-5,-33 4-11,-8-2 18,-12 2-6,-11 2 13,-17 0 28,-10 2-14,-12 0 9,-54 6 38,-4 2-5,1 3 20,-1 2 35,2 0-21,1 5 1,12 1 24,7 3-32,11 0 25,53-4-28,5-1-18,13 4-93,8-3-137,10-1-139,11 2-162,5 1-800,7 0-956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0FA7A5-CA7A-416D-965C-58864CE18E84}" type="datetimeFigureOut">
              <a:rPr lang="en-IN" smtClean="0"/>
              <a:t>19-03-2022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F2D4AB-0D58-4745-A0B1-9FD9D42799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4511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F2D4AB-0D58-4745-A0B1-9FD9D427998B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0665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FC857-5807-4D8D-8D08-4732486E5B4A}" type="datetime1">
              <a:rPr lang="en-IN" smtClean="0"/>
              <a:t>19-03-2022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8997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CE6E9-6616-4D35-95F4-D340E58D3122}" type="datetime1">
              <a:rPr lang="en-IN" smtClean="0"/>
              <a:t>19-03-2022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777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96E79-E4FB-4BE6-B27C-D63C483ABDFE}" type="datetime1">
              <a:rPr lang="en-IN" smtClean="0"/>
              <a:t>19-03-2022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1155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91BC1-AB2F-48C1-994F-896A9A3A63E1}" type="datetime1">
              <a:rPr lang="en-IN" smtClean="0"/>
              <a:t>19-03-2022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622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8578F-9255-46D5-AEAA-14EDBC5ED13B}" type="datetime1">
              <a:rPr lang="en-IN" smtClean="0"/>
              <a:t>19-03-2022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6842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0F594-05EC-477C-B4CE-49C987506117}" type="datetime1">
              <a:rPr lang="en-IN" smtClean="0"/>
              <a:t>19-03-2022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8753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883E6-9DAA-4F6F-ACFA-287614F12BD3}" type="datetime1">
              <a:rPr lang="en-IN" smtClean="0"/>
              <a:t>19-03-2022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2873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A8B08-A0E6-495B-8CB9-480F7AC38157}" type="datetime1">
              <a:rPr lang="en-IN" smtClean="0"/>
              <a:t>19-03-2022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020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95A31-6949-4534-9E09-E51827376562}" type="datetime1">
              <a:rPr lang="en-IN" smtClean="0"/>
              <a:t>19-03-2022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7736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A497F-1DBF-4D1A-BD2A-E0F8943B70C2}" type="datetime1">
              <a:rPr lang="en-IN" smtClean="0"/>
              <a:t>19-03-2022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6241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E2E90-6284-4DE9-B2B2-EF9169003EC2}" type="datetime1">
              <a:rPr lang="en-IN" smtClean="0"/>
              <a:t>19-03-2022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6985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4CB97-26B8-4EE2-B7FE-165638613C7F}" type="datetime1">
              <a:rPr lang="en-IN" smtClean="0"/>
              <a:t>19-03-2022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64690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customXml" Target="../ink/ink2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7" Type="http://schemas.openxmlformats.org/officeDocument/2006/relationships/image" Target="../media/image8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.xml"/><Relationship Id="rId5" Type="http://schemas.openxmlformats.org/officeDocument/2006/relationships/image" Target="../media/image120.emf"/><Relationship Id="rId4" Type="http://schemas.openxmlformats.org/officeDocument/2006/relationships/customXml" Target="../ink/ink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7" Type="http://schemas.openxmlformats.org/officeDocument/2006/relationships/image" Target="../media/image14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.xml"/><Relationship Id="rId5" Type="http://schemas.openxmlformats.org/officeDocument/2006/relationships/image" Target="../media/image130.emf"/><Relationship Id="rId4" Type="http://schemas.openxmlformats.org/officeDocument/2006/relationships/customXml" Target="../ink/ink2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3" Type="http://schemas.openxmlformats.org/officeDocument/2006/relationships/image" Target="../media/image90.emf"/><Relationship Id="rId7" Type="http://schemas.openxmlformats.org/officeDocument/2006/relationships/image" Target="../media/image15.emf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2.xml"/><Relationship Id="rId5" Type="http://schemas.openxmlformats.org/officeDocument/2006/relationships/image" Target="../media/image140.emf"/><Relationship Id="rId4" Type="http://schemas.openxmlformats.org/officeDocument/2006/relationships/customXml" Target="../ink/ink31.xml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.xml"/><Relationship Id="rId13" Type="http://schemas.openxmlformats.org/officeDocument/2006/relationships/image" Target="../media/image20.emf"/><Relationship Id="rId3" Type="http://schemas.openxmlformats.org/officeDocument/2006/relationships/image" Target="../media/image150.emf"/><Relationship Id="rId7" Type="http://schemas.openxmlformats.org/officeDocument/2006/relationships/image" Target="../media/image17.emf"/><Relationship Id="rId12" Type="http://schemas.openxmlformats.org/officeDocument/2006/relationships/customXml" Target="../ink/ink39.xml"/><Relationship Id="rId17" Type="http://schemas.openxmlformats.org/officeDocument/2006/relationships/image" Target="../media/image12.png"/><Relationship Id="rId2" Type="http://schemas.openxmlformats.org/officeDocument/2006/relationships/customXml" Target="../ink/ink34.xml"/><Relationship Id="rId16" Type="http://schemas.openxmlformats.org/officeDocument/2006/relationships/customXml" Target="../ink/ink4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.xml"/><Relationship Id="rId11" Type="http://schemas.openxmlformats.org/officeDocument/2006/relationships/image" Target="../media/image19.emf"/><Relationship Id="rId5" Type="http://schemas.openxmlformats.org/officeDocument/2006/relationships/image" Target="../media/image16.emf"/><Relationship Id="rId15" Type="http://schemas.openxmlformats.org/officeDocument/2006/relationships/image" Target="../media/image21.emf"/><Relationship Id="rId10" Type="http://schemas.openxmlformats.org/officeDocument/2006/relationships/customXml" Target="../ink/ink38.xml"/><Relationship Id="rId4" Type="http://schemas.openxmlformats.org/officeDocument/2006/relationships/customXml" Target="../ink/ink35.xml"/><Relationship Id="rId9" Type="http://schemas.openxmlformats.org/officeDocument/2006/relationships/image" Target="../media/image18.emf"/><Relationship Id="rId14" Type="http://schemas.openxmlformats.org/officeDocument/2006/relationships/customXml" Target="../ink/ink4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2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3.emf"/><Relationship Id="rId4" Type="http://schemas.openxmlformats.org/officeDocument/2006/relationships/customXml" Target="../ink/ink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customXml" Target="../ink/ink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customXml" Target="../ink/ink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7" Type="http://schemas.openxmlformats.org/officeDocument/2006/relationships/image" Target="../media/image7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5" Type="http://schemas.openxmlformats.org/officeDocument/2006/relationships/image" Target="../media/image6.emf"/><Relationship Id="rId4" Type="http://schemas.openxmlformats.org/officeDocument/2006/relationships/customXml" Target="../ink/ink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customXml" Target="../ink/ink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5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5" Type="http://schemas.openxmlformats.org/officeDocument/2006/relationships/image" Target="../media/image9.emf"/><Relationship Id="rId4" Type="http://schemas.openxmlformats.org/officeDocument/2006/relationships/customXml" Target="../ink/ink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7" Type="http://schemas.openxmlformats.org/officeDocument/2006/relationships/image" Target="../media/image11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.xml"/><Relationship Id="rId5" Type="http://schemas.openxmlformats.org/officeDocument/2006/relationships/image" Target="../media/image10.emf"/><Relationship Id="rId4" Type="http://schemas.openxmlformats.org/officeDocument/2006/relationships/customXml" Target="../ink/ink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7" Type="http://schemas.openxmlformats.org/officeDocument/2006/relationships/image" Target="../media/image12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.xml"/><Relationship Id="rId5" Type="http://schemas.openxmlformats.org/officeDocument/2006/relationships/image" Target="../media/image110.emf"/><Relationship Id="rId4" Type="http://schemas.openxmlformats.org/officeDocument/2006/relationships/customXml" Target="../ink/ink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1</a:t>
            </a:fld>
            <a:endParaRPr lang="en-IN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00622" y="189761"/>
            <a:ext cx="10515600" cy="862426"/>
          </a:xfrm>
        </p:spPr>
        <p:txBody>
          <a:bodyPr/>
          <a:lstStyle/>
          <a:p>
            <a:pPr algn="ctr"/>
            <a:r>
              <a:rPr lang="en-IN" b="1" dirty="0"/>
              <a:t>CSC402   </a:t>
            </a:r>
            <a:r>
              <a:rPr lang="en-IN" dirty="0"/>
              <a:t>	     </a:t>
            </a:r>
            <a:r>
              <a:rPr lang="en-IN" b="1" dirty="0"/>
              <a:t>Analysis of Algorithms </a:t>
            </a:r>
            <a:r>
              <a:rPr lang="en-IN" dirty="0"/>
              <a:t>	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70080" y="1026720"/>
              <a:ext cx="11592720" cy="5814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6760" y="1012680"/>
                <a:ext cx="11621880" cy="58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DEBF24F-9767-4779-960B-3953DAF5CF6C}"/>
                  </a:ext>
                </a:extLst>
              </p14:cNvPr>
              <p14:cNvContentPartPr/>
              <p14:nvPr/>
            </p14:nvContentPartPr>
            <p14:xfrm>
              <a:off x="339840" y="72000"/>
              <a:ext cx="11512080" cy="6765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DEBF24F-9767-4779-960B-3953DAF5CF6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0480" y="62640"/>
                <a:ext cx="11530800" cy="678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6518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10</a:t>
            </a:fld>
            <a:endParaRPr lang="en-IN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697149" y="3900748"/>
          <a:ext cx="3711975" cy="2049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2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985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348828" y="3937239"/>
          <a:ext cx="3711975" cy="2049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2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985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643487" y="331154"/>
          <a:ext cx="3711975" cy="2049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2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985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295166" y="367645"/>
          <a:ext cx="3711975" cy="2049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2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985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452880" y="84240"/>
              <a:ext cx="10379520" cy="58748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0640" y="71280"/>
                <a:ext cx="10406520" cy="59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511560" y="437760"/>
              <a:ext cx="10428120" cy="53899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5000" y="424440"/>
                <a:ext cx="10461240" cy="54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7581346-0C3B-42FD-A218-E4905CC18507}"/>
                  </a:ext>
                </a:extLst>
              </p14:cNvPr>
              <p14:cNvContentPartPr/>
              <p14:nvPr/>
            </p14:nvContentPartPr>
            <p14:xfrm>
              <a:off x="1970280" y="505440"/>
              <a:ext cx="9018360" cy="5519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7581346-0C3B-42FD-A218-E4905CC185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60920" y="496080"/>
                <a:ext cx="9037080" cy="553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3156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11</a:t>
            </a:fld>
            <a:endParaRPr lang="en-IN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697149" y="3900748"/>
          <a:ext cx="3711975" cy="2049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2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985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348828" y="3937239"/>
          <a:ext cx="3711975" cy="2049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2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985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643487" y="331154"/>
          <a:ext cx="3711975" cy="2049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2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985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295166" y="367645"/>
          <a:ext cx="3711975" cy="2049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2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985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452880" y="84240"/>
              <a:ext cx="10379520" cy="58748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0640" y="71280"/>
                <a:ext cx="10406520" cy="59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654840" y="441720"/>
              <a:ext cx="10238760" cy="53589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0440" y="428400"/>
                <a:ext cx="10269720" cy="538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/>
              <p14:cNvContentPartPr/>
              <p14:nvPr/>
            </p14:nvContentPartPr>
            <p14:xfrm>
              <a:off x="1820160" y="729720"/>
              <a:ext cx="9142560" cy="522324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04320" y="716040"/>
                <a:ext cx="9174960" cy="525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3051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12</a:t>
            </a:fld>
            <a:endParaRPr lang="en-IN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697149" y="3900748"/>
          <a:ext cx="3711975" cy="2049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2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985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348828" y="3937239"/>
          <a:ext cx="3711975" cy="2049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2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985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643487" y="331154"/>
          <a:ext cx="3711975" cy="2049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2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985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295166" y="367645"/>
          <a:ext cx="3711975" cy="2049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2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985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452880" y="84240"/>
              <a:ext cx="10379520" cy="58748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0640" y="71280"/>
                <a:ext cx="10406520" cy="59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485280" y="433800"/>
              <a:ext cx="10446120" cy="54482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0600" y="422280"/>
                <a:ext cx="10467360" cy="54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/>
              <p14:cNvContentPartPr/>
              <p14:nvPr/>
            </p14:nvContentPartPr>
            <p14:xfrm>
              <a:off x="1945080" y="3994920"/>
              <a:ext cx="8255520" cy="19717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38240" y="3982320"/>
                <a:ext cx="8265960" cy="19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A65C7DE-F472-41CE-8CBF-50AB6D646C36}"/>
                  </a:ext>
                </a:extLst>
              </p14:cNvPr>
              <p14:cNvContentPartPr/>
              <p14:nvPr/>
            </p14:nvContentPartPr>
            <p14:xfrm>
              <a:off x="401040" y="4196520"/>
              <a:ext cx="6569280" cy="1394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A65C7DE-F472-41CE-8CBF-50AB6D646C3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1680" y="4187160"/>
                <a:ext cx="6588000" cy="141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8961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13</a:t>
            </a:fld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448389"/>
              </p:ext>
            </p:extLst>
          </p:nvPr>
        </p:nvGraphicFramePr>
        <p:xfrm>
          <a:off x="1551189" y="522192"/>
          <a:ext cx="3711975" cy="2049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2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985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388263" y="242747"/>
              <a:ext cx="4700160" cy="21621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7463" y="229067"/>
                <a:ext cx="4725720" cy="21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1756263" y="621107"/>
              <a:ext cx="3359520" cy="19123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42943" y="609227"/>
                <a:ext cx="3387960" cy="19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/>
              <p14:cNvContentPartPr/>
              <p14:nvPr/>
            </p14:nvContentPartPr>
            <p14:xfrm>
              <a:off x="594132" y="1136161"/>
              <a:ext cx="62280" cy="2008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5412" y="1119241"/>
                <a:ext cx="9792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/>
              <p14:cNvContentPartPr/>
              <p14:nvPr/>
            </p14:nvContentPartPr>
            <p14:xfrm>
              <a:off x="727332" y="1186921"/>
              <a:ext cx="100440" cy="1447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2652" y="1171801"/>
                <a:ext cx="12204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/>
              <p14:cNvContentPartPr/>
              <p14:nvPr/>
            </p14:nvContentPartPr>
            <p14:xfrm>
              <a:off x="762612" y="1173241"/>
              <a:ext cx="125280" cy="216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5772" y="1163881"/>
                <a:ext cx="13968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/>
              <p14:cNvContentPartPr/>
              <p14:nvPr/>
            </p14:nvContentPartPr>
            <p14:xfrm>
              <a:off x="911292" y="1114921"/>
              <a:ext cx="122040" cy="2091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99052" y="1100881"/>
                <a:ext cx="15480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/>
              <p14:cNvContentPartPr/>
              <p14:nvPr/>
            </p14:nvContentPartPr>
            <p14:xfrm>
              <a:off x="6088680" y="384480"/>
              <a:ext cx="5011920" cy="71892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075360" y="370080"/>
                <a:ext cx="5038920" cy="74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FD8CCBD-7B77-40A7-869B-FA4218E2AE9E}"/>
                  </a:ext>
                </a:extLst>
              </p14:cNvPr>
              <p14:cNvContentPartPr/>
              <p14:nvPr/>
            </p14:nvContentPartPr>
            <p14:xfrm>
              <a:off x="3197880" y="479160"/>
              <a:ext cx="6509520" cy="4480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FD8CCBD-7B77-40A7-869B-FA4218E2AE9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88520" y="469800"/>
                <a:ext cx="6528240" cy="449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1048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2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44720" y="0"/>
              <a:ext cx="11528640" cy="6848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160" y="-11880"/>
                <a:ext cx="11548800" cy="687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729720" y="800280"/>
              <a:ext cx="10990800" cy="51433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6040" y="789120"/>
                <a:ext cx="11017080" cy="51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BC7568D-5F6B-4676-ABBD-23802EA95FA8}"/>
                  </a:ext>
                </a:extLst>
              </p14:cNvPr>
              <p14:cNvContentPartPr/>
              <p14:nvPr/>
            </p14:nvContentPartPr>
            <p14:xfrm>
              <a:off x="768600" y="903600"/>
              <a:ext cx="10322280" cy="5357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BC7568D-5F6B-4676-ABBD-23802EA95FA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9240" y="894240"/>
                <a:ext cx="10341000" cy="537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7440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3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46680" y="0"/>
              <a:ext cx="11633760" cy="6844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5880" y="-12960"/>
                <a:ext cx="11661120" cy="687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6605280" y="671040"/>
              <a:ext cx="5349960" cy="4764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90520" y="657000"/>
                <a:ext cx="5373360" cy="479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9221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12040" y="214200"/>
              <a:ext cx="11922480" cy="6633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8720" y="202320"/>
                <a:ext cx="11952720" cy="66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9233640" y="3932640"/>
              <a:ext cx="2148840" cy="12614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25360" y="3921120"/>
                <a:ext cx="2170800" cy="127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7707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5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78360" y="128880"/>
              <a:ext cx="4406400" cy="1230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5040" y="115560"/>
                <a:ext cx="4436280" cy="12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71960" y="101520"/>
              <a:ext cx="10980720" cy="63064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040" y="93600"/>
                <a:ext cx="11002680" cy="63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4618800" y="582120"/>
              <a:ext cx="7170120" cy="60418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15200" y="570600"/>
                <a:ext cx="7190280" cy="605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2690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6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70080" y="199800"/>
              <a:ext cx="11538720" cy="6654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7840" y="183960"/>
                <a:ext cx="11565000" cy="66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089F4A3-B7D4-44BA-8341-90D30546D028}"/>
                  </a:ext>
                </a:extLst>
              </p14:cNvPr>
              <p14:cNvContentPartPr/>
              <p14:nvPr/>
            </p14:nvContentPartPr>
            <p14:xfrm>
              <a:off x="654120" y="127800"/>
              <a:ext cx="11183400" cy="5969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089F4A3-B7D4-44BA-8341-90D30546D02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4760" y="118440"/>
                <a:ext cx="11202120" cy="598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0492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7</a:t>
            </a:fld>
            <a:endParaRPr lang="en-IN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697149" y="3900748"/>
          <a:ext cx="3711975" cy="2049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2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985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348828" y="3937239"/>
          <a:ext cx="3711975" cy="2049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2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985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37080" y="87840"/>
              <a:ext cx="10805400" cy="58701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920" y="70920"/>
                <a:ext cx="10829520" cy="590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1923120" y="3969000"/>
              <a:ext cx="9023760" cy="19753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13400" y="3952440"/>
                <a:ext cx="9048240" cy="20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8ECDB9E-AE86-4414-92D4-CB76B14D8A45}"/>
                  </a:ext>
                </a:extLst>
              </p14:cNvPr>
              <p14:cNvContentPartPr/>
              <p14:nvPr/>
            </p14:nvContentPartPr>
            <p14:xfrm>
              <a:off x="3341520" y="1927080"/>
              <a:ext cx="7899840" cy="3387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8ECDB9E-AE86-4414-92D4-CB76B14D8A4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32160" y="1917720"/>
                <a:ext cx="7918560" cy="340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7980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8</a:t>
            </a:fld>
            <a:endParaRPr lang="en-IN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697149" y="3900748"/>
          <a:ext cx="3711975" cy="2049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2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985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348828" y="3937239"/>
          <a:ext cx="3711975" cy="2049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2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985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921244"/>
              </p:ext>
            </p:extLst>
          </p:nvPr>
        </p:nvGraphicFramePr>
        <p:xfrm>
          <a:off x="1643487" y="331154"/>
          <a:ext cx="3711975" cy="2049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2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985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68816"/>
              </p:ext>
            </p:extLst>
          </p:nvPr>
        </p:nvGraphicFramePr>
        <p:xfrm>
          <a:off x="7295166" y="367645"/>
          <a:ext cx="3711975" cy="2049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2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985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452880" y="84240"/>
              <a:ext cx="10379520" cy="58748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0640" y="71280"/>
                <a:ext cx="10406520" cy="59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53640" y="421920"/>
              <a:ext cx="10952280" cy="44672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320" y="406440"/>
                <a:ext cx="10980000" cy="449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/>
              <p14:cNvContentPartPr/>
              <p14:nvPr/>
            </p14:nvContentPartPr>
            <p14:xfrm>
              <a:off x="1776240" y="3963960"/>
              <a:ext cx="9156240" cy="19731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60040" y="3950640"/>
                <a:ext cx="9189000" cy="200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5886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9</a:t>
            </a:fld>
            <a:endParaRPr lang="en-IN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697149" y="3900748"/>
          <a:ext cx="3711975" cy="2049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2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985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348828" y="3937239"/>
          <a:ext cx="3711975" cy="2049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2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985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643487" y="331154"/>
          <a:ext cx="3711975" cy="20051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2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985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295166" y="367645"/>
          <a:ext cx="3711975" cy="2049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2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23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985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8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452880" y="84240"/>
              <a:ext cx="10379520" cy="58748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0640" y="71280"/>
                <a:ext cx="10406520" cy="59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592200" y="439560"/>
              <a:ext cx="10258560" cy="44186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5640" y="426960"/>
                <a:ext cx="10291680" cy="444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/>
              <p14:cNvContentPartPr/>
              <p14:nvPr/>
            </p14:nvContentPartPr>
            <p14:xfrm>
              <a:off x="1829520" y="1591920"/>
              <a:ext cx="9133560" cy="43459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15840" y="1575360"/>
                <a:ext cx="9163800" cy="437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4445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8D6E3DAFFA634399F43219E6E13476" ma:contentTypeVersion="12" ma:contentTypeDescription="Create a new document." ma:contentTypeScope="" ma:versionID="020f814d85ef60f6f68769d23cbecdbc">
  <xsd:schema xmlns:xsd="http://www.w3.org/2001/XMLSchema" xmlns:xs="http://www.w3.org/2001/XMLSchema" xmlns:p="http://schemas.microsoft.com/office/2006/metadata/properties" xmlns:ns2="5fb7722c-9859-4d2f-b323-ff4ef04582c5" xmlns:ns3="6e7a5210-3617-43c3-9dd2-779176d406c1" targetNamespace="http://schemas.microsoft.com/office/2006/metadata/properties" ma:root="true" ma:fieldsID="f397a2dc4c262984008521165a0ea10f" ns2:_="" ns3:_="">
    <xsd:import namespace="5fb7722c-9859-4d2f-b323-ff4ef04582c5"/>
    <xsd:import namespace="6e7a5210-3617-43c3-9dd2-779176d406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b7722c-9859-4d2f-b323-ff4ef04582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7a5210-3617-43c3-9dd2-779176d406c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E71FBD-5ADF-4CE4-B8C4-34E4294498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fb7722c-9859-4d2f-b323-ff4ef04582c5"/>
    <ds:schemaRef ds:uri="6e7a5210-3617-43c3-9dd2-779176d406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D24BA06-0BD6-418A-A05F-EBA4E760FC2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7E7D74A-B454-4196-BD80-BC7EC988985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2782</TotalTime>
  <Words>26</Words>
  <Application>Microsoft Office PowerPoint</Application>
  <PresentationFormat>Widescreen</PresentationFormat>
  <Paragraphs>20</Paragraphs>
  <Slides>13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CSC402         Analysis of Algorithms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Darakshan Khan</cp:lastModifiedBy>
  <cp:revision>110</cp:revision>
  <dcterms:created xsi:type="dcterms:W3CDTF">2021-02-06T15:07:15Z</dcterms:created>
  <dcterms:modified xsi:type="dcterms:W3CDTF">2022-03-19T07:03:08Z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0x010100678D6E3DAFFA634399F43219E6E13476</vt:lpwstr>
  </property>
</Properties>
</file>